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11"/>
  </p:notesMasterIdLst>
  <p:sldIdLst>
    <p:sldId id="256" r:id="rId4"/>
    <p:sldId id="257" r:id="rId5"/>
    <p:sldId id="258" r:id="rId6"/>
    <p:sldId id="259" r:id="rId7"/>
    <p:sldId id="260" r:id="rId8"/>
    <p:sldId id="261" r:id="rId9"/>
    <p:sldId id="262" r:id="rId10"/>
  </p:sldIdLst>
  <p:sldSz cx="12436475" cy="6994525"/>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7" d="100"/>
          <a:sy n="57" d="100"/>
        </p:scale>
        <p:origin x="-78" y="-12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TW" altLang="zh-TW" smtClean="0"/>
          </a:p>
        </p:txBody>
      </p:sp>
      <p:sp>
        <p:nvSpPr>
          <p:cNvPr id="4099"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US" altLang="zh-TW"/>
          </a:p>
        </p:txBody>
      </p:sp>
      <p:sp>
        <p:nvSpPr>
          <p:cNvPr id="4100"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US" altLang="zh-TW"/>
          </a:p>
        </p:txBody>
      </p:sp>
      <p:sp>
        <p:nvSpPr>
          <p:cNvPr id="4101"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US" altLang="zh-TW"/>
          </a:p>
        </p:txBody>
      </p:sp>
      <p:sp>
        <p:nvSpPr>
          <p:cNvPr id="4102"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BE4BBA19-1984-4A05-89EE-7353AA851069}" type="slidenum">
              <a:rPr lang="en-US" altLang="zh-TW"/>
              <a:pPr/>
              <a:t>‹#›</a:t>
            </a:fld>
            <a:endParaRPr lang="en-US" altLang="zh-TW"/>
          </a:p>
        </p:txBody>
      </p:sp>
    </p:spTree>
    <p:extLst>
      <p:ext uri="{BB962C8B-B14F-4D97-AF65-F5344CB8AC3E}">
        <p14:creationId xmlns:p14="http://schemas.microsoft.com/office/powerpoint/2010/main" val="17152801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F61A96D3-A24E-4723-B8A0-459150E8FA4C}" type="slidenum">
              <a:rPr lang="en-US" altLang="zh-TW"/>
              <a:pPr/>
              <a:t>1</a:t>
            </a:fld>
            <a:endParaRPr lang="en-US" altLang="zh-TW"/>
          </a:p>
        </p:txBody>
      </p:sp>
      <p:sp>
        <p:nvSpPr>
          <p:cNvPr id="12289"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2291"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FE36B612-7474-4D0E-BB7C-9CB2E9B96AC0}" type="slidenum">
              <a:rPr lang="en-US" altLang="zh-TW">
                <a:solidFill>
                  <a:srgbClr val="505050"/>
                </a:solidFill>
                <a:latin typeface="+mn-lt" charset="0"/>
              </a:rPr>
              <a:pPr hangingPunct="1">
                <a:lnSpc>
                  <a:spcPct val="100000"/>
                </a:lnSpc>
              </a:pPr>
              <a:t>1</a:t>
            </a:fld>
            <a:endParaRPr lang="en-US" altLang="zh-TW">
              <a:solidFill>
                <a:srgbClr val="505050"/>
              </a:solidFill>
              <a:latin typeface="+mn-lt" charset="0"/>
            </a:endParaRPr>
          </a:p>
        </p:txBody>
      </p:sp>
      <p:sp>
        <p:nvSpPr>
          <p:cNvPr id="1229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2293"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2294"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DBCF3317-D839-4FD2-9097-806B2DB4FB28}" type="slidenum">
              <a:rPr lang="en-US" altLang="zh-TW"/>
              <a:pPr/>
              <a:t>2</a:t>
            </a:fld>
            <a:endParaRPr lang="en-US" altLang="zh-TW"/>
          </a:p>
        </p:txBody>
      </p:sp>
      <p:sp>
        <p:nvSpPr>
          <p:cNvPr id="13313"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3315"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A69FD762-2DAC-4CF0-8749-378BA434A522}" type="slidenum">
              <a:rPr lang="en-US" altLang="zh-TW">
                <a:solidFill>
                  <a:srgbClr val="505050"/>
                </a:solidFill>
                <a:latin typeface="+mn-lt" charset="0"/>
              </a:rPr>
              <a:pPr hangingPunct="1">
                <a:lnSpc>
                  <a:spcPct val="100000"/>
                </a:lnSpc>
              </a:pPr>
              <a:t>2</a:t>
            </a:fld>
            <a:endParaRPr lang="en-US" altLang="zh-TW">
              <a:solidFill>
                <a:srgbClr val="505050"/>
              </a:solidFill>
              <a:latin typeface="+mn-lt" charset="0"/>
            </a:endParaRPr>
          </a:p>
        </p:txBody>
      </p:sp>
      <p:sp>
        <p:nvSpPr>
          <p:cNvPr id="1331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3317"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3318"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C231EC71-4B2C-4E2C-A5B7-B0A4EDA2E341}" type="slidenum">
              <a:rPr lang="en-US" altLang="zh-TW"/>
              <a:pPr/>
              <a:t>3</a:t>
            </a:fld>
            <a:endParaRPr lang="en-US" altLang="zh-TW"/>
          </a:p>
        </p:txBody>
      </p:sp>
      <p:sp>
        <p:nvSpPr>
          <p:cNvPr id="14337"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4339"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D0504A52-730C-4870-BCED-1F47AC48A741}" type="slidenum">
              <a:rPr lang="en-US" altLang="zh-TW">
                <a:solidFill>
                  <a:srgbClr val="505050"/>
                </a:solidFill>
                <a:latin typeface="+mn-lt" charset="0"/>
              </a:rPr>
              <a:pPr hangingPunct="1">
                <a:lnSpc>
                  <a:spcPct val="100000"/>
                </a:lnSpc>
              </a:pPr>
              <a:t>3</a:t>
            </a:fld>
            <a:endParaRPr lang="en-US" altLang="zh-TW">
              <a:solidFill>
                <a:srgbClr val="505050"/>
              </a:solidFill>
              <a:latin typeface="+mn-lt" charset="0"/>
            </a:endParaRPr>
          </a:p>
        </p:txBody>
      </p:sp>
      <p:sp>
        <p:nvSpPr>
          <p:cNvPr id="1434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4341"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4342"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82EBA185-235A-48B0-8A94-4AE657C091C6}" type="slidenum">
              <a:rPr lang="en-US" altLang="zh-TW"/>
              <a:pPr/>
              <a:t>4</a:t>
            </a:fld>
            <a:endParaRPr lang="en-US" altLang="zh-TW"/>
          </a:p>
        </p:txBody>
      </p:sp>
      <p:sp>
        <p:nvSpPr>
          <p:cNvPr id="15361"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5363"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860F60A1-02D7-4CD9-B5D5-CD913D3B2507}" type="slidenum">
              <a:rPr lang="en-US" altLang="zh-TW">
                <a:solidFill>
                  <a:srgbClr val="505050"/>
                </a:solidFill>
                <a:latin typeface="+mn-lt" charset="0"/>
              </a:rPr>
              <a:pPr hangingPunct="1">
                <a:lnSpc>
                  <a:spcPct val="100000"/>
                </a:lnSpc>
              </a:pPr>
              <a:t>4</a:t>
            </a:fld>
            <a:endParaRPr lang="en-US" altLang="zh-TW">
              <a:solidFill>
                <a:srgbClr val="505050"/>
              </a:solidFill>
              <a:latin typeface="+mn-lt" charset="0"/>
            </a:endParaRPr>
          </a:p>
        </p:txBody>
      </p:sp>
      <p:sp>
        <p:nvSpPr>
          <p:cNvPr id="1536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5365"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5366"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70901B65-C912-45C0-891A-1BB3BF781AA7}" type="slidenum">
              <a:rPr lang="en-US" altLang="zh-TW"/>
              <a:pPr/>
              <a:t>5</a:t>
            </a:fld>
            <a:endParaRPr lang="en-US" altLang="zh-TW"/>
          </a:p>
        </p:txBody>
      </p:sp>
      <p:sp>
        <p:nvSpPr>
          <p:cNvPr id="16385"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6387"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5633575D-A481-4BFD-998A-CA62B03A3A18}" type="slidenum">
              <a:rPr lang="en-US" altLang="zh-TW">
                <a:solidFill>
                  <a:srgbClr val="505050"/>
                </a:solidFill>
                <a:latin typeface="+mn-lt" charset="0"/>
              </a:rPr>
              <a:pPr hangingPunct="1">
                <a:lnSpc>
                  <a:spcPct val="100000"/>
                </a:lnSpc>
              </a:pPr>
              <a:t>5</a:t>
            </a:fld>
            <a:endParaRPr lang="en-US" altLang="zh-TW">
              <a:solidFill>
                <a:srgbClr val="505050"/>
              </a:solidFill>
              <a:latin typeface="+mn-lt" charset="0"/>
            </a:endParaRPr>
          </a:p>
        </p:txBody>
      </p:sp>
      <p:sp>
        <p:nvSpPr>
          <p:cNvPr id="1638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6389"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6390"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D295D04C-2FC5-4DD5-8942-97A88C2A5FE1}" type="slidenum">
              <a:rPr lang="en-US" altLang="zh-TW"/>
              <a:pPr/>
              <a:t>6</a:t>
            </a:fld>
            <a:endParaRPr lang="en-US" altLang="zh-TW"/>
          </a:p>
        </p:txBody>
      </p:sp>
      <p:sp>
        <p:nvSpPr>
          <p:cNvPr id="17409"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7411"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B086657C-AA5C-44DE-89F5-7D267B018325}" type="slidenum">
              <a:rPr lang="en-US" altLang="zh-TW">
                <a:solidFill>
                  <a:srgbClr val="505050"/>
                </a:solidFill>
                <a:latin typeface="+mn-lt" charset="0"/>
              </a:rPr>
              <a:pPr hangingPunct="1">
                <a:lnSpc>
                  <a:spcPct val="100000"/>
                </a:lnSpc>
              </a:pPr>
              <a:t>6</a:t>
            </a:fld>
            <a:endParaRPr lang="en-US" altLang="zh-TW">
              <a:solidFill>
                <a:srgbClr val="505050"/>
              </a:solidFill>
              <a:latin typeface="+mn-lt" charset="0"/>
            </a:endParaRPr>
          </a:p>
        </p:txBody>
      </p:sp>
      <p:sp>
        <p:nvSpPr>
          <p:cNvPr id="1741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7413"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7414"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1DB1110B-8378-46C8-92B9-8383C5C27063}" type="slidenum">
              <a:rPr lang="en-US" altLang="zh-TW"/>
              <a:pPr/>
              <a:t>7</a:t>
            </a:fld>
            <a:endParaRPr lang="en-US" altLang="zh-TW"/>
          </a:p>
        </p:txBody>
      </p:sp>
      <p:sp>
        <p:nvSpPr>
          <p:cNvPr id="18433"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zh-TW" sz="2000">
              <a:latin typeface="Arial" charset="0"/>
              <a:ea typeface="Microsoft YaHei" charset="-122"/>
            </a:endParaRPr>
          </a:p>
        </p:txBody>
      </p:sp>
      <p:sp>
        <p:nvSpPr>
          <p:cNvPr id="18435" name="Text Box 3"/>
          <p:cNvSpPr txBox="1">
            <a:spLocks noChangeArrowheads="1"/>
          </p:cNvSpPr>
          <p:nvPr/>
        </p:nvSpPr>
        <p:spPr bwMode="auto">
          <a:xfrm>
            <a:off x="5908675" y="8685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hangingPunct="1">
              <a:lnSpc>
                <a:spcPct val="100000"/>
              </a:lnSpc>
            </a:pPr>
            <a:fld id="{519EDC3D-F32F-4090-B6F7-B65C3E665729}" type="slidenum">
              <a:rPr lang="en-US" altLang="zh-TW">
                <a:solidFill>
                  <a:srgbClr val="505050"/>
                </a:solidFill>
                <a:latin typeface="+mn-lt" charset="0"/>
              </a:rPr>
              <a:pPr hangingPunct="1">
                <a:lnSpc>
                  <a:spcPct val="100000"/>
                </a:lnSpc>
              </a:pPr>
              <a:t>7</a:t>
            </a:fld>
            <a:endParaRPr lang="en-US" altLang="zh-TW">
              <a:solidFill>
                <a:srgbClr val="505050"/>
              </a:solidFill>
              <a:latin typeface="+mn-lt" charset="0"/>
            </a:endParaRPr>
          </a:p>
        </p:txBody>
      </p:sp>
      <p:sp>
        <p:nvSpPr>
          <p:cNvPr id="1843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hangingPunct="1">
              <a:lnSpc>
                <a:spcPct val="100000"/>
              </a:lnSpc>
            </a:pPr>
            <a:r>
              <a:rPr lang="en-US" altLang="zh-TW">
                <a:solidFill>
                  <a:srgbClr val="505050"/>
                </a:solidFill>
                <a:latin typeface="+mn-lt" charset="0"/>
              </a:rPr>
              <a:t>10/20/19 08:23:46 PM</a:t>
            </a:r>
          </a:p>
        </p:txBody>
      </p:sp>
      <p:sp>
        <p:nvSpPr>
          <p:cNvPr id="18437" name="Text Box 5"/>
          <p:cNvSpPr txBox="1">
            <a:spLocks noChangeArrowheads="1"/>
          </p:cNvSpPr>
          <p:nvPr/>
        </p:nvSpPr>
        <p:spPr bwMode="auto">
          <a:xfrm>
            <a:off x="0" y="8686800"/>
            <a:ext cx="59197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122"/>
              </a:defRPr>
            </a:lvl9pPr>
          </a:lstStyle>
          <a:p>
            <a:pPr>
              <a:lnSpc>
                <a:spcPct val="100000"/>
              </a:lnSpc>
            </a:pPr>
            <a:r>
              <a:rPr lang="en-US" altLang="zh-TW" sz="400">
                <a:solidFill>
                  <a:srgbClr val="505050"/>
                </a:solidFill>
                <a:latin typeface="Segoe UI" charset="0"/>
                <a:cs typeface="Segoe UI" charset="0"/>
              </a:rPr>
              <a:t>© 2014 Microsoft Corporation. All rights reserved. MICROSOFT MAKES NO WARRANTIES, EXPRESS, IMPLIED OR STATUTORY, AS TO THE INFORMATION IN THIS PRESENTATION.</a:t>
            </a:r>
          </a:p>
        </p:txBody>
      </p:sp>
      <p:sp>
        <p:nvSpPr>
          <p:cNvPr id="18438" name="Text Box 6"/>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33450" y="2173288"/>
            <a:ext cx="10569575" cy="1498600"/>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865313" y="3963988"/>
            <a:ext cx="8705850" cy="1787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335639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45737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00825" y="1677988"/>
            <a:ext cx="2108200" cy="20097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74638" y="1677988"/>
            <a:ext cx="6173787" cy="20097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76576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33450" y="2173288"/>
            <a:ext cx="10569575" cy="1498600"/>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865313" y="3963988"/>
            <a:ext cx="8705850" cy="1787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82652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56416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82663" y="4494213"/>
            <a:ext cx="10571162" cy="1389062"/>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82663" y="2963863"/>
            <a:ext cx="10571162" cy="15303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100382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65125" y="1371600"/>
            <a:ext cx="5775325" cy="6361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292850" y="1371600"/>
            <a:ext cx="5775325" cy="6361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84474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2300" y="279400"/>
            <a:ext cx="11191875" cy="1166813"/>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2300" y="1565275"/>
            <a:ext cx="5494338"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22300" y="2217738"/>
            <a:ext cx="5494338"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318250" y="1565275"/>
            <a:ext cx="5495925"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318250" y="2217738"/>
            <a:ext cx="5495925"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902055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3065238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882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2300" y="277813"/>
            <a:ext cx="4090988" cy="1185862"/>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862513" y="277813"/>
            <a:ext cx="6951662" cy="59705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2300" y="1463675"/>
            <a:ext cx="4090988" cy="4784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58372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650289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438400" y="4895850"/>
            <a:ext cx="7461250" cy="5778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438400" y="625475"/>
            <a:ext cx="7461250" cy="419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438400" y="5473700"/>
            <a:ext cx="7461250" cy="8207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649114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95951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142413" y="365125"/>
            <a:ext cx="2925762" cy="73675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65125" y="365125"/>
            <a:ext cx="8624888" cy="73675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969423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33450" y="2173288"/>
            <a:ext cx="10569575" cy="1498600"/>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865313" y="3963988"/>
            <a:ext cx="8705850" cy="1787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60462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489581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82663" y="4494213"/>
            <a:ext cx="10571162" cy="1389062"/>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82663" y="2963863"/>
            <a:ext cx="10571162" cy="15303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723545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2300" y="1636713"/>
            <a:ext cx="5518150" cy="461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292850" y="1636713"/>
            <a:ext cx="5519738" cy="461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509172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2300" y="279400"/>
            <a:ext cx="11191875" cy="1166813"/>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2300" y="1565275"/>
            <a:ext cx="5494338"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22300" y="2217738"/>
            <a:ext cx="5494338"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318250" y="1565275"/>
            <a:ext cx="5495925"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318250" y="2217738"/>
            <a:ext cx="5495925"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9583021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9997933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37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82663" y="4494213"/>
            <a:ext cx="10571162" cy="1389062"/>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82663" y="2963863"/>
            <a:ext cx="10571162" cy="15303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283984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2300" y="277813"/>
            <a:ext cx="4090988" cy="1185862"/>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862513" y="277813"/>
            <a:ext cx="6951662" cy="59705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2300" y="1463675"/>
            <a:ext cx="4090988" cy="4784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722926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438400" y="4895850"/>
            <a:ext cx="7461250" cy="5778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438400" y="625475"/>
            <a:ext cx="7461250" cy="419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438400" y="5473700"/>
            <a:ext cx="7461250" cy="8207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161322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2036446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015413" y="279400"/>
            <a:ext cx="2797175" cy="59721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2300" y="279400"/>
            <a:ext cx="8240713" cy="59721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26118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74638" y="2774950"/>
            <a:ext cx="4140200" cy="91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67238" y="2774950"/>
            <a:ext cx="4141787" cy="91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52829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2300" y="279400"/>
            <a:ext cx="11191875" cy="1166813"/>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2300" y="1565275"/>
            <a:ext cx="5494338"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22300" y="2217738"/>
            <a:ext cx="5494338"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318250" y="1565275"/>
            <a:ext cx="5495925" cy="652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318250" y="2217738"/>
            <a:ext cx="5495925" cy="4030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9904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06721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0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2300" y="277813"/>
            <a:ext cx="4090988" cy="1185862"/>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862513" y="277813"/>
            <a:ext cx="6951662" cy="59705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2300" y="1463675"/>
            <a:ext cx="4090988" cy="4784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49196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438400" y="4895850"/>
            <a:ext cx="7461250" cy="5778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438400" y="625475"/>
            <a:ext cx="7461250" cy="419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2438400" y="5473700"/>
            <a:ext cx="7461250" cy="8207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423690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81163" y="0"/>
            <a:ext cx="547688" cy="547688"/>
          </a:xfrm>
          <a:prstGeom prst="rect">
            <a:avLst/>
          </a:prstGeom>
          <a:solidFill>
            <a:srgbClr val="4668C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70</a:t>
            </a:r>
          </a:p>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197</a:t>
            </a:r>
          </a:p>
        </p:txBody>
      </p:sp>
      <p:sp>
        <p:nvSpPr>
          <p:cNvPr id="1026" name="Rectangle 2"/>
          <p:cNvSpPr>
            <a:spLocks noChangeArrowheads="1"/>
          </p:cNvSpPr>
          <p:nvPr/>
        </p:nvSpPr>
        <p:spPr bwMode="auto">
          <a:xfrm>
            <a:off x="-1133475" y="0"/>
            <a:ext cx="547687" cy="547688"/>
          </a:xfrm>
          <a:prstGeom prst="rect">
            <a:avLst/>
          </a:prstGeom>
          <a:solidFill>
            <a:srgbClr val="00188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24</a:t>
            </a:r>
          </a:p>
          <a:p>
            <a:pPr hangingPunct="1">
              <a:lnSpc>
                <a:spcPct val="90000"/>
              </a:lnSpc>
            </a:pPr>
            <a:r>
              <a:rPr lang="en-US" altLang="zh-TW" sz="900">
                <a:solidFill>
                  <a:srgbClr val="505050"/>
                </a:solidFill>
                <a:latin typeface="Segoe UI" charset="0"/>
                <a:cs typeface="Segoe UI" charset="0"/>
              </a:rPr>
              <a:t>143</a:t>
            </a:r>
          </a:p>
        </p:txBody>
      </p:sp>
      <p:sp>
        <p:nvSpPr>
          <p:cNvPr id="1027" name="Rectangle 3"/>
          <p:cNvSpPr>
            <a:spLocks noChangeArrowheads="1"/>
          </p:cNvSpPr>
          <p:nvPr/>
        </p:nvSpPr>
        <p:spPr bwMode="auto">
          <a:xfrm>
            <a:off x="-576263" y="0"/>
            <a:ext cx="547688" cy="547688"/>
          </a:xfrm>
          <a:prstGeom prst="rect">
            <a:avLst/>
          </a:prstGeom>
          <a:solidFill>
            <a:srgbClr val="002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32</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endParaRPr lang="en-US" altLang="zh-TW" sz="900">
              <a:solidFill>
                <a:srgbClr val="505050"/>
              </a:solidFill>
              <a:latin typeface="Segoe UI" charset="0"/>
              <a:cs typeface="Segoe UI" charset="0"/>
            </a:endParaRPr>
          </a:p>
        </p:txBody>
      </p:sp>
      <p:sp>
        <p:nvSpPr>
          <p:cNvPr id="1028" name="Rectangle 4"/>
          <p:cNvSpPr>
            <a:spLocks noChangeArrowheads="1"/>
          </p:cNvSpPr>
          <p:nvPr/>
        </p:nvSpPr>
        <p:spPr bwMode="auto">
          <a:xfrm>
            <a:off x="-1681163" y="1104900"/>
            <a:ext cx="547688" cy="547688"/>
          </a:xfrm>
          <a:prstGeom prst="rect">
            <a:avLst/>
          </a:prstGeom>
          <a:solidFill>
            <a:srgbClr val="00D8C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204</a:t>
            </a:r>
          </a:p>
        </p:txBody>
      </p:sp>
      <p:sp>
        <p:nvSpPr>
          <p:cNvPr id="1029" name="Rectangle 5"/>
          <p:cNvSpPr>
            <a:spLocks noChangeArrowheads="1"/>
          </p:cNvSpPr>
          <p:nvPr/>
        </p:nvSpPr>
        <p:spPr bwMode="auto">
          <a:xfrm>
            <a:off x="-1133475" y="1104900"/>
            <a:ext cx="547687" cy="547688"/>
          </a:xfrm>
          <a:prstGeom prst="rect">
            <a:avLst/>
          </a:prstGeom>
          <a:solidFill>
            <a:srgbClr val="00B294"/>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178</a:t>
            </a:r>
          </a:p>
          <a:p>
            <a:pPr hangingPunct="1">
              <a:lnSpc>
                <a:spcPct val="90000"/>
              </a:lnSpc>
            </a:pPr>
            <a:r>
              <a:rPr lang="en-US" altLang="zh-TW" sz="900">
                <a:solidFill>
                  <a:srgbClr val="505050"/>
                </a:solidFill>
                <a:latin typeface="Segoe UI" charset="0"/>
                <a:cs typeface="Segoe UI" charset="0"/>
              </a:rPr>
              <a:t>148</a:t>
            </a:r>
          </a:p>
        </p:txBody>
      </p:sp>
      <p:sp>
        <p:nvSpPr>
          <p:cNvPr id="1030" name="Rectangle 6"/>
          <p:cNvSpPr>
            <a:spLocks noChangeArrowheads="1"/>
          </p:cNvSpPr>
          <p:nvPr/>
        </p:nvSpPr>
        <p:spPr bwMode="auto">
          <a:xfrm>
            <a:off x="-576263" y="1104900"/>
            <a:ext cx="547688" cy="547688"/>
          </a:xfrm>
          <a:prstGeom prst="rect">
            <a:avLst/>
          </a:prstGeom>
          <a:solidFill>
            <a:srgbClr val="00827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130</a:t>
            </a:r>
          </a:p>
          <a:p>
            <a:pPr hangingPunct="1">
              <a:lnSpc>
                <a:spcPct val="90000"/>
              </a:lnSpc>
            </a:pPr>
            <a:r>
              <a:rPr lang="en-US" altLang="zh-TW" sz="900">
                <a:solidFill>
                  <a:srgbClr val="505050"/>
                </a:solidFill>
                <a:latin typeface="Segoe UI" charset="0"/>
                <a:cs typeface="Segoe UI" charset="0"/>
              </a:rPr>
              <a:t>114</a:t>
            </a:r>
          </a:p>
        </p:txBody>
      </p:sp>
      <p:sp>
        <p:nvSpPr>
          <p:cNvPr id="1031" name="Rectangle 7"/>
          <p:cNvSpPr>
            <a:spLocks noChangeArrowheads="1"/>
          </p:cNvSpPr>
          <p:nvPr/>
        </p:nvSpPr>
        <p:spPr bwMode="auto">
          <a:xfrm>
            <a:off x="-1671638" y="2214563"/>
            <a:ext cx="557213" cy="547687"/>
          </a:xfrm>
          <a:prstGeom prst="rect">
            <a:avLst/>
          </a:prstGeom>
          <a:solidFill>
            <a:srgbClr val="BAD80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10</a:t>
            </a:r>
          </a:p>
        </p:txBody>
      </p:sp>
      <p:sp>
        <p:nvSpPr>
          <p:cNvPr id="1032" name="Rectangle 8"/>
          <p:cNvSpPr>
            <a:spLocks noChangeArrowheads="1"/>
          </p:cNvSpPr>
          <p:nvPr/>
        </p:nvSpPr>
        <p:spPr bwMode="auto">
          <a:xfrm>
            <a:off x="-1122363" y="2214563"/>
            <a:ext cx="554038" cy="547687"/>
          </a:xfrm>
          <a:prstGeom prst="rect">
            <a:avLst/>
          </a:prstGeom>
          <a:solidFill>
            <a:srgbClr val="7FB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127</a:t>
            </a:r>
          </a:p>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0</a:t>
            </a:r>
          </a:p>
        </p:txBody>
      </p:sp>
      <p:sp>
        <p:nvSpPr>
          <p:cNvPr id="1033" name="Rectangle 9"/>
          <p:cNvSpPr>
            <a:spLocks noChangeArrowheads="1"/>
          </p:cNvSpPr>
          <p:nvPr/>
        </p:nvSpPr>
        <p:spPr bwMode="auto">
          <a:xfrm>
            <a:off x="-566738" y="2214563"/>
            <a:ext cx="547688" cy="547687"/>
          </a:xfrm>
          <a:prstGeom prst="rect">
            <a:avLst/>
          </a:prstGeom>
          <a:solidFill>
            <a:srgbClr val="008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138</a:t>
            </a:r>
          </a:p>
          <a:p>
            <a:pPr hangingPunct="1">
              <a:lnSpc>
                <a:spcPct val="90000"/>
              </a:lnSpc>
            </a:pPr>
            <a:r>
              <a:rPr lang="en-US" altLang="zh-TW" sz="900">
                <a:solidFill>
                  <a:srgbClr val="505050"/>
                </a:solidFill>
                <a:latin typeface="Segoe UI" charset="0"/>
                <a:cs typeface="Segoe UI" charset="0"/>
              </a:rPr>
              <a:t>0</a:t>
            </a:r>
          </a:p>
        </p:txBody>
      </p:sp>
      <p:sp>
        <p:nvSpPr>
          <p:cNvPr id="1034" name="Rectangle 10"/>
          <p:cNvSpPr>
            <a:spLocks noChangeArrowheads="1"/>
          </p:cNvSpPr>
          <p:nvPr/>
        </p:nvSpPr>
        <p:spPr bwMode="auto">
          <a:xfrm>
            <a:off x="-1692275" y="3309938"/>
            <a:ext cx="568325" cy="547687"/>
          </a:xfrm>
          <a:prstGeom prst="rect">
            <a:avLst/>
          </a:prstGeom>
          <a:solidFill>
            <a:srgbClr val="FFB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185</a:t>
            </a:r>
          </a:p>
          <a:p>
            <a:pPr hangingPunct="1">
              <a:lnSpc>
                <a:spcPct val="90000"/>
              </a:lnSpc>
            </a:pPr>
            <a:r>
              <a:rPr lang="en-US" altLang="zh-TW" sz="900">
                <a:solidFill>
                  <a:srgbClr val="505050"/>
                </a:solidFill>
                <a:latin typeface="Segoe UI" charset="0"/>
                <a:cs typeface="Segoe UI" charset="0"/>
              </a:rPr>
              <a:t>0</a:t>
            </a:r>
          </a:p>
        </p:txBody>
      </p:sp>
      <p:sp>
        <p:nvSpPr>
          <p:cNvPr id="1035" name="Rectangle 11"/>
          <p:cNvSpPr>
            <a:spLocks noChangeArrowheads="1"/>
          </p:cNvSpPr>
          <p:nvPr/>
        </p:nvSpPr>
        <p:spPr bwMode="auto">
          <a:xfrm>
            <a:off x="-1135063" y="3309938"/>
            <a:ext cx="557213" cy="547687"/>
          </a:xfrm>
          <a:prstGeom prst="rect">
            <a:avLst/>
          </a:prstGeom>
          <a:solidFill>
            <a:srgbClr val="FF8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140</a:t>
            </a:r>
          </a:p>
          <a:p>
            <a:pPr hangingPunct="1">
              <a:lnSpc>
                <a:spcPct val="90000"/>
              </a:lnSpc>
            </a:pPr>
            <a:r>
              <a:rPr lang="en-US" altLang="zh-TW" sz="900">
                <a:solidFill>
                  <a:srgbClr val="505050"/>
                </a:solidFill>
                <a:latin typeface="Segoe UI" charset="0"/>
                <a:cs typeface="Segoe UI" charset="0"/>
              </a:rPr>
              <a:t>0</a:t>
            </a:r>
          </a:p>
        </p:txBody>
      </p:sp>
      <p:sp>
        <p:nvSpPr>
          <p:cNvPr id="1036" name="Rectangle 12"/>
          <p:cNvSpPr>
            <a:spLocks noChangeArrowheads="1"/>
          </p:cNvSpPr>
          <p:nvPr/>
        </p:nvSpPr>
        <p:spPr bwMode="auto">
          <a:xfrm>
            <a:off x="-577850" y="3309938"/>
            <a:ext cx="547687" cy="547687"/>
          </a:xfrm>
          <a:prstGeom prst="rect">
            <a:avLst/>
          </a:prstGeom>
          <a:solidFill>
            <a:srgbClr val="DC3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220</a:t>
            </a:r>
          </a:p>
          <a:p>
            <a:pPr hangingPunct="1">
              <a:lnSpc>
                <a:spcPct val="90000"/>
              </a:lnSpc>
            </a:pPr>
            <a:r>
              <a:rPr lang="en-US" altLang="zh-TW" sz="900">
                <a:solidFill>
                  <a:srgbClr val="505050"/>
                </a:solidFill>
                <a:latin typeface="Segoe UI" charset="0"/>
                <a:cs typeface="Segoe UI" charset="0"/>
              </a:rPr>
              <a:t>60</a:t>
            </a:r>
          </a:p>
          <a:p>
            <a:pPr hangingPunct="1">
              <a:lnSpc>
                <a:spcPct val="90000"/>
              </a:lnSpc>
            </a:pPr>
            <a:r>
              <a:rPr lang="en-US" altLang="zh-TW" sz="900">
                <a:solidFill>
                  <a:srgbClr val="505050"/>
                </a:solidFill>
                <a:latin typeface="Segoe UI" charset="0"/>
                <a:cs typeface="Segoe UI" charset="0"/>
              </a:rPr>
              <a:t>0</a:t>
            </a:r>
          </a:p>
        </p:txBody>
      </p:sp>
      <p:sp>
        <p:nvSpPr>
          <p:cNvPr id="1037" name="Rectangle 13"/>
          <p:cNvSpPr>
            <a:spLocks noChangeArrowheads="1"/>
          </p:cNvSpPr>
          <p:nvPr/>
        </p:nvSpPr>
        <p:spPr bwMode="auto">
          <a:xfrm>
            <a:off x="-1684338" y="4403725"/>
            <a:ext cx="561975" cy="547688"/>
          </a:xfrm>
          <a:prstGeom prst="rect">
            <a:avLst/>
          </a:prstGeom>
          <a:solidFill>
            <a:srgbClr val="F472D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244</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208</a:t>
            </a:r>
          </a:p>
        </p:txBody>
      </p:sp>
      <p:sp>
        <p:nvSpPr>
          <p:cNvPr id="1038" name="Rectangle 14"/>
          <p:cNvSpPr>
            <a:spLocks noChangeArrowheads="1"/>
          </p:cNvSpPr>
          <p:nvPr/>
        </p:nvSpPr>
        <p:spPr bwMode="auto">
          <a:xfrm>
            <a:off x="-1130300" y="4403725"/>
            <a:ext cx="547687" cy="547688"/>
          </a:xfrm>
          <a:prstGeom prst="rect">
            <a:avLst/>
          </a:prstGeom>
          <a:solidFill>
            <a:srgbClr val="EC008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236</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140</a:t>
            </a:r>
          </a:p>
        </p:txBody>
      </p:sp>
      <p:sp>
        <p:nvSpPr>
          <p:cNvPr id="1039" name="Rectangle 15"/>
          <p:cNvSpPr>
            <a:spLocks noChangeArrowheads="1"/>
          </p:cNvSpPr>
          <p:nvPr/>
        </p:nvSpPr>
        <p:spPr bwMode="auto">
          <a:xfrm>
            <a:off x="-581025" y="4403725"/>
            <a:ext cx="547687" cy="547688"/>
          </a:xfrm>
          <a:prstGeom prst="rect">
            <a:avLst/>
          </a:prstGeom>
          <a:solidFill>
            <a:srgbClr val="B400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p:txBody>
      </p:sp>
      <p:sp>
        <p:nvSpPr>
          <p:cNvPr id="1040" name="Rectangle 16"/>
          <p:cNvSpPr>
            <a:spLocks noChangeArrowheads="1"/>
          </p:cNvSpPr>
          <p:nvPr/>
        </p:nvSpPr>
        <p:spPr bwMode="auto">
          <a:xfrm>
            <a:off x="-1681163" y="555625"/>
            <a:ext cx="547688" cy="547688"/>
          </a:xfrm>
          <a:prstGeom prst="rect">
            <a:avLst/>
          </a:prstGeom>
          <a:solidFill>
            <a:srgbClr val="6DC2E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109</a:t>
            </a:r>
          </a:p>
          <a:p>
            <a:pPr hangingPunct="1">
              <a:lnSpc>
                <a:spcPct val="90000"/>
              </a:lnSpc>
            </a:pPr>
            <a:r>
              <a:rPr lang="en-US" altLang="zh-TW" sz="900">
                <a:solidFill>
                  <a:srgbClr val="505050"/>
                </a:solidFill>
                <a:latin typeface="Segoe UI" charset="0"/>
                <a:cs typeface="Segoe UI" charset="0"/>
              </a:rPr>
              <a:t>194</a:t>
            </a:r>
          </a:p>
          <a:p>
            <a:pPr hangingPunct="1">
              <a:lnSpc>
                <a:spcPct val="90000"/>
              </a:lnSpc>
            </a:pPr>
            <a:r>
              <a:rPr lang="en-US" altLang="zh-TW" sz="900">
                <a:solidFill>
                  <a:srgbClr val="505050"/>
                </a:solidFill>
                <a:latin typeface="Segoe UI" charset="0"/>
                <a:cs typeface="Segoe UI" charset="0"/>
              </a:rPr>
              <a:t>233</a:t>
            </a:r>
          </a:p>
        </p:txBody>
      </p:sp>
      <p:sp>
        <p:nvSpPr>
          <p:cNvPr id="1041" name="Rectangle 17"/>
          <p:cNvSpPr>
            <a:spLocks noChangeArrowheads="1"/>
          </p:cNvSpPr>
          <p:nvPr/>
        </p:nvSpPr>
        <p:spPr bwMode="auto">
          <a:xfrm>
            <a:off x="-1133475" y="555625"/>
            <a:ext cx="557212" cy="547688"/>
          </a:xfrm>
          <a:prstGeom prst="rect">
            <a:avLst/>
          </a:prstGeom>
          <a:solidFill>
            <a:srgbClr val="00BCF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188</a:t>
            </a:r>
          </a:p>
          <a:p>
            <a:pPr hangingPunct="1">
              <a:lnSpc>
                <a:spcPct val="90000"/>
              </a:lnSpc>
            </a:pPr>
            <a:r>
              <a:rPr lang="en-US" altLang="zh-TW" sz="900">
                <a:solidFill>
                  <a:srgbClr val="505050"/>
                </a:solidFill>
                <a:latin typeface="Segoe UI" charset="0"/>
                <a:cs typeface="Segoe UI" charset="0"/>
              </a:rPr>
              <a:t>242</a:t>
            </a:r>
          </a:p>
        </p:txBody>
      </p:sp>
      <p:sp>
        <p:nvSpPr>
          <p:cNvPr id="1042" name="Rectangle 18"/>
          <p:cNvSpPr>
            <a:spLocks noChangeArrowheads="1"/>
          </p:cNvSpPr>
          <p:nvPr/>
        </p:nvSpPr>
        <p:spPr bwMode="auto">
          <a:xfrm>
            <a:off x="-576263" y="555625"/>
            <a:ext cx="547688" cy="547688"/>
          </a:xfrm>
          <a:prstGeom prst="rect">
            <a:avLst/>
          </a:prstGeom>
          <a:solidFill>
            <a:srgbClr val="0072C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198</a:t>
            </a:r>
          </a:p>
        </p:txBody>
      </p:sp>
      <p:sp>
        <p:nvSpPr>
          <p:cNvPr id="1043" name="Rectangle 19"/>
          <p:cNvSpPr>
            <a:spLocks noChangeArrowheads="1"/>
          </p:cNvSpPr>
          <p:nvPr/>
        </p:nvSpPr>
        <p:spPr bwMode="auto">
          <a:xfrm>
            <a:off x="-1681163" y="1658938"/>
            <a:ext cx="547688" cy="547687"/>
          </a:xfrm>
          <a:prstGeom prst="rect">
            <a:avLst/>
          </a:prstGeom>
          <a:solidFill>
            <a:srgbClr val="55D45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85</a:t>
            </a:r>
          </a:p>
          <a:p>
            <a:pPr hangingPunct="1">
              <a:lnSpc>
                <a:spcPct val="90000"/>
              </a:lnSpc>
            </a:pPr>
            <a:r>
              <a:rPr lang="en-US" altLang="zh-TW" sz="900">
                <a:solidFill>
                  <a:srgbClr val="505050"/>
                </a:solidFill>
                <a:latin typeface="Segoe UI" charset="0"/>
                <a:cs typeface="Segoe UI" charset="0"/>
              </a:rPr>
              <a:t>212</a:t>
            </a:r>
          </a:p>
          <a:p>
            <a:pPr hangingPunct="1">
              <a:lnSpc>
                <a:spcPct val="90000"/>
              </a:lnSpc>
            </a:pPr>
            <a:r>
              <a:rPr lang="en-US" altLang="zh-TW" sz="900">
                <a:solidFill>
                  <a:srgbClr val="505050"/>
                </a:solidFill>
                <a:latin typeface="Segoe UI" charset="0"/>
                <a:cs typeface="Segoe UI" charset="0"/>
              </a:rPr>
              <a:t>85</a:t>
            </a:r>
          </a:p>
        </p:txBody>
      </p:sp>
      <p:sp>
        <p:nvSpPr>
          <p:cNvPr id="1044" name="Rectangle 20"/>
          <p:cNvSpPr>
            <a:spLocks noChangeArrowheads="1"/>
          </p:cNvSpPr>
          <p:nvPr/>
        </p:nvSpPr>
        <p:spPr bwMode="auto">
          <a:xfrm>
            <a:off x="-1133475" y="1658938"/>
            <a:ext cx="547687" cy="547687"/>
          </a:xfrm>
          <a:prstGeom prst="rect">
            <a:avLst/>
          </a:prstGeom>
          <a:solidFill>
            <a:srgbClr val="009E4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a:p>
            <a:pPr hangingPunct="1">
              <a:lnSpc>
                <a:spcPct val="90000"/>
              </a:lnSpc>
            </a:pPr>
            <a:r>
              <a:rPr lang="en-US" altLang="zh-TW" sz="900">
                <a:solidFill>
                  <a:srgbClr val="505050"/>
                </a:solidFill>
                <a:latin typeface="Segoe UI" charset="0"/>
                <a:cs typeface="Segoe UI" charset="0"/>
              </a:rPr>
              <a:t>73</a:t>
            </a:r>
          </a:p>
        </p:txBody>
      </p:sp>
      <p:sp>
        <p:nvSpPr>
          <p:cNvPr id="1045" name="Rectangle 21"/>
          <p:cNvSpPr>
            <a:spLocks noChangeArrowheads="1"/>
          </p:cNvSpPr>
          <p:nvPr/>
        </p:nvSpPr>
        <p:spPr bwMode="auto">
          <a:xfrm>
            <a:off x="-576263" y="1658938"/>
            <a:ext cx="547688" cy="547687"/>
          </a:xfrm>
          <a:prstGeom prst="rect">
            <a:avLst/>
          </a:prstGeom>
          <a:solidFill>
            <a:srgbClr val="0072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51</a:t>
            </a:r>
          </a:p>
        </p:txBody>
      </p:sp>
      <p:sp>
        <p:nvSpPr>
          <p:cNvPr id="1046" name="Rectangle 22"/>
          <p:cNvSpPr>
            <a:spLocks noChangeArrowheads="1"/>
          </p:cNvSpPr>
          <p:nvPr/>
        </p:nvSpPr>
        <p:spPr bwMode="auto">
          <a:xfrm>
            <a:off x="-1687513" y="2762250"/>
            <a:ext cx="546100" cy="547688"/>
          </a:xfrm>
          <a:prstGeom prst="rect">
            <a:avLst/>
          </a:prstGeom>
          <a:solidFill>
            <a:srgbClr val="FFFC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158</a:t>
            </a:r>
          </a:p>
        </p:txBody>
      </p:sp>
      <p:sp>
        <p:nvSpPr>
          <p:cNvPr id="1047" name="Rectangle 23"/>
          <p:cNvSpPr>
            <a:spLocks noChangeArrowheads="1"/>
          </p:cNvSpPr>
          <p:nvPr/>
        </p:nvSpPr>
        <p:spPr bwMode="auto">
          <a:xfrm>
            <a:off x="-1133475" y="2762250"/>
            <a:ext cx="549275" cy="547688"/>
          </a:xfrm>
          <a:prstGeom prst="rect">
            <a:avLst/>
          </a:prstGeom>
          <a:solidFill>
            <a:srgbClr val="FFF1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241</a:t>
            </a:r>
          </a:p>
          <a:p>
            <a:pPr hangingPunct="1">
              <a:lnSpc>
                <a:spcPct val="90000"/>
              </a:lnSpc>
            </a:pPr>
            <a:r>
              <a:rPr lang="en-US" altLang="zh-TW" sz="900">
                <a:solidFill>
                  <a:srgbClr val="505050"/>
                </a:solidFill>
                <a:latin typeface="Segoe UI" charset="0"/>
                <a:cs typeface="Segoe UI" charset="0"/>
              </a:rPr>
              <a:t>0</a:t>
            </a:r>
          </a:p>
        </p:txBody>
      </p:sp>
      <p:sp>
        <p:nvSpPr>
          <p:cNvPr id="1048" name="Rectangle 24"/>
          <p:cNvSpPr>
            <a:spLocks noChangeArrowheads="1"/>
          </p:cNvSpPr>
          <p:nvPr/>
        </p:nvSpPr>
        <p:spPr bwMode="auto">
          <a:xfrm>
            <a:off x="-585788" y="2762250"/>
            <a:ext cx="557213" cy="547688"/>
          </a:xfrm>
          <a:prstGeom prst="rect">
            <a:avLst/>
          </a:prstGeom>
          <a:solidFill>
            <a:srgbClr val="FCD11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209</a:t>
            </a:r>
          </a:p>
          <a:p>
            <a:pPr hangingPunct="1">
              <a:lnSpc>
                <a:spcPct val="90000"/>
              </a:lnSpc>
            </a:pPr>
            <a:r>
              <a:rPr lang="en-US" altLang="zh-TW" sz="900">
                <a:solidFill>
                  <a:srgbClr val="505050"/>
                </a:solidFill>
                <a:latin typeface="Segoe UI" charset="0"/>
                <a:cs typeface="Segoe UI" charset="0"/>
              </a:rPr>
              <a:t>22</a:t>
            </a:r>
          </a:p>
          <a:p>
            <a:pPr hangingPunct="1">
              <a:lnSpc>
                <a:spcPct val="90000"/>
              </a:lnSpc>
            </a:pPr>
            <a:endParaRPr lang="en-US" altLang="zh-TW" sz="900">
              <a:solidFill>
                <a:srgbClr val="505050"/>
              </a:solidFill>
              <a:latin typeface="Segoe UI" charset="0"/>
              <a:cs typeface="Segoe UI" charset="0"/>
            </a:endParaRPr>
          </a:p>
        </p:txBody>
      </p:sp>
      <p:sp>
        <p:nvSpPr>
          <p:cNvPr id="1049" name="Rectangle 25"/>
          <p:cNvSpPr>
            <a:spLocks noChangeArrowheads="1"/>
          </p:cNvSpPr>
          <p:nvPr/>
        </p:nvSpPr>
        <p:spPr bwMode="auto">
          <a:xfrm>
            <a:off x="-1692275" y="3857625"/>
            <a:ext cx="558800" cy="547688"/>
          </a:xfrm>
          <a:prstGeom prst="rect">
            <a:avLst/>
          </a:prstGeom>
          <a:solidFill>
            <a:srgbClr val="DD5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221</a:t>
            </a:r>
          </a:p>
          <a:p>
            <a:pPr hangingPunct="1">
              <a:lnSpc>
                <a:spcPct val="90000"/>
              </a:lnSpc>
            </a:pPr>
            <a:r>
              <a:rPr lang="en-US" altLang="zh-TW" sz="900">
                <a:solidFill>
                  <a:srgbClr val="505050"/>
                </a:solidFill>
                <a:latin typeface="Segoe UI" charset="0"/>
                <a:cs typeface="Segoe UI" charset="0"/>
              </a:rPr>
              <a:t>89</a:t>
            </a:r>
          </a:p>
          <a:p>
            <a:pPr hangingPunct="1">
              <a:lnSpc>
                <a:spcPct val="90000"/>
              </a:lnSpc>
            </a:pPr>
            <a:r>
              <a:rPr lang="en-US" altLang="zh-TW" sz="900">
                <a:solidFill>
                  <a:srgbClr val="505050"/>
                </a:solidFill>
                <a:latin typeface="Segoe UI" charset="0"/>
                <a:cs typeface="Segoe UI" charset="0"/>
              </a:rPr>
              <a:t>0</a:t>
            </a:r>
          </a:p>
        </p:txBody>
      </p:sp>
      <p:sp>
        <p:nvSpPr>
          <p:cNvPr id="1050" name="Rectangle 26"/>
          <p:cNvSpPr>
            <a:spLocks noChangeArrowheads="1"/>
          </p:cNvSpPr>
          <p:nvPr/>
        </p:nvSpPr>
        <p:spPr bwMode="auto">
          <a:xfrm>
            <a:off x="-1136650" y="3857625"/>
            <a:ext cx="576262" cy="547688"/>
          </a:xfrm>
          <a:prstGeom prst="rect">
            <a:avLst/>
          </a:prstGeom>
          <a:solidFill>
            <a:srgbClr val="E8112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232</a:t>
            </a:r>
          </a:p>
          <a:p>
            <a:pPr hangingPunct="1">
              <a:lnSpc>
                <a:spcPct val="90000"/>
              </a:lnSpc>
            </a:pPr>
            <a:r>
              <a:rPr lang="en-US" altLang="zh-TW" sz="900">
                <a:solidFill>
                  <a:srgbClr val="505050"/>
                </a:solidFill>
                <a:latin typeface="Segoe UI" charset="0"/>
                <a:cs typeface="Segoe UI" charset="0"/>
              </a:rPr>
              <a:t>17</a:t>
            </a:r>
          </a:p>
          <a:p>
            <a:pPr hangingPunct="1">
              <a:lnSpc>
                <a:spcPct val="90000"/>
              </a:lnSpc>
            </a:pPr>
            <a:r>
              <a:rPr lang="en-US" altLang="zh-TW" sz="900">
                <a:solidFill>
                  <a:srgbClr val="505050"/>
                </a:solidFill>
                <a:latin typeface="Segoe UI" charset="0"/>
                <a:cs typeface="Segoe UI" charset="0"/>
              </a:rPr>
              <a:t>35</a:t>
            </a:r>
          </a:p>
        </p:txBody>
      </p:sp>
      <p:sp>
        <p:nvSpPr>
          <p:cNvPr id="1051" name="Rectangle 27"/>
          <p:cNvSpPr>
            <a:spLocks noChangeArrowheads="1"/>
          </p:cNvSpPr>
          <p:nvPr/>
        </p:nvSpPr>
        <p:spPr bwMode="auto">
          <a:xfrm>
            <a:off x="-579438" y="3857625"/>
            <a:ext cx="546100" cy="547688"/>
          </a:xfrm>
          <a:prstGeom prst="rect">
            <a:avLst/>
          </a:prstGeom>
          <a:solidFill>
            <a:srgbClr val="BA141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20</a:t>
            </a:r>
          </a:p>
          <a:p>
            <a:pPr hangingPunct="1">
              <a:lnSpc>
                <a:spcPct val="90000"/>
              </a:lnSpc>
            </a:pPr>
            <a:r>
              <a:rPr lang="en-US" altLang="zh-TW" sz="900">
                <a:solidFill>
                  <a:srgbClr val="505050"/>
                </a:solidFill>
                <a:latin typeface="Segoe UI" charset="0"/>
                <a:cs typeface="Segoe UI" charset="0"/>
              </a:rPr>
              <a:t>26</a:t>
            </a:r>
          </a:p>
        </p:txBody>
      </p:sp>
      <p:sp>
        <p:nvSpPr>
          <p:cNvPr id="1052" name="Rectangle 28"/>
          <p:cNvSpPr>
            <a:spLocks noChangeArrowheads="1"/>
          </p:cNvSpPr>
          <p:nvPr/>
        </p:nvSpPr>
        <p:spPr bwMode="auto">
          <a:xfrm>
            <a:off x="-1684338" y="4957763"/>
            <a:ext cx="561975" cy="547687"/>
          </a:xfrm>
          <a:prstGeom prst="rect">
            <a:avLst/>
          </a:prstGeom>
          <a:solidFill>
            <a:srgbClr val="9B4F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155</a:t>
            </a:r>
          </a:p>
          <a:p>
            <a:pPr hangingPunct="1">
              <a:lnSpc>
                <a:spcPct val="90000"/>
              </a:lnSpc>
            </a:pPr>
            <a:r>
              <a:rPr lang="en-US" altLang="zh-TW" sz="900">
                <a:solidFill>
                  <a:srgbClr val="505050"/>
                </a:solidFill>
                <a:latin typeface="Segoe UI" charset="0"/>
                <a:cs typeface="Segoe UI" charset="0"/>
              </a:rPr>
              <a:t>79</a:t>
            </a:r>
          </a:p>
          <a:p>
            <a:pPr hangingPunct="1">
              <a:lnSpc>
                <a:spcPct val="90000"/>
              </a:lnSpc>
            </a:pPr>
            <a:r>
              <a:rPr lang="en-US" altLang="zh-TW" sz="900">
                <a:solidFill>
                  <a:srgbClr val="505050"/>
                </a:solidFill>
                <a:latin typeface="Segoe UI" charset="0"/>
                <a:cs typeface="Segoe UI" charset="0"/>
              </a:rPr>
              <a:t>150</a:t>
            </a:r>
          </a:p>
        </p:txBody>
      </p:sp>
      <p:sp>
        <p:nvSpPr>
          <p:cNvPr id="1053" name="Rectangle 29"/>
          <p:cNvSpPr>
            <a:spLocks noChangeArrowheads="1"/>
          </p:cNvSpPr>
          <p:nvPr/>
        </p:nvSpPr>
        <p:spPr bwMode="auto">
          <a:xfrm>
            <a:off x="-1130300" y="4957763"/>
            <a:ext cx="547687" cy="547687"/>
          </a:xfrm>
          <a:prstGeom prst="rect">
            <a:avLst/>
          </a:prstGeom>
          <a:solidFill>
            <a:srgbClr val="68217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33</a:t>
            </a:r>
          </a:p>
          <a:p>
            <a:pPr hangingPunct="1">
              <a:lnSpc>
                <a:spcPct val="90000"/>
              </a:lnSpc>
            </a:pPr>
            <a:r>
              <a:rPr lang="en-US" altLang="zh-TW" sz="900">
                <a:solidFill>
                  <a:srgbClr val="505050"/>
                </a:solidFill>
                <a:latin typeface="Segoe UI" charset="0"/>
                <a:cs typeface="Segoe UI" charset="0"/>
              </a:rPr>
              <a:t>122</a:t>
            </a:r>
          </a:p>
        </p:txBody>
      </p:sp>
      <p:sp>
        <p:nvSpPr>
          <p:cNvPr id="1054" name="Rectangle 30"/>
          <p:cNvSpPr>
            <a:spLocks noChangeArrowheads="1"/>
          </p:cNvSpPr>
          <p:nvPr/>
        </p:nvSpPr>
        <p:spPr bwMode="auto">
          <a:xfrm>
            <a:off x="-581025" y="4957763"/>
            <a:ext cx="549275" cy="547687"/>
          </a:xfrm>
          <a:prstGeom prst="rect">
            <a:avLst/>
          </a:prstGeom>
          <a:solidFill>
            <a:srgbClr val="44235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68</a:t>
            </a:r>
          </a:p>
          <a:p>
            <a:pPr hangingPunct="1">
              <a:lnSpc>
                <a:spcPct val="90000"/>
              </a:lnSpc>
            </a:pPr>
            <a:r>
              <a:rPr lang="en-US" altLang="zh-TW" sz="900">
                <a:solidFill>
                  <a:srgbClr val="505050"/>
                </a:solidFill>
                <a:latin typeface="Segoe UI" charset="0"/>
                <a:cs typeface="Segoe UI" charset="0"/>
              </a:rPr>
              <a:t>35</a:t>
            </a:r>
          </a:p>
          <a:p>
            <a:pPr hangingPunct="1">
              <a:lnSpc>
                <a:spcPct val="90000"/>
              </a:lnSpc>
            </a:pPr>
            <a:r>
              <a:rPr lang="en-US" altLang="zh-TW" sz="900">
                <a:solidFill>
                  <a:srgbClr val="505050"/>
                </a:solidFill>
                <a:latin typeface="Segoe UI" charset="0"/>
                <a:cs typeface="Segoe UI" charset="0"/>
              </a:rPr>
              <a:t>89</a:t>
            </a:r>
          </a:p>
        </p:txBody>
      </p:sp>
      <p:sp>
        <p:nvSpPr>
          <p:cNvPr id="1055" name="Rectangle 31"/>
          <p:cNvSpPr>
            <a:spLocks noChangeArrowheads="1"/>
          </p:cNvSpPr>
          <p:nvPr/>
        </p:nvSpPr>
        <p:spPr bwMode="auto">
          <a:xfrm>
            <a:off x="-1130300" y="5503863"/>
            <a:ext cx="547687" cy="547687"/>
          </a:xfrm>
          <a:prstGeom prst="rect">
            <a:avLst/>
          </a:prstGeom>
          <a:solidFill>
            <a:srgbClr val="D2D2D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p:txBody>
      </p:sp>
      <p:sp>
        <p:nvSpPr>
          <p:cNvPr id="1056" name="Rectangle 32"/>
          <p:cNvSpPr>
            <a:spLocks noChangeArrowheads="1"/>
          </p:cNvSpPr>
          <p:nvPr/>
        </p:nvSpPr>
        <p:spPr bwMode="auto">
          <a:xfrm>
            <a:off x="-581025" y="5503863"/>
            <a:ext cx="549275" cy="547687"/>
          </a:xfrm>
          <a:prstGeom prst="rect">
            <a:avLst/>
          </a:prstGeom>
          <a:solidFill>
            <a:srgbClr val="9696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p:txBody>
      </p:sp>
      <p:sp>
        <p:nvSpPr>
          <p:cNvPr id="1057" name="Rectangle 33"/>
          <p:cNvSpPr>
            <a:spLocks noChangeArrowheads="1"/>
          </p:cNvSpPr>
          <p:nvPr/>
        </p:nvSpPr>
        <p:spPr bwMode="auto">
          <a:xfrm>
            <a:off x="-1141413" y="6053138"/>
            <a:ext cx="560388" cy="547687"/>
          </a:xfrm>
          <a:prstGeom prst="rect">
            <a:avLst/>
          </a:prstGeom>
          <a:solidFill>
            <a:srgbClr val="505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p:txBody>
      </p:sp>
      <p:sp>
        <p:nvSpPr>
          <p:cNvPr id="1058" name="Rectangle 34"/>
          <p:cNvSpPr>
            <a:spLocks noChangeArrowheads="1"/>
          </p:cNvSpPr>
          <p:nvPr/>
        </p:nvSpPr>
        <p:spPr bwMode="auto">
          <a:xfrm>
            <a:off x="-1684338" y="6051550"/>
            <a:ext cx="547688" cy="547688"/>
          </a:xfrm>
          <a:prstGeom prst="rect">
            <a:avLst/>
          </a:prstGeom>
          <a:solidFill>
            <a:srgbClr val="73737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p:txBody>
      </p:sp>
      <p:sp>
        <p:nvSpPr>
          <p:cNvPr id="1059" name="Rectangle 35"/>
          <p:cNvSpPr>
            <a:spLocks noChangeArrowheads="1"/>
          </p:cNvSpPr>
          <p:nvPr/>
        </p:nvSpPr>
        <p:spPr bwMode="auto">
          <a:xfrm>
            <a:off x="-585788" y="6053138"/>
            <a:ext cx="558800" cy="547687"/>
          </a:xfrm>
          <a:prstGeom prst="rect">
            <a:avLst/>
          </a:prstGeom>
          <a:solidFill>
            <a:srgbClr val="0000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p:txBody>
      </p:sp>
      <p:sp>
        <p:nvSpPr>
          <p:cNvPr id="1060" name="Rectangle 36"/>
          <p:cNvSpPr>
            <a:spLocks noChangeArrowheads="1"/>
          </p:cNvSpPr>
          <p:nvPr/>
        </p:nvSpPr>
        <p:spPr bwMode="auto">
          <a:xfrm>
            <a:off x="-1684338" y="5503863"/>
            <a:ext cx="547688" cy="547687"/>
          </a:xfrm>
          <a:prstGeom prst="rect">
            <a:avLst/>
          </a:prstGeom>
          <a:solidFill>
            <a:srgbClr val="FFFFF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p:txBody>
      </p:sp>
      <p:sp>
        <p:nvSpPr>
          <p:cNvPr id="1061" name="Rectangle 37"/>
          <p:cNvSpPr>
            <a:spLocks noChangeArrowheads="1"/>
          </p:cNvSpPr>
          <p:nvPr/>
        </p:nvSpPr>
        <p:spPr bwMode="auto">
          <a:xfrm>
            <a:off x="-1144588" y="6765925"/>
            <a:ext cx="546100" cy="547688"/>
          </a:xfrm>
          <a:prstGeom prst="rect">
            <a:avLst/>
          </a:prstGeom>
          <a:solidFill>
            <a:srgbClr val="3333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p:txBody>
      </p:sp>
      <p:sp>
        <p:nvSpPr>
          <p:cNvPr id="1062" name="Rectangle 38"/>
          <p:cNvSpPr>
            <a:spLocks noChangeArrowheads="1"/>
          </p:cNvSpPr>
          <p:nvPr/>
        </p:nvSpPr>
        <p:spPr bwMode="auto">
          <a:xfrm>
            <a:off x="-1695450" y="6765925"/>
            <a:ext cx="539750" cy="547688"/>
          </a:xfrm>
          <a:prstGeom prst="rect">
            <a:avLst/>
          </a:prstGeom>
          <a:solidFill>
            <a:srgbClr val="EEEEE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p:txBody>
      </p:sp>
      <p:sp>
        <p:nvSpPr>
          <p:cNvPr id="1063" name="Rectangle 39"/>
          <p:cNvSpPr>
            <a:spLocks noChangeArrowheads="1"/>
          </p:cNvSpPr>
          <p:nvPr/>
        </p:nvSpPr>
        <p:spPr bwMode="auto">
          <a:xfrm>
            <a:off x="-587375" y="6765925"/>
            <a:ext cx="546100" cy="547688"/>
          </a:xfrm>
          <a:prstGeom prst="rect">
            <a:avLst/>
          </a:prstGeom>
          <a:solidFill>
            <a:srgbClr val="1570A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a:t>
            </a:r>
          </a:p>
          <a:p>
            <a:pPr hangingPunct="1">
              <a:lnSpc>
                <a:spcPct val="90000"/>
              </a:lnSpc>
            </a:pPr>
            <a:r>
              <a:rPr lang="en-US" altLang="zh-TW" sz="900">
                <a:solidFill>
                  <a:srgbClr val="505050"/>
                </a:solidFill>
                <a:latin typeface="Segoe UI" charset="0"/>
                <a:cs typeface="Segoe UI" charset="0"/>
              </a:rPr>
              <a:t>112</a:t>
            </a:r>
          </a:p>
          <a:p>
            <a:pPr hangingPunct="1">
              <a:lnSpc>
                <a:spcPct val="90000"/>
              </a:lnSpc>
            </a:pPr>
            <a:r>
              <a:rPr lang="en-US" altLang="zh-TW" sz="900">
                <a:solidFill>
                  <a:srgbClr val="505050"/>
                </a:solidFill>
                <a:latin typeface="Segoe UI" charset="0"/>
                <a:cs typeface="Segoe UI" charset="0"/>
              </a:rPr>
              <a:t>166</a:t>
            </a:r>
          </a:p>
        </p:txBody>
      </p:sp>
      <p:pic>
        <p:nvPicPr>
          <p:cNvPr id="1064"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838" y="6143625"/>
            <a:ext cx="2282825" cy="37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65" name="Rectangle 41"/>
          <p:cNvSpPr>
            <a:spLocks noChangeArrowheads="1"/>
          </p:cNvSpPr>
          <p:nvPr/>
        </p:nvSpPr>
        <p:spPr bwMode="auto">
          <a:xfrm>
            <a:off x="8809038" y="0"/>
            <a:ext cx="3627437" cy="6994525"/>
          </a:xfrm>
          <a:prstGeom prst="rect">
            <a:avLst/>
          </a:prstGeom>
          <a:solidFill>
            <a:srgbClr val="EEEEE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6" name="Rectangle 42"/>
          <p:cNvSpPr>
            <a:spLocks noGrp="1" noChangeArrowheads="1"/>
          </p:cNvSpPr>
          <p:nvPr>
            <p:ph type="body" idx="1"/>
          </p:nvPr>
        </p:nvSpPr>
        <p:spPr bwMode="auto">
          <a:xfrm>
            <a:off x="274638" y="2774950"/>
            <a:ext cx="8434387"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zh-TW" altLang="en-US" smtClean="0"/>
              <a:t>請按滑鼠，編輯大綱文字格式。</a:t>
            </a:r>
          </a:p>
          <a:p>
            <a:pPr lvl="1"/>
            <a:r>
              <a:rPr lang="zh-TW" altLang="en-US" smtClean="0"/>
              <a:t>第二個大綱層次</a:t>
            </a:r>
          </a:p>
          <a:p>
            <a:pPr lvl="2"/>
            <a:r>
              <a:rPr lang="zh-TW" altLang="en-US" smtClean="0"/>
              <a:t>第三個大綱層次</a:t>
            </a:r>
          </a:p>
          <a:p>
            <a:pPr lvl="3"/>
            <a:r>
              <a:rPr lang="zh-TW" altLang="en-US" smtClean="0"/>
              <a:t>第四個大綱層次</a:t>
            </a:r>
          </a:p>
          <a:p>
            <a:pPr lvl="4"/>
            <a:r>
              <a:rPr lang="zh-TW" altLang="en-US" smtClean="0"/>
              <a:t>第五個大綱層次</a:t>
            </a:r>
          </a:p>
          <a:p>
            <a:pPr lvl="4"/>
            <a:r>
              <a:rPr lang="zh-TW" altLang="en-US" smtClean="0"/>
              <a:t>第六個大綱層次</a:t>
            </a:r>
          </a:p>
          <a:p>
            <a:pPr lvl="4"/>
            <a:r>
              <a:rPr lang="zh-TW" altLang="en-US" smtClean="0"/>
              <a:t>第七個大綱層次</a:t>
            </a:r>
          </a:p>
          <a:p>
            <a:pPr lvl="4"/>
            <a:r>
              <a:rPr lang="zh-TW" altLang="en-US" smtClean="0"/>
              <a:t>第八個大綱層次</a:t>
            </a:r>
          </a:p>
          <a:p>
            <a:pPr lvl="0"/>
            <a:r>
              <a:rPr lang="zh-TW" altLang="en-US" smtClean="0"/>
              <a:t>第九個大綱層次</a:t>
            </a:r>
            <a:r>
              <a:rPr lang="en-US" altLang="zh-TW" smtClean="0"/>
              <a:t>Speaker Name</a:t>
            </a:r>
            <a:endParaRPr lang="en-US" altLang="zh-TW" smtClean="0"/>
          </a:p>
        </p:txBody>
      </p:sp>
      <p:sp>
        <p:nvSpPr>
          <p:cNvPr id="1067" name="Rectangle 43"/>
          <p:cNvSpPr>
            <a:spLocks noGrp="1" noChangeArrowheads="1"/>
          </p:cNvSpPr>
          <p:nvPr>
            <p:ph type="title"/>
          </p:nvPr>
        </p:nvSpPr>
        <p:spPr bwMode="auto">
          <a:xfrm>
            <a:off x="274638" y="1677988"/>
            <a:ext cx="8434387"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zh-TW" altLang="en-US" smtClean="0"/>
              <a:t>請按一下滑鼠，編輯標題文的格式。</a:t>
            </a:r>
            <a:r>
              <a:rPr lang="en-US" altLang="zh-TW" smtClean="0"/>
              <a:t>Presentation title</a:t>
            </a:r>
            <a:endParaRPr lang="en-US" altLang="zh-TW" smtClean="0"/>
          </a:p>
        </p:txBody>
      </p:sp>
      <p:grpSp>
        <p:nvGrpSpPr>
          <p:cNvPr id="1068" name="Group 44"/>
          <p:cNvGrpSpPr>
            <a:grpSpLocks/>
          </p:cNvGrpSpPr>
          <p:nvPr/>
        </p:nvGrpSpPr>
        <p:grpSpPr bwMode="auto">
          <a:xfrm>
            <a:off x="9258300" y="1695450"/>
            <a:ext cx="2803525" cy="3602038"/>
            <a:chOff x="5832" y="1068"/>
            <a:chExt cx="1766" cy="2269"/>
          </a:xfrm>
        </p:grpSpPr>
        <p:sp>
          <p:nvSpPr>
            <p:cNvPr id="1070" name="Oval 46"/>
            <p:cNvSpPr>
              <a:spLocks noChangeArrowheads="1"/>
            </p:cNvSpPr>
            <p:nvPr/>
          </p:nvSpPr>
          <p:spPr bwMode="auto">
            <a:xfrm>
              <a:off x="5979" y="3272"/>
              <a:ext cx="1490" cy="65"/>
            </a:xfrm>
            <a:prstGeom prst="ellipse">
              <a:avLst/>
            </a:prstGeom>
            <a:solidFill>
              <a:srgbClr val="A0A0A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1" name="Freeform 47"/>
            <p:cNvSpPr>
              <a:spLocks noChangeArrowheads="1"/>
            </p:cNvSpPr>
            <p:nvPr/>
          </p:nvSpPr>
          <p:spPr bwMode="auto">
            <a:xfrm>
              <a:off x="7147" y="2787"/>
              <a:ext cx="107" cy="82"/>
            </a:xfrm>
            <a:custGeom>
              <a:avLst/>
              <a:gdLst>
                <a:gd name="G0" fmla="*/ 1 0 51712"/>
                <a:gd name="G1" fmla="*/ G0 65 1"/>
                <a:gd name="G2" fmla="*/ G1 1 65"/>
                <a:gd name="G3" fmla="*/ 16 50 1"/>
                <a:gd name="G4" fmla="*/ G3 1 50"/>
                <a:gd name="G5" fmla="*/ 31 65 1"/>
                <a:gd name="G6" fmla="*/ G5 1 65"/>
                <a:gd name="G7" fmla="*/ 1 0 51712"/>
                <a:gd name="G8" fmla="*/ G7 50 1"/>
                <a:gd name="G9" fmla="*/ G8 1 50"/>
                <a:gd name="G10" fmla="*/ 65 65 1"/>
                <a:gd name="G11" fmla="*/ G10 1 65"/>
                <a:gd name="G12" fmla="*/ 33 50 1"/>
                <a:gd name="G13" fmla="*/ G12 1 50"/>
                <a:gd name="G14" fmla="*/ 65 65 1"/>
                <a:gd name="G15" fmla="*/ G14 1 65"/>
                <a:gd name="G16" fmla="*/ 47 50 1"/>
                <a:gd name="G17" fmla="*/ G16 1 50"/>
                <a:gd name="G18" fmla="*/ 58 65 1"/>
                <a:gd name="G19" fmla="*/ G18 1 65"/>
                <a:gd name="G20" fmla="*/ 50 50 1"/>
                <a:gd name="G21" fmla="*/ G20 1 50"/>
                <a:gd name="G22" fmla="*/ 11 65 1"/>
                <a:gd name="G23" fmla="*/ G22 1 65"/>
                <a:gd name="G24" fmla="*/ 34 50 1"/>
                <a:gd name="G25" fmla="*/ G24 1 50"/>
                <a:gd name="G26" fmla="*/ 1 0 51712"/>
                <a:gd name="G27" fmla="*/ G26 65 1"/>
                <a:gd name="G28" fmla="*/ G27 1 65"/>
                <a:gd name="G29" fmla="*/ 16 50 1"/>
                <a:gd name="G30" fmla="*/ G29 1 50"/>
                <a:gd name="G31" fmla="+- 65 0 0"/>
                <a:gd name="G32" fmla="+- 50 0 0"/>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2" name="Freeform 48"/>
            <p:cNvSpPr>
              <a:spLocks noChangeArrowheads="1"/>
            </p:cNvSpPr>
            <p:nvPr/>
          </p:nvSpPr>
          <p:spPr bwMode="auto">
            <a:xfrm>
              <a:off x="6726" y="2273"/>
              <a:ext cx="471" cy="551"/>
            </a:xfrm>
            <a:custGeom>
              <a:avLst/>
              <a:gdLst>
                <a:gd name="G0" fmla="*/ 1 0 51712"/>
                <a:gd name="G1" fmla="*/ G0 284 1"/>
                <a:gd name="G2" fmla="*/ G1 1 284"/>
                <a:gd name="G3" fmla="*/ 25 332 1"/>
                <a:gd name="G4" fmla="*/ G3 1 332"/>
                <a:gd name="G5" fmla="*/ 257 284 1"/>
                <a:gd name="G6" fmla="*/ G5 1 284"/>
                <a:gd name="G7" fmla="*/ 332 332 1"/>
                <a:gd name="G8" fmla="*/ G7 1 332"/>
                <a:gd name="G9" fmla="*/ 284 284 1"/>
                <a:gd name="G10" fmla="*/ G9 1 284"/>
                <a:gd name="G11" fmla="*/ 310 332 1"/>
                <a:gd name="G12" fmla="*/ G11 1 332"/>
                <a:gd name="G13" fmla="*/ 62 284 1"/>
                <a:gd name="G14" fmla="*/ G13 1 284"/>
                <a:gd name="G15" fmla="*/ 1 0 51712"/>
                <a:gd name="G16" fmla="*/ G15 332 1"/>
                <a:gd name="G17" fmla="*/ G16 1 332"/>
                <a:gd name="G18" fmla="*/ 1 0 51712"/>
                <a:gd name="G19" fmla="*/ G18 284 1"/>
                <a:gd name="G20" fmla="*/ G19 1 284"/>
                <a:gd name="G21" fmla="*/ 25 332 1"/>
                <a:gd name="G22" fmla="*/ G21 1 332"/>
                <a:gd name="G23" fmla="+- 284 0 0"/>
                <a:gd name="G24" fmla="+- 332 0 0"/>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3" name="Freeform 49"/>
            <p:cNvSpPr>
              <a:spLocks noChangeArrowheads="1"/>
            </p:cNvSpPr>
            <p:nvPr/>
          </p:nvSpPr>
          <p:spPr bwMode="auto">
            <a:xfrm>
              <a:off x="6613" y="2276"/>
              <a:ext cx="110" cy="703"/>
            </a:xfrm>
            <a:custGeom>
              <a:avLst/>
              <a:gdLst>
                <a:gd name="G0" fmla="*/ 67 67 1"/>
                <a:gd name="G1" fmla="*/ G0 1 67"/>
                <a:gd name="G2" fmla="*/ 423 423 1"/>
                <a:gd name="G3" fmla="*/ G2 1 423"/>
                <a:gd name="G4" fmla="*/ 67 67 1"/>
                <a:gd name="G5" fmla="*/ G4 1 67"/>
                <a:gd name="G6" fmla="*/ 28 423 1"/>
                <a:gd name="G7" fmla="*/ G6 1 423"/>
                <a:gd name="G8" fmla="*/ 1 0 51712"/>
                <a:gd name="G9" fmla="*/ G8 67 1"/>
                <a:gd name="G10" fmla="*/ G9 1 67"/>
                <a:gd name="G11" fmla="*/ 1 0 51712"/>
                <a:gd name="G12" fmla="*/ G11 423 1"/>
                <a:gd name="G13" fmla="*/ G12 1 423"/>
                <a:gd name="G14" fmla="*/ 32 67 1"/>
                <a:gd name="G15" fmla="*/ G14 1 67"/>
                <a:gd name="G16" fmla="*/ 423 423 1"/>
                <a:gd name="G17" fmla="*/ G16 1 423"/>
                <a:gd name="G18" fmla="*/ 67 67 1"/>
                <a:gd name="G19" fmla="*/ G18 1 67"/>
                <a:gd name="G20" fmla="*/ 423 423 1"/>
                <a:gd name="G21" fmla="*/ G20 1 423"/>
                <a:gd name="G22" fmla="+- 67 0 0"/>
                <a:gd name="G23" fmla="+- 423 0 0"/>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4" name="Freeform 50"/>
            <p:cNvSpPr>
              <a:spLocks noChangeArrowheads="1"/>
            </p:cNvSpPr>
            <p:nvPr/>
          </p:nvSpPr>
          <p:spPr bwMode="auto">
            <a:xfrm>
              <a:off x="6238" y="1852"/>
              <a:ext cx="22" cy="67"/>
            </a:xfrm>
            <a:custGeom>
              <a:avLst/>
              <a:gdLst>
                <a:gd name="G0" fmla="*/ 9 14 1"/>
                <a:gd name="G1" fmla="*/ G0 1 14"/>
                <a:gd name="G2" fmla="*/ 1 0 51712"/>
                <a:gd name="G3" fmla="*/ G2 41 1"/>
                <a:gd name="G4" fmla="*/ G3 1 41"/>
                <a:gd name="G5" fmla="*/ 1 0 51712"/>
                <a:gd name="G6" fmla="*/ G5 14 1"/>
                <a:gd name="G7" fmla="*/ G6 1 14"/>
                <a:gd name="G8" fmla="*/ 40 41 1"/>
                <a:gd name="G9" fmla="*/ G8 1 41"/>
                <a:gd name="G10" fmla="*/ 5 14 1"/>
                <a:gd name="G11" fmla="*/ G10 1 14"/>
                <a:gd name="G12" fmla="*/ 41 41 1"/>
                <a:gd name="G13" fmla="*/ G12 1 41"/>
                <a:gd name="G14" fmla="*/ 14 14 1"/>
                <a:gd name="G15" fmla="*/ G14 1 14"/>
                <a:gd name="G16" fmla="*/ 41 1 41"/>
                <a:gd name="G17" fmla="*/ 9 14 1"/>
                <a:gd name="G18" fmla="*/ G17 1 14"/>
                <a:gd name="G19" fmla="*/ 1 0 51712"/>
                <a:gd name="G20" fmla="*/ G19 41 1"/>
                <a:gd name="G21" fmla="*/ G20 1 41"/>
                <a:gd name="G22" fmla="+- 14 0 0"/>
                <a:gd name="G23" fmla="+- 41 0 0"/>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5" name="Freeform 51"/>
            <p:cNvSpPr>
              <a:spLocks noChangeArrowheads="1"/>
            </p:cNvSpPr>
            <p:nvPr/>
          </p:nvSpPr>
          <p:spPr bwMode="auto">
            <a:xfrm>
              <a:off x="7189" y="1852"/>
              <a:ext cx="20" cy="67"/>
            </a:xfrm>
            <a:custGeom>
              <a:avLst/>
              <a:gdLst>
                <a:gd name="G0" fmla="*/ 5 13 1"/>
                <a:gd name="G1" fmla="*/ G0 1 13"/>
                <a:gd name="G2" fmla="*/ 1 0 51712"/>
                <a:gd name="G3" fmla="*/ G2 41 1"/>
                <a:gd name="G4" fmla="*/ G3 1 41"/>
                <a:gd name="G5" fmla="*/ 13 13 1"/>
                <a:gd name="G6" fmla="*/ G5 1 13"/>
                <a:gd name="G7" fmla="*/ 40 41 1"/>
                <a:gd name="G8" fmla="*/ G7 1 41"/>
                <a:gd name="G9" fmla="*/ 8 13 1"/>
                <a:gd name="G10" fmla="*/ G9 1 13"/>
                <a:gd name="G11" fmla="*/ 41 41 1"/>
                <a:gd name="G12" fmla="*/ G11 1 41"/>
                <a:gd name="G13" fmla="*/ 1 0 51712"/>
                <a:gd name="G14" fmla="*/ G13 13 1"/>
                <a:gd name="G15" fmla="*/ G14 1 13"/>
                <a:gd name="G16" fmla="*/ 41 1 41"/>
                <a:gd name="G17" fmla="*/ 5 13 1"/>
                <a:gd name="G18" fmla="*/ G17 1 13"/>
                <a:gd name="G19" fmla="*/ 1 0 51712"/>
                <a:gd name="G20" fmla="*/ G19 41 1"/>
                <a:gd name="G21" fmla="*/ G20 1 41"/>
                <a:gd name="G22" fmla="+- 13 0 0"/>
                <a:gd name="G23" fmla="+- 41 0 0"/>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6" name="Oval 52"/>
            <p:cNvSpPr>
              <a:spLocks noChangeArrowheads="1"/>
            </p:cNvSpPr>
            <p:nvPr/>
          </p:nvSpPr>
          <p:spPr bwMode="auto">
            <a:xfrm>
              <a:off x="6575" y="3014"/>
              <a:ext cx="298" cy="298"/>
            </a:xfrm>
            <a:prstGeom prst="ellipse">
              <a:avLst/>
            </a:prstGeom>
            <a:solidFill>
              <a:srgbClr val="FFC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7" name="Freeform 53"/>
            <p:cNvSpPr>
              <a:spLocks noChangeArrowheads="1"/>
            </p:cNvSpPr>
            <p:nvPr/>
          </p:nvSpPr>
          <p:spPr bwMode="auto">
            <a:xfrm>
              <a:off x="6575" y="3148"/>
              <a:ext cx="298" cy="164"/>
            </a:xfrm>
            <a:custGeom>
              <a:avLst/>
              <a:gdLst>
                <a:gd name="G0" fmla="*/ 192 383 1"/>
                <a:gd name="G1" fmla="*/ G0 1 383"/>
                <a:gd name="G2" fmla="*/ 210 210 1"/>
                <a:gd name="G3" fmla="*/ G2 1 210"/>
                <a:gd name="G4" fmla="*/ 383 383 1"/>
                <a:gd name="G5" fmla="*/ G4 1 383"/>
                <a:gd name="G6" fmla="*/ 18 210 1"/>
                <a:gd name="G7" fmla="*/ G6 1 210"/>
                <a:gd name="G8" fmla="*/ 382 383 1"/>
                <a:gd name="G9" fmla="*/ G8 1 383"/>
                <a:gd name="G10" fmla="*/ 1 0 51712"/>
                <a:gd name="G11" fmla="*/ G10 210 1"/>
                <a:gd name="G12" fmla="*/ G11 1 210"/>
                <a:gd name="G13" fmla="*/ 192 383 1"/>
                <a:gd name="G14" fmla="*/ G13 1 383"/>
                <a:gd name="G15" fmla="*/ 173 210 1"/>
                <a:gd name="G16" fmla="*/ G15 1 210"/>
                <a:gd name="G17" fmla="*/ 383 1 383"/>
                <a:gd name="G18" fmla="*/ 1 0 51712"/>
                <a:gd name="G19" fmla="*/ G18 210 1"/>
                <a:gd name="G20" fmla="*/ G19 1 210"/>
                <a:gd name="G21" fmla="*/ 1 0 51712"/>
                <a:gd name="G22" fmla="*/ G21 383 1"/>
                <a:gd name="G23" fmla="*/ G22 1 383"/>
                <a:gd name="G24" fmla="*/ 18 210 1"/>
                <a:gd name="G25" fmla="*/ G24 1 210"/>
                <a:gd name="G26" fmla="*/ 192 383 1"/>
                <a:gd name="G27" fmla="*/ G26 1 383"/>
                <a:gd name="G28" fmla="*/ 210 210 1"/>
                <a:gd name="G29" fmla="*/ G28 1 210"/>
                <a:gd name="G30" fmla="+- 383 0 0"/>
                <a:gd name="G31" fmla="+- 210 0 0"/>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8" name="Freeform 54"/>
            <p:cNvSpPr>
              <a:spLocks noChangeArrowheads="1"/>
            </p:cNvSpPr>
            <p:nvPr/>
          </p:nvSpPr>
          <p:spPr bwMode="auto">
            <a:xfrm>
              <a:off x="6641" y="2980"/>
              <a:ext cx="80" cy="94"/>
            </a:xfrm>
            <a:custGeom>
              <a:avLst/>
              <a:gdLst>
                <a:gd name="G0" fmla="*/ 49 49 1"/>
                <a:gd name="G1" fmla="*/ G0 1 49"/>
                <a:gd name="G2" fmla="*/ 1 0 51712"/>
                <a:gd name="G3" fmla="*/ G2 57 1"/>
                <a:gd name="G4" fmla="*/ G3 1 57"/>
                <a:gd name="G5" fmla="*/ 15 49 1"/>
                <a:gd name="G6" fmla="*/ G5 1 49"/>
                <a:gd name="G7" fmla="*/ 1 0 51712"/>
                <a:gd name="G8" fmla="*/ G7 57 1"/>
                <a:gd name="G9" fmla="*/ G8 1 57"/>
                <a:gd name="G10" fmla="*/ 1 0 51712"/>
                <a:gd name="G11" fmla="*/ G10 49 1"/>
                <a:gd name="G12" fmla="*/ G11 1 49"/>
                <a:gd name="G13" fmla="*/ 44 57 1"/>
                <a:gd name="G14" fmla="*/ G13 1 57"/>
                <a:gd name="G15" fmla="*/ 6 49 1"/>
                <a:gd name="G16" fmla="*/ G15 1 49"/>
                <a:gd name="G17" fmla="*/ 57 57 1"/>
                <a:gd name="G18" fmla="*/ G17 1 57"/>
                <a:gd name="G19" fmla="*/ 14 49 1"/>
                <a:gd name="G20" fmla="*/ G19 1 49"/>
                <a:gd name="G21" fmla="*/ 57 57 1"/>
                <a:gd name="G22" fmla="*/ G21 1 57"/>
                <a:gd name="G23" fmla="*/ 49 49 1"/>
                <a:gd name="G24" fmla="*/ G23 1 49"/>
                <a:gd name="G25" fmla="*/ 19 57 1"/>
                <a:gd name="G26" fmla="*/ G25 1 57"/>
                <a:gd name="G27" fmla="*/ 49 49 1"/>
                <a:gd name="G28" fmla="*/ G27 1 49"/>
                <a:gd name="G29" fmla="*/ 1 0 51712"/>
                <a:gd name="G30" fmla="*/ G29 57 1"/>
                <a:gd name="G31" fmla="*/ G30 1 57"/>
                <a:gd name="G32" fmla="+- 49 0 0"/>
                <a:gd name="G33" fmla="+- 57 0 0"/>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nvGrpSpPr>
            <p:cNvPr id="1079" name="Group 55"/>
            <p:cNvGrpSpPr>
              <a:grpSpLocks/>
            </p:cNvGrpSpPr>
            <p:nvPr/>
          </p:nvGrpSpPr>
          <p:grpSpPr bwMode="auto">
            <a:xfrm>
              <a:off x="6208" y="1117"/>
              <a:ext cx="298" cy="167"/>
              <a:chOff x="6208" y="1117"/>
              <a:chExt cx="298" cy="167"/>
            </a:xfrm>
          </p:grpSpPr>
          <p:sp>
            <p:nvSpPr>
              <p:cNvPr id="1081" name="Freeform 57"/>
              <p:cNvSpPr>
                <a:spLocks noChangeArrowheads="1"/>
              </p:cNvSpPr>
              <p:nvPr/>
            </p:nvSpPr>
            <p:spPr bwMode="auto">
              <a:xfrm>
                <a:off x="6341" y="1163"/>
                <a:ext cx="49" cy="77"/>
              </a:xfrm>
              <a:custGeom>
                <a:avLst/>
                <a:gdLst>
                  <a:gd name="G0" fmla="*/ 1 0 51712"/>
                  <a:gd name="G1" fmla="*/ G0 48 1"/>
                  <a:gd name="G2" fmla="*/ G1 1 48"/>
                  <a:gd name="G3" fmla="*/ 1 0 51712"/>
                  <a:gd name="G4" fmla="*/ G3 74 1"/>
                  <a:gd name="G5" fmla="*/ G4 1 74"/>
                  <a:gd name="G6" fmla="*/ 1 0 51712"/>
                  <a:gd name="G7" fmla="*/ G6 48 1"/>
                  <a:gd name="G8" fmla="*/ G7 1 48"/>
                  <a:gd name="G9" fmla="*/ 74 74 1"/>
                  <a:gd name="G10" fmla="*/ G9 1 74"/>
                  <a:gd name="G11" fmla="*/ 48 48 1"/>
                  <a:gd name="G12" fmla="*/ G11 1 48"/>
                  <a:gd name="G13" fmla="*/ 36 74 1"/>
                  <a:gd name="G14" fmla="*/ G13 1 74"/>
                  <a:gd name="G15" fmla="*/ 1 0 51712"/>
                  <a:gd name="G16" fmla="*/ G15 48 1"/>
                  <a:gd name="G17" fmla="*/ G16 1 48"/>
                  <a:gd name="G18" fmla="*/ 1 0 51712"/>
                  <a:gd name="G19" fmla="*/ G18 74 1"/>
                  <a:gd name="G20" fmla="*/ G19 1 74"/>
                  <a:gd name="G21" fmla="+- 48 0 0"/>
                  <a:gd name="G22" fmla="+- 74 0 0"/>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nvGrpSpPr>
            <p:cNvPr id="1082" name="Group 58"/>
            <p:cNvGrpSpPr>
              <a:grpSpLocks/>
            </p:cNvGrpSpPr>
            <p:nvPr/>
          </p:nvGrpSpPr>
          <p:grpSpPr bwMode="auto">
            <a:xfrm>
              <a:off x="5832" y="1600"/>
              <a:ext cx="241" cy="146"/>
              <a:chOff x="5832" y="1600"/>
              <a:chExt cx="241" cy="146"/>
            </a:xfrm>
          </p:grpSpPr>
          <p:sp>
            <p:nvSpPr>
              <p:cNvPr id="1083" name="Freeform 59"/>
              <p:cNvSpPr>
                <a:spLocks noChangeArrowheads="1"/>
              </p:cNvSpPr>
              <p:nvPr/>
            </p:nvSpPr>
            <p:spPr bwMode="auto">
              <a:xfrm>
                <a:off x="5865" y="1600"/>
                <a:ext cx="209" cy="118"/>
              </a:xfrm>
              <a:custGeom>
                <a:avLst/>
                <a:gdLst>
                  <a:gd name="G0" fmla="*/ 266 282 1"/>
                  <a:gd name="G1" fmla="*/ G0 1 282"/>
                  <a:gd name="G2" fmla="*/ 1 0 51712"/>
                  <a:gd name="G3" fmla="*/ G2 160 1"/>
                  <a:gd name="G4" fmla="*/ G3 1 160"/>
                  <a:gd name="G5" fmla="*/ 14 282 1"/>
                  <a:gd name="G6" fmla="*/ G5 1 282"/>
                  <a:gd name="G7" fmla="*/ 1 0 51712"/>
                  <a:gd name="G8" fmla="*/ G7 160 1"/>
                  <a:gd name="G9" fmla="*/ G8 1 160"/>
                  <a:gd name="G10" fmla="*/ 14 282 1"/>
                  <a:gd name="G11" fmla="*/ G10 1 282"/>
                  <a:gd name="G12" fmla="*/ 1 0 51712"/>
                  <a:gd name="G13" fmla="*/ G12 160 1"/>
                  <a:gd name="G14" fmla="*/ G13 1 160"/>
                  <a:gd name="G15" fmla="*/ 8 282 1"/>
                  <a:gd name="G16" fmla="*/ G15 1 282"/>
                  <a:gd name="G17" fmla="*/ 1 0 51712"/>
                  <a:gd name="G18" fmla="*/ G17 160 1"/>
                  <a:gd name="G19" fmla="*/ G18 1 160"/>
                  <a:gd name="G20" fmla="*/ 4 282 1"/>
                  <a:gd name="G21" fmla="*/ G20 1 282"/>
                  <a:gd name="G22" fmla="*/ 4 160 1"/>
                  <a:gd name="G23" fmla="*/ G22 1 160"/>
                  <a:gd name="G24" fmla="*/ 1 0 51712"/>
                  <a:gd name="G25" fmla="*/ G24 282 1"/>
                  <a:gd name="G26" fmla="*/ G25 1 282"/>
                  <a:gd name="G27" fmla="*/ 8 160 1"/>
                  <a:gd name="G28" fmla="*/ G27 1 160"/>
                  <a:gd name="G29" fmla="*/ 1 0 51712"/>
                  <a:gd name="G30" fmla="*/ G29 282 1"/>
                  <a:gd name="G31" fmla="*/ G30 1 282"/>
                  <a:gd name="G32" fmla="*/ 16 160 1"/>
                  <a:gd name="G33" fmla="*/ G32 1 160"/>
                  <a:gd name="G34" fmla="*/ 1 0 51712"/>
                  <a:gd name="G35" fmla="*/ G34 282 1"/>
                  <a:gd name="G36" fmla="*/ G35 1 282"/>
                  <a:gd name="G37" fmla="*/ 20 160 1"/>
                  <a:gd name="G38" fmla="*/ G37 1 160"/>
                  <a:gd name="G39" fmla="*/ 242 282 1"/>
                  <a:gd name="G40" fmla="*/ G39 1 282"/>
                  <a:gd name="G41" fmla="*/ 20 160 1"/>
                  <a:gd name="G42" fmla="*/ G41 1 160"/>
                  <a:gd name="G43" fmla="*/ 242 282 1"/>
                  <a:gd name="G44" fmla="*/ G43 1 282"/>
                  <a:gd name="G45" fmla="*/ 20 160 1"/>
                  <a:gd name="G46" fmla="*/ G45 1 160"/>
                  <a:gd name="G47" fmla="*/ 248 282 1"/>
                  <a:gd name="G48" fmla="*/ G47 1 282"/>
                  <a:gd name="G49" fmla="*/ 22 160 1"/>
                  <a:gd name="G50" fmla="*/ G49 1 160"/>
                  <a:gd name="G51" fmla="*/ 254 282 1"/>
                  <a:gd name="G52" fmla="*/ G51 1 282"/>
                  <a:gd name="G53" fmla="*/ 24 160 1"/>
                  <a:gd name="G54" fmla="*/ G53 1 160"/>
                  <a:gd name="G55" fmla="*/ 258 282 1"/>
                  <a:gd name="G56" fmla="*/ G55 1 282"/>
                  <a:gd name="G57" fmla="*/ 30 160 1"/>
                  <a:gd name="G58" fmla="*/ G57 1 160"/>
                  <a:gd name="G59" fmla="*/ 258 282 1"/>
                  <a:gd name="G60" fmla="*/ G59 1 282"/>
                  <a:gd name="G61" fmla="*/ 36 160 1"/>
                  <a:gd name="G62" fmla="*/ G61 1 160"/>
                  <a:gd name="G63" fmla="*/ 258 282 1"/>
                  <a:gd name="G64" fmla="*/ G63 1 282"/>
                  <a:gd name="G65" fmla="*/ 160 160 1"/>
                  <a:gd name="G66" fmla="*/ G65 1 160"/>
                  <a:gd name="G67" fmla="*/ 266 282 1"/>
                  <a:gd name="G68" fmla="*/ G67 1 282"/>
                  <a:gd name="G69" fmla="*/ 160 160 1"/>
                  <a:gd name="G70" fmla="*/ G69 1 160"/>
                  <a:gd name="G71" fmla="*/ 266 282 1"/>
                  <a:gd name="G72" fmla="*/ G71 1 282"/>
                  <a:gd name="G73" fmla="*/ 160 160 1"/>
                  <a:gd name="G74" fmla="*/ G73 1 160"/>
                  <a:gd name="G75" fmla="*/ 272 282 1"/>
                  <a:gd name="G76" fmla="*/ G75 1 282"/>
                  <a:gd name="G77" fmla="*/ 158 160 1"/>
                  <a:gd name="G78" fmla="*/ G77 1 160"/>
                  <a:gd name="G79" fmla="*/ 278 282 1"/>
                  <a:gd name="G80" fmla="*/ G79 1 282"/>
                  <a:gd name="G81" fmla="*/ 154 160 1"/>
                  <a:gd name="G82" fmla="*/ G81 1 160"/>
                  <a:gd name="G83" fmla="*/ 282 282 1"/>
                  <a:gd name="G84" fmla="*/ G83 1 282"/>
                  <a:gd name="G85" fmla="*/ 150 160 1"/>
                  <a:gd name="G86" fmla="*/ G85 1 160"/>
                  <a:gd name="G87" fmla="*/ 282 282 1"/>
                  <a:gd name="G88" fmla="*/ G87 1 282"/>
                  <a:gd name="G89" fmla="*/ 144 160 1"/>
                  <a:gd name="G90" fmla="*/ G89 1 160"/>
                  <a:gd name="G91" fmla="*/ 282 282 1"/>
                  <a:gd name="G92" fmla="*/ G91 1 282"/>
                  <a:gd name="G93" fmla="*/ 16 160 1"/>
                  <a:gd name="G94" fmla="*/ G93 1 160"/>
                  <a:gd name="G95" fmla="*/ 282 282 1"/>
                  <a:gd name="G96" fmla="*/ G95 1 282"/>
                  <a:gd name="G97" fmla="*/ 16 160 1"/>
                  <a:gd name="G98" fmla="*/ G97 1 160"/>
                  <a:gd name="G99" fmla="*/ 282 282 1"/>
                  <a:gd name="G100" fmla="*/ G99 1 282"/>
                  <a:gd name="G101" fmla="*/ 8 160 1"/>
                  <a:gd name="G102" fmla="*/ G101 1 160"/>
                  <a:gd name="G103" fmla="*/ 278 282 1"/>
                  <a:gd name="G104" fmla="*/ G103 1 282"/>
                  <a:gd name="G105" fmla="*/ 4 160 1"/>
                  <a:gd name="G106" fmla="*/ G105 1 160"/>
                  <a:gd name="G107" fmla="*/ 272 282 1"/>
                  <a:gd name="G108" fmla="*/ G107 1 282"/>
                  <a:gd name="G109" fmla="*/ 1 0 51712"/>
                  <a:gd name="G110" fmla="*/ G109 160 1"/>
                  <a:gd name="G111" fmla="*/ G110 1 160"/>
                  <a:gd name="G112" fmla="*/ 266 282 1"/>
                  <a:gd name="G113" fmla="*/ G112 1 282"/>
                  <a:gd name="G114" fmla="*/ 1 0 51712"/>
                  <a:gd name="G115" fmla="*/ G114 160 1"/>
                  <a:gd name="G116" fmla="*/ G115 1 160"/>
                  <a:gd name="G117" fmla="*/ 266 282 1"/>
                  <a:gd name="G118" fmla="*/ G117 1 282"/>
                  <a:gd name="G119" fmla="*/ 1 0 51712"/>
                  <a:gd name="G120" fmla="*/ G119 160 1"/>
                  <a:gd name="G121" fmla="*/ G120 1 160"/>
                  <a:gd name="G122" fmla="+- 282 0 0"/>
                  <a:gd name="G123" fmla="+- 160 0 0"/>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8" y="0"/>
                    </a:lnTo>
                    <a:lnTo>
                      <a:pt x="4" y="4"/>
                    </a:lnTo>
                    <a:lnTo>
                      <a:pt x="0" y="8"/>
                    </a:lnTo>
                    <a:lnTo>
                      <a:pt x="0" y="16"/>
                    </a:lnTo>
                    <a:lnTo>
                      <a:pt x="0" y="20"/>
                    </a:lnTo>
                    <a:lnTo>
                      <a:pt x="242" y="20"/>
                    </a:lnTo>
                    <a:lnTo>
                      <a:pt x="248" y="22"/>
                    </a:lnTo>
                    <a:lnTo>
                      <a:pt x="254" y="24"/>
                    </a:lnTo>
                    <a:lnTo>
                      <a:pt x="258" y="30"/>
                    </a:lnTo>
                    <a:lnTo>
                      <a:pt x="258" y="36"/>
                    </a:lnTo>
                    <a:lnTo>
                      <a:pt x="258" y="160"/>
                    </a:lnTo>
                    <a:lnTo>
                      <a:pt x="266" y="160"/>
                    </a:lnTo>
                    <a:lnTo>
                      <a:pt x="272" y="158"/>
                    </a:lnTo>
                    <a:lnTo>
                      <a:pt x="278" y="154"/>
                    </a:lnTo>
                    <a:lnTo>
                      <a:pt x="282" y="150"/>
                    </a:lnTo>
                    <a:lnTo>
                      <a:pt x="282" y="144"/>
                    </a:lnTo>
                    <a:lnTo>
                      <a:pt x="282" y="16"/>
                    </a:lnTo>
                    <a:lnTo>
                      <a:pt x="282" y="8"/>
                    </a:lnTo>
                    <a:lnTo>
                      <a:pt x="278" y="4"/>
                    </a:lnTo>
                    <a:lnTo>
                      <a:pt x="272" y="0"/>
                    </a:lnTo>
                    <a:lnTo>
                      <a:pt x="266"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5" name="Freeform 61"/>
              <p:cNvSpPr>
                <a:spLocks noChangeArrowheads="1"/>
              </p:cNvSpPr>
              <p:nvPr/>
            </p:nvSpPr>
            <p:spPr bwMode="auto">
              <a:xfrm>
                <a:off x="5924" y="1662"/>
                <a:ext cx="35" cy="54"/>
              </a:xfrm>
              <a:custGeom>
                <a:avLst/>
                <a:gdLst>
                  <a:gd name="G0" fmla="*/ 1 0 51712"/>
                  <a:gd name="G1" fmla="*/ G0 48 1"/>
                  <a:gd name="G2" fmla="*/ G1 1 48"/>
                  <a:gd name="G3" fmla="*/ 1 0 51712"/>
                  <a:gd name="G4" fmla="*/ G3 74 1"/>
                  <a:gd name="G5" fmla="*/ G4 1 74"/>
                  <a:gd name="G6" fmla="*/ 1 0 51712"/>
                  <a:gd name="G7" fmla="*/ G6 48 1"/>
                  <a:gd name="G8" fmla="*/ G7 1 48"/>
                  <a:gd name="G9" fmla="*/ 74 74 1"/>
                  <a:gd name="G10" fmla="*/ G9 1 74"/>
                  <a:gd name="G11" fmla="*/ 48 48 1"/>
                  <a:gd name="G12" fmla="*/ G11 1 48"/>
                  <a:gd name="G13" fmla="*/ 36 74 1"/>
                  <a:gd name="G14" fmla="*/ G13 1 74"/>
                  <a:gd name="G15" fmla="*/ 1 0 51712"/>
                  <a:gd name="G16" fmla="*/ G15 48 1"/>
                  <a:gd name="G17" fmla="*/ G16 1 48"/>
                  <a:gd name="G18" fmla="*/ 1 0 51712"/>
                  <a:gd name="G19" fmla="*/ G18 74 1"/>
                  <a:gd name="G20" fmla="*/ G19 1 74"/>
                  <a:gd name="G21" fmla="+- 48 0 0"/>
                  <a:gd name="G22" fmla="+- 74 0 0"/>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nvGrpSpPr>
            <p:cNvPr id="1088" name="Group 64"/>
            <p:cNvGrpSpPr>
              <a:grpSpLocks/>
            </p:cNvGrpSpPr>
            <p:nvPr/>
          </p:nvGrpSpPr>
          <p:grpSpPr bwMode="auto">
            <a:xfrm>
              <a:off x="7014" y="1068"/>
              <a:ext cx="184" cy="273"/>
              <a:chOff x="7014" y="1068"/>
              <a:chExt cx="184" cy="273"/>
            </a:xfrm>
          </p:grpSpPr>
        </p:grpSp>
        <p:grpSp>
          <p:nvGrpSpPr>
            <p:cNvPr id="1091" name="Group 67"/>
            <p:cNvGrpSpPr>
              <a:grpSpLocks/>
            </p:cNvGrpSpPr>
            <p:nvPr/>
          </p:nvGrpSpPr>
          <p:grpSpPr bwMode="auto">
            <a:xfrm>
              <a:off x="7138" y="2140"/>
              <a:ext cx="257" cy="175"/>
              <a:chOff x="7138" y="2140"/>
              <a:chExt cx="257" cy="175"/>
            </a:xfrm>
          </p:grpSpPr>
          <p:sp>
            <p:nvSpPr>
              <p:cNvPr id="1094" name="Rectangle 70"/>
              <p:cNvSpPr>
                <a:spLocks noChangeArrowheads="1"/>
              </p:cNvSpPr>
              <p:nvPr/>
            </p:nvSpPr>
            <p:spPr bwMode="auto">
              <a:xfrm>
                <a:off x="7198" y="2188"/>
                <a:ext cx="77" cy="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95" name="Rectangle 71"/>
              <p:cNvSpPr>
                <a:spLocks noChangeArrowheads="1"/>
              </p:cNvSpPr>
              <p:nvPr/>
            </p:nvSpPr>
            <p:spPr bwMode="auto">
              <a:xfrm>
                <a:off x="7198" y="2219"/>
                <a:ext cx="77" cy="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96" name="Rectangle 72"/>
              <p:cNvSpPr>
                <a:spLocks noChangeArrowheads="1"/>
              </p:cNvSpPr>
              <p:nvPr/>
            </p:nvSpPr>
            <p:spPr bwMode="auto">
              <a:xfrm>
                <a:off x="7198" y="2250"/>
                <a:ext cx="77" cy="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nvGrpSpPr>
            <p:cNvPr id="1097" name="Group 73"/>
            <p:cNvGrpSpPr>
              <a:grpSpLocks/>
            </p:cNvGrpSpPr>
            <p:nvPr/>
          </p:nvGrpSpPr>
          <p:grpSpPr bwMode="auto">
            <a:xfrm>
              <a:off x="6121" y="1490"/>
              <a:ext cx="1235" cy="836"/>
              <a:chOff x="6121" y="1490"/>
              <a:chExt cx="1235" cy="836"/>
            </a:xfrm>
          </p:grpSpPr>
          <p:sp>
            <p:nvSpPr>
              <p:cNvPr id="1098" name="Freeform 74"/>
              <p:cNvSpPr>
                <a:spLocks noChangeArrowheads="1"/>
              </p:cNvSpPr>
              <p:nvPr/>
            </p:nvSpPr>
            <p:spPr bwMode="auto">
              <a:xfrm>
                <a:off x="7272" y="1621"/>
                <a:ext cx="84" cy="133"/>
              </a:xfrm>
              <a:custGeom>
                <a:avLst/>
                <a:gdLst>
                  <a:gd name="G0" fmla="*/ 102 107 1"/>
                  <a:gd name="G1" fmla="*/ G0 1 107"/>
                  <a:gd name="G2" fmla="*/ 60 169 1"/>
                  <a:gd name="G3" fmla="*/ G2 1 169"/>
                  <a:gd name="G4" fmla="*/ 96 107 1"/>
                  <a:gd name="G5" fmla="*/ G4 1 107"/>
                  <a:gd name="G6" fmla="*/ 60 169 1"/>
                  <a:gd name="G7" fmla="*/ G6 1 169"/>
                  <a:gd name="G8" fmla="*/ 101 107 1"/>
                  <a:gd name="G9" fmla="*/ G8 1 107"/>
                  <a:gd name="G10" fmla="*/ 47 169 1"/>
                  <a:gd name="G11" fmla="*/ G10 1 169"/>
                  <a:gd name="G12" fmla="*/ 97 107 1"/>
                  <a:gd name="G13" fmla="*/ G12 1 107"/>
                  <a:gd name="G14" fmla="*/ 37 169 1"/>
                  <a:gd name="G15" fmla="*/ G14 1 169"/>
                  <a:gd name="G16" fmla="*/ 94 107 1"/>
                  <a:gd name="G17" fmla="*/ G16 1 107"/>
                  <a:gd name="G18" fmla="*/ 37 169 1"/>
                  <a:gd name="G19" fmla="*/ G18 1 169"/>
                  <a:gd name="G20" fmla="*/ 98 107 1"/>
                  <a:gd name="G21" fmla="*/ G20 1 107"/>
                  <a:gd name="G22" fmla="*/ 26 169 1"/>
                  <a:gd name="G23" fmla="*/ G22 1 169"/>
                  <a:gd name="G24" fmla="*/ 93 107 1"/>
                  <a:gd name="G25" fmla="*/ G24 1 107"/>
                  <a:gd name="G26" fmla="*/ 14 169 1"/>
                  <a:gd name="G27" fmla="*/ G26 1 169"/>
                  <a:gd name="G28" fmla="*/ 86 107 1"/>
                  <a:gd name="G29" fmla="*/ G28 1 107"/>
                  <a:gd name="G30" fmla="*/ 15 169 1"/>
                  <a:gd name="G31" fmla="*/ G30 1 169"/>
                  <a:gd name="G32" fmla="*/ 86 107 1"/>
                  <a:gd name="G33" fmla="*/ G32 1 107"/>
                  <a:gd name="G34" fmla="*/ 13 169 1"/>
                  <a:gd name="G35" fmla="*/ G34 1 169"/>
                  <a:gd name="G36" fmla="*/ 81 107 1"/>
                  <a:gd name="G37" fmla="*/ G36 1 107"/>
                  <a:gd name="G38" fmla="*/ 169 1 169"/>
                  <a:gd name="G39" fmla="*/ 69 107 1"/>
                  <a:gd name="G40" fmla="*/ G39 1 107"/>
                  <a:gd name="G41" fmla="*/ 7 169 1"/>
                  <a:gd name="G42" fmla="*/ G41 1 169"/>
                  <a:gd name="G43" fmla="*/ 50 107 1"/>
                  <a:gd name="G44" fmla="*/ G43 1 107"/>
                  <a:gd name="G45" fmla="*/ 56 169 1"/>
                  <a:gd name="G46" fmla="*/ G45 1 169"/>
                  <a:gd name="G47" fmla="*/ 44 107 1"/>
                  <a:gd name="G48" fmla="*/ G47 1 107"/>
                  <a:gd name="G49" fmla="*/ 49 169 1"/>
                  <a:gd name="G50" fmla="*/ G49 1 169"/>
                  <a:gd name="G51" fmla="*/ 29 107 1"/>
                  <a:gd name="G52" fmla="*/ G51 1 107"/>
                  <a:gd name="G53" fmla="*/ 55 169 1"/>
                  <a:gd name="G54" fmla="*/ G53 1 169"/>
                  <a:gd name="G55" fmla="*/ 28 107 1"/>
                  <a:gd name="G56" fmla="*/ G55 1 107"/>
                  <a:gd name="G57" fmla="*/ 58 169 1"/>
                  <a:gd name="G58" fmla="*/ G57 1 169"/>
                  <a:gd name="G59" fmla="*/ 16 107 1"/>
                  <a:gd name="G60" fmla="*/ G59 1 107"/>
                  <a:gd name="G61" fmla="*/ 89 169 1"/>
                  <a:gd name="G62" fmla="*/ G61 1 169"/>
                  <a:gd name="G63" fmla="*/ 7 107 1"/>
                  <a:gd name="G64" fmla="*/ G63 1 107"/>
                  <a:gd name="G65" fmla="*/ 112 169 1"/>
                  <a:gd name="G66" fmla="*/ G65 1 169"/>
                  <a:gd name="G67" fmla="*/ 7 107 1"/>
                  <a:gd name="G68" fmla="*/ G67 1 107"/>
                  <a:gd name="G69" fmla="*/ 112 169 1"/>
                  <a:gd name="G70" fmla="*/ G69 1 169"/>
                  <a:gd name="G71" fmla="*/ 29 107 1"/>
                  <a:gd name="G72" fmla="*/ G71 1 107"/>
                  <a:gd name="G73" fmla="*/ 161 169 1"/>
                  <a:gd name="G74" fmla="*/ G73 1 169"/>
                  <a:gd name="G75" fmla="*/ 79 107 1"/>
                  <a:gd name="G76" fmla="*/ G75 1 107"/>
                  <a:gd name="G77" fmla="*/ 139 169 1"/>
                  <a:gd name="G78" fmla="*/ G77 1 169"/>
                  <a:gd name="G79" fmla="*/ 79 107 1"/>
                  <a:gd name="G80" fmla="*/ G79 1 107"/>
                  <a:gd name="G81" fmla="*/ 139 169 1"/>
                  <a:gd name="G82" fmla="*/ G81 1 169"/>
                  <a:gd name="G83" fmla="*/ 89 107 1"/>
                  <a:gd name="G84" fmla="*/ G83 1 107"/>
                  <a:gd name="G85" fmla="*/ 114 169 1"/>
                  <a:gd name="G86" fmla="*/ G85 1 169"/>
                  <a:gd name="G87" fmla="*/ 99 107 1"/>
                  <a:gd name="G88" fmla="*/ G87 1 107"/>
                  <a:gd name="G89" fmla="*/ 86 169 1"/>
                  <a:gd name="G90" fmla="*/ G89 1 169"/>
                  <a:gd name="G91" fmla="*/ 106 107 1"/>
                  <a:gd name="G92" fmla="*/ G91 1 107"/>
                  <a:gd name="G93" fmla="*/ 69 169 1"/>
                  <a:gd name="G94" fmla="*/ G93 1 169"/>
                  <a:gd name="G95" fmla="*/ 102 107 1"/>
                  <a:gd name="G96" fmla="*/ G95 1 107"/>
                  <a:gd name="G97" fmla="*/ 60 169 1"/>
                  <a:gd name="G98" fmla="*/ G97 1 169"/>
                  <a:gd name="G99" fmla="+- 107 0 0"/>
                  <a:gd name="G100" fmla="+- 169 0 0"/>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99" name="Freeform 75"/>
              <p:cNvSpPr>
                <a:spLocks noChangeArrowheads="1"/>
              </p:cNvSpPr>
              <p:nvPr/>
            </p:nvSpPr>
            <p:spPr bwMode="auto">
              <a:xfrm>
                <a:off x="6121" y="1621"/>
                <a:ext cx="86" cy="133"/>
              </a:xfrm>
              <a:custGeom>
                <a:avLst/>
                <a:gdLst>
                  <a:gd name="G0" fmla="*/ 5 107 1"/>
                  <a:gd name="G1" fmla="*/ G0 1 107"/>
                  <a:gd name="G2" fmla="*/ 60 169 1"/>
                  <a:gd name="G3" fmla="*/ G2 1 169"/>
                  <a:gd name="G4" fmla="*/ 11 107 1"/>
                  <a:gd name="G5" fmla="*/ G4 1 107"/>
                  <a:gd name="G6" fmla="*/ 60 169 1"/>
                  <a:gd name="G7" fmla="*/ G6 1 169"/>
                  <a:gd name="G8" fmla="*/ 6 107 1"/>
                  <a:gd name="G9" fmla="*/ G8 1 107"/>
                  <a:gd name="G10" fmla="*/ 47 169 1"/>
                  <a:gd name="G11" fmla="*/ G10 1 169"/>
                  <a:gd name="G12" fmla="*/ 10 107 1"/>
                  <a:gd name="G13" fmla="*/ G12 1 107"/>
                  <a:gd name="G14" fmla="*/ 37 169 1"/>
                  <a:gd name="G15" fmla="*/ G14 1 169"/>
                  <a:gd name="G16" fmla="*/ 13 107 1"/>
                  <a:gd name="G17" fmla="*/ G16 1 107"/>
                  <a:gd name="G18" fmla="*/ 37 169 1"/>
                  <a:gd name="G19" fmla="*/ G18 1 169"/>
                  <a:gd name="G20" fmla="*/ 9 107 1"/>
                  <a:gd name="G21" fmla="*/ G20 1 107"/>
                  <a:gd name="G22" fmla="*/ 26 169 1"/>
                  <a:gd name="G23" fmla="*/ G22 1 169"/>
                  <a:gd name="G24" fmla="*/ 14 107 1"/>
                  <a:gd name="G25" fmla="*/ G24 1 107"/>
                  <a:gd name="G26" fmla="*/ 14 169 1"/>
                  <a:gd name="G27" fmla="*/ G26 1 169"/>
                  <a:gd name="G28" fmla="*/ 21 107 1"/>
                  <a:gd name="G29" fmla="*/ G28 1 107"/>
                  <a:gd name="G30" fmla="*/ 15 169 1"/>
                  <a:gd name="G31" fmla="*/ G30 1 169"/>
                  <a:gd name="G32" fmla="*/ 21 107 1"/>
                  <a:gd name="G33" fmla="*/ G32 1 107"/>
                  <a:gd name="G34" fmla="*/ 13 169 1"/>
                  <a:gd name="G35" fmla="*/ G34 1 169"/>
                  <a:gd name="G36" fmla="*/ 26 107 1"/>
                  <a:gd name="G37" fmla="*/ G36 1 107"/>
                  <a:gd name="G38" fmla="*/ 169 1 169"/>
                  <a:gd name="G39" fmla="*/ 38 107 1"/>
                  <a:gd name="G40" fmla="*/ G39 1 107"/>
                  <a:gd name="G41" fmla="*/ 7 169 1"/>
                  <a:gd name="G42" fmla="*/ G41 1 169"/>
                  <a:gd name="G43" fmla="*/ 57 107 1"/>
                  <a:gd name="G44" fmla="*/ G43 1 107"/>
                  <a:gd name="G45" fmla="*/ 56 169 1"/>
                  <a:gd name="G46" fmla="*/ G45 1 169"/>
                  <a:gd name="G47" fmla="*/ 63 107 1"/>
                  <a:gd name="G48" fmla="*/ G47 1 107"/>
                  <a:gd name="G49" fmla="*/ 49 169 1"/>
                  <a:gd name="G50" fmla="*/ G49 1 169"/>
                  <a:gd name="G51" fmla="*/ 78 107 1"/>
                  <a:gd name="G52" fmla="*/ G51 1 107"/>
                  <a:gd name="G53" fmla="*/ 55 169 1"/>
                  <a:gd name="G54" fmla="*/ G53 1 169"/>
                  <a:gd name="G55" fmla="*/ 79 107 1"/>
                  <a:gd name="G56" fmla="*/ G55 1 107"/>
                  <a:gd name="G57" fmla="*/ 58 169 1"/>
                  <a:gd name="G58" fmla="*/ G57 1 169"/>
                  <a:gd name="G59" fmla="*/ 91 107 1"/>
                  <a:gd name="G60" fmla="*/ G59 1 107"/>
                  <a:gd name="G61" fmla="*/ 89 169 1"/>
                  <a:gd name="G62" fmla="*/ G61 1 169"/>
                  <a:gd name="G63" fmla="*/ 100 107 1"/>
                  <a:gd name="G64" fmla="*/ G63 1 107"/>
                  <a:gd name="G65" fmla="*/ 112 169 1"/>
                  <a:gd name="G66" fmla="*/ G65 1 169"/>
                  <a:gd name="G67" fmla="*/ 100 107 1"/>
                  <a:gd name="G68" fmla="*/ G67 1 107"/>
                  <a:gd name="G69" fmla="*/ 112 169 1"/>
                  <a:gd name="G70" fmla="*/ G69 1 169"/>
                  <a:gd name="G71" fmla="*/ 78 107 1"/>
                  <a:gd name="G72" fmla="*/ G71 1 107"/>
                  <a:gd name="G73" fmla="*/ 161 169 1"/>
                  <a:gd name="G74" fmla="*/ G73 1 169"/>
                  <a:gd name="G75" fmla="*/ 28 107 1"/>
                  <a:gd name="G76" fmla="*/ G75 1 107"/>
                  <a:gd name="G77" fmla="*/ 139 169 1"/>
                  <a:gd name="G78" fmla="*/ G77 1 169"/>
                  <a:gd name="G79" fmla="*/ 28 107 1"/>
                  <a:gd name="G80" fmla="*/ G79 1 107"/>
                  <a:gd name="G81" fmla="*/ 139 169 1"/>
                  <a:gd name="G82" fmla="*/ G81 1 169"/>
                  <a:gd name="G83" fmla="*/ 18 107 1"/>
                  <a:gd name="G84" fmla="*/ G83 1 107"/>
                  <a:gd name="G85" fmla="*/ 114 169 1"/>
                  <a:gd name="G86" fmla="*/ G85 1 169"/>
                  <a:gd name="G87" fmla="*/ 8 107 1"/>
                  <a:gd name="G88" fmla="*/ G87 1 107"/>
                  <a:gd name="G89" fmla="*/ 86 169 1"/>
                  <a:gd name="G90" fmla="*/ G89 1 169"/>
                  <a:gd name="G91" fmla="*/ 107 1 107"/>
                  <a:gd name="G92" fmla="*/ 69 169 1"/>
                  <a:gd name="G93" fmla="*/ G92 1 169"/>
                  <a:gd name="G94" fmla="*/ 5 107 1"/>
                  <a:gd name="G95" fmla="*/ G94 1 107"/>
                  <a:gd name="G96" fmla="*/ 60 169 1"/>
                  <a:gd name="G97" fmla="*/ G96 1 169"/>
                  <a:gd name="G98" fmla="+- 107 0 0"/>
                  <a:gd name="G99" fmla="+- 169 0 0"/>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0" name="Freeform 76"/>
              <p:cNvSpPr>
                <a:spLocks noChangeArrowheads="1"/>
              </p:cNvSpPr>
              <p:nvPr/>
            </p:nvSpPr>
            <p:spPr bwMode="auto">
              <a:xfrm>
                <a:off x="6147" y="1717"/>
                <a:ext cx="1186" cy="609"/>
              </a:xfrm>
              <a:custGeom>
                <a:avLst/>
                <a:gdLst>
                  <a:gd name="G0" fmla="*/ 1400 1478 1"/>
                  <a:gd name="G1" fmla="*/ G0 1 1478"/>
                  <a:gd name="G2" fmla="*/ 1 0 51712"/>
                  <a:gd name="G3" fmla="*/ G2 762 1"/>
                  <a:gd name="G4" fmla="*/ G3 1 762"/>
                  <a:gd name="G5" fmla="*/ 1292 1478 1"/>
                  <a:gd name="G6" fmla="*/ G5 1 1478"/>
                  <a:gd name="G7" fmla="*/ 133 762 1"/>
                  <a:gd name="G8" fmla="*/ G7 1 762"/>
                  <a:gd name="G9" fmla="*/ 1072 1478 1"/>
                  <a:gd name="G10" fmla="*/ G9 1 1478"/>
                  <a:gd name="G11" fmla="*/ 178 762 1"/>
                  <a:gd name="G12" fmla="*/ G11 1 762"/>
                  <a:gd name="G13" fmla="*/ 898 1478 1"/>
                  <a:gd name="G14" fmla="*/ G13 1 1478"/>
                  <a:gd name="G15" fmla="*/ 72 762 1"/>
                  <a:gd name="G16" fmla="*/ G15 1 762"/>
                  <a:gd name="G17" fmla="*/ 579 1478 1"/>
                  <a:gd name="G18" fmla="*/ G17 1 1478"/>
                  <a:gd name="G19" fmla="*/ 74 762 1"/>
                  <a:gd name="G20" fmla="*/ G19 1 762"/>
                  <a:gd name="G21" fmla="*/ 406 1478 1"/>
                  <a:gd name="G22" fmla="*/ G21 1 1478"/>
                  <a:gd name="G23" fmla="*/ 178 762 1"/>
                  <a:gd name="G24" fmla="*/ G23 1 762"/>
                  <a:gd name="G25" fmla="*/ 185 1478 1"/>
                  <a:gd name="G26" fmla="*/ G25 1 1478"/>
                  <a:gd name="G27" fmla="*/ 133 762 1"/>
                  <a:gd name="G28" fmla="*/ G27 1 762"/>
                  <a:gd name="G29" fmla="*/ 78 1478 1"/>
                  <a:gd name="G30" fmla="*/ G29 1 1478"/>
                  <a:gd name="G31" fmla="*/ 1 0 51712"/>
                  <a:gd name="G32" fmla="*/ G31 762 1"/>
                  <a:gd name="G33" fmla="*/ G32 1 762"/>
                  <a:gd name="G34" fmla="*/ 1 0 51712"/>
                  <a:gd name="G35" fmla="*/ G34 1478 1"/>
                  <a:gd name="G36" fmla="*/ G35 1 1478"/>
                  <a:gd name="G37" fmla="*/ 31 762 1"/>
                  <a:gd name="G38" fmla="*/ G37 1 762"/>
                  <a:gd name="G39" fmla="*/ 139 1478 1"/>
                  <a:gd name="G40" fmla="*/ G39 1 1478"/>
                  <a:gd name="G41" fmla="*/ 203 762 1"/>
                  <a:gd name="G42" fmla="*/ G41 1 762"/>
                  <a:gd name="G43" fmla="*/ 349 1478 1"/>
                  <a:gd name="G44" fmla="*/ G43 1 1478"/>
                  <a:gd name="G45" fmla="*/ 268 762 1"/>
                  <a:gd name="G46" fmla="*/ G45 1 762"/>
                  <a:gd name="G47" fmla="*/ 422 1478 1"/>
                  <a:gd name="G48" fmla="*/ G47 1 1478"/>
                  <a:gd name="G49" fmla="*/ 261 762 1"/>
                  <a:gd name="G50" fmla="*/ G49 1 762"/>
                  <a:gd name="G51" fmla="*/ 579 1478 1"/>
                  <a:gd name="G52" fmla="*/ G51 1 1478"/>
                  <a:gd name="G53" fmla="*/ 190 762 1"/>
                  <a:gd name="G54" fmla="*/ G53 1 762"/>
                  <a:gd name="G55" fmla="*/ 579 1478 1"/>
                  <a:gd name="G56" fmla="*/ G55 1 1478"/>
                  <a:gd name="G57" fmla="*/ 762 762 1"/>
                  <a:gd name="G58" fmla="*/ G57 1 762"/>
                  <a:gd name="G59" fmla="*/ 898 1478 1"/>
                  <a:gd name="G60" fmla="*/ G59 1 1478"/>
                  <a:gd name="G61" fmla="*/ 762 762 1"/>
                  <a:gd name="G62" fmla="*/ G61 1 762"/>
                  <a:gd name="G63" fmla="*/ 898 1478 1"/>
                  <a:gd name="G64" fmla="*/ G63 1 1478"/>
                  <a:gd name="G65" fmla="*/ 189 762 1"/>
                  <a:gd name="G66" fmla="*/ G65 1 762"/>
                  <a:gd name="G67" fmla="*/ 1128 1478 1"/>
                  <a:gd name="G68" fmla="*/ G67 1 1478"/>
                  <a:gd name="G69" fmla="*/ 267 762 1"/>
                  <a:gd name="G70" fmla="*/ G69 1 762"/>
                  <a:gd name="G71" fmla="*/ 1339 1478 1"/>
                  <a:gd name="G72" fmla="*/ G71 1 1478"/>
                  <a:gd name="G73" fmla="*/ 203 762 1"/>
                  <a:gd name="G74" fmla="*/ G73 1 762"/>
                  <a:gd name="G75" fmla="*/ 1478 1478 1"/>
                  <a:gd name="G76" fmla="*/ G75 1 1478"/>
                  <a:gd name="G77" fmla="*/ 31 762 1"/>
                  <a:gd name="G78" fmla="*/ G77 1 762"/>
                  <a:gd name="G79" fmla="*/ 1400 1478 1"/>
                  <a:gd name="G80" fmla="*/ G79 1 1478"/>
                  <a:gd name="G81" fmla="*/ 1 0 51712"/>
                  <a:gd name="G82" fmla="*/ G81 762 1"/>
                  <a:gd name="G83" fmla="*/ G82 1 762"/>
                  <a:gd name="G84" fmla="+- 1478 0 0"/>
                  <a:gd name="G85" fmla="+- 762 0 0"/>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BFBFB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1" name="Freeform 77"/>
              <p:cNvSpPr>
                <a:spLocks noChangeArrowheads="1"/>
              </p:cNvSpPr>
              <p:nvPr/>
            </p:nvSpPr>
            <p:spPr bwMode="auto">
              <a:xfrm>
                <a:off x="6147" y="1717"/>
                <a:ext cx="1186" cy="214"/>
              </a:xfrm>
              <a:custGeom>
                <a:avLst/>
                <a:gdLst>
                  <a:gd name="G0" fmla="*/ 1128 1478 1"/>
                  <a:gd name="G1" fmla="*/ G0 1 1478"/>
                  <a:gd name="G2" fmla="*/ 267 268 1"/>
                  <a:gd name="G3" fmla="*/ G2 1 268"/>
                  <a:gd name="G4" fmla="*/ 1339 1478 1"/>
                  <a:gd name="G5" fmla="*/ G4 1 1478"/>
                  <a:gd name="G6" fmla="*/ 203 268 1"/>
                  <a:gd name="G7" fmla="*/ G6 1 268"/>
                  <a:gd name="G8" fmla="*/ 1478 1478 1"/>
                  <a:gd name="G9" fmla="*/ G8 1 1478"/>
                  <a:gd name="G10" fmla="*/ 31 268 1"/>
                  <a:gd name="G11" fmla="*/ G10 1 268"/>
                  <a:gd name="G12" fmla="*/ 1400 1478 1"/>
                  <a:gd name="G13" fmla="*/ G12 1 1478"/>
                  <a:gd name="G14" fmla="*/ 1 0 51712"/>
                  <a:gd name="G15" fmla="*/ G14 268 1"/>
                  <a:gd name="G16" fmla="*/ G15 1 268"/>
                  <a:gd name="G17" fmla="*/ 1292 1478 1"/>
                  <a:gd name="G18" fmla="*/ G17 1 1478"/>
                  <a:gd name="G19" fmla="*/ 133 268 1"/>
                  <a:gd name="G20" fmla="*/ G19 1 268"/>
                  <a:gd name="G21" fmla="*/ 1072 1478 1"/>
                  <a:gd name="G22" fmla="*/ G21 1 1478"/>
                  <a:gd name="G23" fmla="*/ 178 268 1"/>
                  <a:gd name="G24" fmla="*/ G23 1 268"/>
                  <a:gd name="G25" fmla="*/ 898 1478 1"/>
                  <a:gd name="G26" fmla="*/ G25 1 1478"/>
                  <a:gd name="G27" fmla="*/ 72 268 1"/>
                  <a:gd name="G28" fmla="*/ G27 1 268"/>
                  <a:gd name="G29" fmla="*/ 579 1478 1"/>
                  <a:gd name="G30" fmla="*/ G29 1 1478"/>
                  <a:gd name="G31" fmla="*/ 74 268 1"/>
                  <a:gd name="G32" fmla="*/ G31 1 268"/>
                  <a:gd name="G33" fmla="*/ 406 1478 1"/>
                  <a:gd name="G34" fmla="*/ G33 1 1478"/>
                  <a:gd name="G35" fmla="*/ 178 268 1"/>
                  <a:gd name="G36" fmla="*/ G35 1 268"/>
                  <a:gd name="G37" fmla="*/ 185 1478 1"/>
                  <a:gd name="G38" fmla="*/ G37 1 1478"/>
                  <a:gd name="G39" fmla="*/ 133 268 1"/>
                  <a:gd name="G40" fmla="*/ G39 1 268"/>
                  <a:gd name="G41" fmla="*/ 78 1478 1"/>
                  <a:gd name="G42" fmla="*/ G41 1 1478"/>
                  <a:gd name="G43" fmla="*/ 1 0 51712"/>
                  <a:gd name="G44" fmla="*/ G43 268 1"/>
                  <a:gd name="G45" fmla="*/ G44 1 268"/>
                  <a:gd name="G46" fmla="*/ 1 0 51712"/>
                  <a:gd name="G47" fmla="*/ G46 1478 1"/>
                  <a:gd name="G48" fmla="*/ G47 1 1478"/>
                  <a:gd name="G49" fmla="*/ 31 268 1"/>
                  <a:gd name="G50" fmla="*/ G49 1 268"/>
                  <a:gd name="G51" fmla="*/ 139 1478 1"/>
                  <a:gd name="G52" fmla="*/ G51 1 1478"/>
                  <a:gd name="G53" fmla="*/ 203 268 1"/>
                  <a:gd name="G54" fmla="*/ G53 1 268"/>
                  <a:gd name="G55" fmla="*/ 349 1478 1"/>
                  <a:gd name="G56" fmla="*/ G55 1 1478"/>
                  <a:gd name="G57" fmla="*/ 268 268 1"/>
                  <a:gd name="G58" fmla="*/ G57 1 268"/>
                  <a:gd name="G59" fmla="*/ 422 1478 1"/>
                  <a:gd name="G60" fmla="*/ G59 1 1478"/>
                  <a:gd name="G61" fmla="*/ 261 268 1"/>
                  <a:gd name="G62" fmla="*/ G61 1 268"/>
                  <a:gd name="G63" fmla="*/ 579 1478 1"/>
                  <a:gd name="G64" fmla="*/ G63 1 1478"/>
                  <a:gd name="G65" fmla="*/ 190 268 1"/>
                  <a:gd name="G66" fmla="*/ G65 1 268"/>
                  <a:gd name="G67" fmla="*/ 579 1478 1"/>
                  <a:gd name="G68" fmla="*/ G67 1 1478"/>
                  <a:gd name="G69" fmla="*/ 199 268 1"/>
                  <a:gd name="G70" fmla="*/ G69 1 268"/>
                  <a:gd name="G71" fmla="*/ 613 1478 1"/>
                  <a:gd name="G72" fmla="*/ G71 1 1478"/>
                  <a:gd name="G73" fmla="*/ 85 268 1"/>
                  <a:gd name="G74" fmla="*/ G73 1 268"/>
                  <a:gd name="G75" fmla="*/ 643 1478 1"/>
                  <a:gd name="G76" fmla="*/ G75 1 1478"/>
                  <a:gd name="G77" fmla="*/ 85 268 1"/>
                  <a:gd name="G78" fmla="*/ G77 1 268"/>
                  <a:gd name="G79" fmla="*/ 713 1478 1"/>
                  <a:gd name="G80" fmla="*/ G79 1 1478"/>
                  <a:gd name="G81" fmla="*/ 135 268 1"/>
                  <a:gd name="G82" fmla="*/ G81 1 268"/>
                  <a:gd name="G83" fmla="*/ 778 1478 1"/>
                  <a:gd name="G84" fmla="*/ G83 1 1478"/>
                  <a:gd name="G85" fmla="*/ 85 268 1"/>
                  <a:gd name="G86" fmla="*/ G85 1 268"/>
                  <a:gd name="G87" fmla="*/ 835 1478 1"/>
                  <a:gd name="G88" fmla="*/ G87 1 1478"/>
                  <a:gd name="G89" fmla="*/ 85 268 1"/>
                  <a:gd name="G90" fmla="*/ G89 1 268"/>
                  <a:gd name="G91" fmla="*/ 913 1478 1"/>
                  <a:gd name="G92" fmla="*/ G91 1 1478"/>
                  <a:gd name="G93" fmla="*/ 200 268 1"/>
                  <a:gd name="G94" fmla="*/ G93 1 268"/>
                  <a:gd name="G95" fmla="*/ 1128 1478 1"/>
                  <a:gd name="G96" fmla="*/ G95 1 1478"/>
                  <a:gd name="G97" fmla="*/ 267 268 1"/>
                  <a:gd name="G98" fmla="*/ G97 1 268"/>
                  <a:gd name="G99" fmla="+- 1478 0 0"/>
                  <a:gd name="G100" fmla="+- 268 0 0"/>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2" name="Freeform 78"/>
              <p:cNvSpPr>
                <a:spLocks noChangeArrowheads="1"/>
              </p:cNvSpPr>
              <p:nvPr/>
            </p:nvSpPr>
            <p:spPr bwMode="auto">
              <a:xfrm>
                <a:off x="6471" y="1490"/>
                <a:ext cx="185" cy="185"/>
              </a:xfrm>
              <a:custGeom>
                <a:avLst/>
                <a:gdLst>
                  <a:gd name="G0" fmla="*/ 92 232 1"/>
                  <a:gd name="G1" fmla="*/ G0 1 232"/>
                  <a:gd name="G2" fmla="*/ 232 232 1"/>
                  <a:gd name="G3" fmla="*/ G2 1 232"/>
                  <a:gd name="G4" fmla="*/ 139 232 1"/>
                  <a:gd name="G5" fmla="*/ G4 1 232"/>
                  <a:gd name="G6" fmla="*/ 1 0 51712"/>
                  <a:gd name="G7" fmla="*/ G6 232 1"/>
                  <a:gd name="G8" fmla="*/ G7 1 232"/>
                  <a:gd name="G9" fmla="*/ 92 232 1"/>
                  <a:gd name="G10" fmla="*/ G9 1 232"/>
                  <a:gd name="G11" fmla="*/ 232 232 1"/>
                  <a:gd name="G12" fmla="*/ G11 1 232"/>
                  <a:gd name="G13" fmla="+- 232 0 0"/>
                  <a:gd name="G14" fmla="+- 232 0 0"/>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3" name="Freeform 79"/>
              <p:cNvSpPr>
                <a:spLocks noChangeArrowheads="1"/>
              </p:cNvSpPr>
              <p:nvPr/>
            </p:nvSpPr>
            <p:spPr bwMode="auto">
              <a:xfrm>
                <a:off x="6447" y="1536"/>
                <a:ext cx="176" cy="176"/>
              </a:xfrm>
              <a:custGeom>
                <a:avLst/>
                <a:gdLst>
                  <a:gd name="G0" fmla="*/ 153 220 1"/>
                  <a:gd name="G1" fmla="*/ G0 1 220"/>
                  <a:gd name="G2" fmla="*/ 221 221 1"/>
                  <a:gd name="G3" fmla="*/ G2 1 221"/>
                  <a:gd name="G4" fmla="*/ 67 220 1"/>
                  <a:gd name="G5" fmla="*/ G4 1 220"/>
                  <a:gd name="G6" fmla="*/ 1 0 51712"/>
                  <a:gd name="G7" fmla="*/ G6 221 1"/>
                  <a:gd name="G8" fmla="*/ G7 1 221"/>
                  <a:gd name="G9" fmla="*/ 153 220 1"/>
                  <a:gd name="G10" fmla="*/ G9 1 220"/>
                  <a:gd name="G11" fmla="*/ 221 221 1"/>
                  <a:gd name="G12" fmla="*/ G11 1 221"/>
                  <a:gd name="G13" fmla="+- 220 0 0"/>
                  <a:gd name="G14" fmla="+- 221 0 0"/>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4" name="Freeform 80"/>
              <p:cNvSpPr>
                <a:spLocks noChangeArrowheads="1"/>
              </p:cNvSpPr>
              <p:nvPr/>
            </p:nvSpPr>
            <p:spPr bwMode="auto">
              <a:xfrm>
                <a:off x="6501" y="1625"/>
                <a:ext cx="171" cy="180"/>
              </a:xfrm>
              <a:custGeom>
                <a:avLst/>
                <a:gdLst>
                  <a:gd name="G0" fmla="*/ 216 216 1"/>
                  <a:gd name="G1" fmla="*/ G0 1 216"/>
                  <a:gd name="G2" fmla="*/ 156 224 1"/>
                  <a:gd name="G3" fmla="*/ G2 1 224"/>
                  <a:gd name="G4" fmla="*/ 1 0 51712"/>
                  <a:gd name="G5" fmla="*/ G4 216 1"/>
                  <a:gd name="G6" fmla="*/ G5 1 216"/>
                  <a:gd name="G7" fmla="*/ 61 224 1"/>
                  <a:gd name="G8" fmla="*/ G7 1 224"/>
                  <a:gd name="G9" fmla="*/ 216 216 1"/>
                  <a:gd name="G10" fmla="*/ G9 1 216"/>
                  <a:gd name="G11" fmla="*/ 156 224 1"/>
                  <a:gd name="G12" fmla="*/ G11 1 224"/>
                  <a:gd name="G13" fmla="+- 216 0 0"/>
                  <a:gd name="G14" fmla="+- 224 0 0"/>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5" name="Freeform 81"/>
              <p:cNvSpPr>
                <a:spLocks noChangeArrowheads="1"/>
              </p:cNvSpPr>
              <p:nvPr/>
            </p:nvSpPr>
            <p:spPr bwMode="auto">
              <a:xfrm>
                <a:off x="6544" y="1618"/>
                <a:ext cx="140" cy="118"/>
              </a:xfrm>
              <a:custGeom>
                <a:avLst/>
                <a:gdLst>
                  <a:gd name="G0" fmla="*/ 83 83 1"/>
                  <a:gd name="G1" fmla="*/ G0 1 83"/>
                  <a:gd name="G2" fmla="*/ 31 70 1"/>
                  <a:gd name="G3" fmla="*/ G2 1 70"/>
                  <a:gd name="G4" fmla="*/ 65 83 1"/>
                  <a:gd name="G5" fmla="*/ G4 1 83"/>
                  <a:gd name="G6" fmla="*/ 70 70 1"/>
                  <a:gd name="G7" fmla="*/ G6 1 70"/>
                  <a:gd name="G8" fmla="*/ 1 0 51712"/>
                  <a:gd name="G9" fmla="*/ G8 83 1"/>
                  <a:gd name="G10" fmla="*/ G9 1 83"/>
                  <a:gd name="G11" fmla="*/ 39 70 1"/>
                  <a:gd name="G12" fmla="*/ G11 1 70"/>
                  <a:gd name="G13" fmla="*/ 18 83 1"/>
                  <a:gd name="G14" fmla="*/ G13 1 83"/>
                  <a:gd name="G15" fmla="*/ 1 0 51712"/>
                  <a:gd name="G16" fmla="*/ G15 70 1"/>
                  <a:gd name="G17" fmla="*/ G16 1 70"/>
                  <a:gd name="G18" fmla="*/ 83 83 1"/>
                  <a:gd name="G19" fmla="*/ G18 1 83"/>
                  <a:gd name="G20" fmla="*/ 31 70 1"/>
                  <a:gd name="G21" fmla="*/ G20 1 70"/>
                  <a:gd name="G22" fmla="+- 83 0 0"/>
                  <a:gd name="G23" fmla="+- 70 0 0"/>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6" name="Freeform 82"/>
              <p:cNvSpPr>
                <a:spLocks noChangeArrowheads="1"/>
              </p:cNvSpPr>
              <p:nvPr/>
            </p:nvSpPr>
            <p:spPr bwMode="auto">
              <a:xfrm>
                <a:off x="6563" y="1548"/>
                <a:ext cx="236" cy="263"/>
              </a:xfrm>
              <a:custGeom>
                <a:avLst/>
                <a:gdLst>
                  <a:gd name="G0" fmla="*/ 17 296 1"/>
                  <a:gd name="G1" fmla="*/ G0 1 296"/>
                  <a:gd name="G2" fmla="*/ 1 0 51712"/>
                  <a:gd name="G3" fmla="*/ G2 330 1"/>
                  <a:gd name="G4" fmla="*/ G3 1 330"/>
                  <a:gd name="G5" fmla="*/ 15 296 1"/>
                  <a:gd name="G6" fmla="*/ G5 1 296"/>
                  <a:gd name="G7" fmla="*/ 73 330 1"/>
                  <a:gd name="G8" fmla="*/ G7 1 330"/>
                  <a:gd name="G9" fmla="*/ 1 0 51712"/>
                  <a:gd name="G10" fmla="*/ G9 296 1"/>
                  <a:gd name="G11" fmla="*/ G10 1 296"/>
                  <a:gd name="G12" fmla="*/ 90 330 1"/>
                  <a:gd name="G13" fmla="*/ G12 1 330"/>
                  <a:gd name="G14" fmla="*/ 84 296 1"/>
                  <a:gd name="G15" fmla="*/ G14 1 296"/>
                  <a:gd name="G16" fmla="*/ 125 330 1"/>
                  <a:gd name="G17" fmla="*/ G16 1 330"/>
                  <a:gd name="G18" fmla="*/ 90 296 1"/>
                  <a:gd name="G19" fmla="*/ G18 1 296"/>
                  <a:gd name="G20" fmla="*/ 129 330 1"/>
                  <a:gd name="G21" fmla="*/ G20 1 330"/>
                  <a:gd name="G22" fmla="*/ 109 296 1"/>
                  <a:gd name="G23" fmla="*/ G22 1 296"/>
                  <a:gd name="G24" fmla="*/ 146 330 1"/>
                  <a:gd name="G25" fmla="*/ G24 1 330"/>
                  <a:gd name="G26" fmla="*/ 101 296 1"/>
                  <a:gd name="G27" fmla="*/ G26 1 296"/>
                  <a:gd name="G28" fmla="*/ 163 330 1"/>
                  <a:gd name="G29" fmla="*/ G28 1 330"/>
                  <a:gd name="G30" fmla="*/ 88 296 1"/>
                  <a:gd name="G31" fmla="*/ G30 1 296"/>
                  <a:gd name="G32" fmla="*/ 155 330 1"/>
                  <a:gd name="G33" fmla="*/ G32 1 330"/>
                  <a:gd name="G34" fmla="*/ 61 296 1"/>
                  <a:gd name="G35" fmla="*/ G34 1 296"/>
                  <a:gd name="G36" fmla="*/ 161 330 1"/>
                  <a:gd name="G37" fmla="*/ G36 1 330"/>
                  <a:gd name="G38" fmla="*/ 67 296 1"/>
                  <a:gd name="G39" fmla="*/ G38 1 296"/>
                  <a:gd name="G40" fmla="*/ 189 330 1"/>
                  <a:gd name="G41" fmla="*/ G40 1 330"/>
                  <a:gd name="G42" fmla="*/ 89 296 1"/>
                  <a:gd name="G43" fmla="*/ G42 1 296"/>
                  <a:gd name="G44" fmla="*/ 203 330 1"/>
                  <a:gd name="G45" fmla="*/ G44 1 330"/>
                  <a:gd name="G46" fmla="*/ 122 296 1"/>
                  <a:gd name="G47" fmla="*/ G46 1 296"/>
                  <a:gd name="G48" fmla="*/ 223 330 1"/>
                  <a:gd name="G49" fmla="*/ G48 1 330"/>
                  <a:gd name="G50" fmla="*/ 132 296 1"/>
                  <a:gd name="G51" fmla="*/ G50 1 296"/>
                  <a:gd name="G52" fmla="*/ 291 330 1"/>
                  <a:gd name="G53" fmla="*/ G52 1 330"/>
                  <a:gd name="G54" fmla="*/ 201 296 1"/>
                  <a:gd name="G55" fmla="*/ G54 1 296"/>
                  <a:gd name="G56" fmla="*/ 330 330 1"/>
                  <a:gd name="G57" fmla="*/ G56 1 330"/>
                  <a:gd name="G58" fmla="*/ 248 296 1"/>
                  <a:gd name="G59" fmla="*/ G58 1 296"/>
                  <a:gd name="G60" fmla="*/ 205 330 1"/>
                  <a:gd name="G61" fmla="*/ G60 1 330"/>
                  <a:gd name="G62" fmla="*/ 282 296 1"/>
                  <a:gd name="G63" fmla="*/ G62 1 296"/>
                  <a:gd name="G64" fmla="*/ 176 330 1"/>
                  <a:gd name="G65" fmla="*/ G64 1 330"/>
                  <a:gd name="G66" fmla="*/ 296 296 1"/>
                  <a:gd name="G67" fmla="*/ G66 1 296"/>
                  <a:gd name="G68" fmla="*/ 153 330 1"/>
                  <a:gd name="G69" fmla="*/ G68 1 330"/>
                  <a:gd name="G70" fmla="*/ 208 296 1"/>
                  <a:gd name="G71" fmla="*/ G70 1 296"/>
                  <a:gd name="G72" fmla="*/ 89 330 1"/>
                  <a:gd name="G73" fmla="*/ G72 1 330"/>
                  <a:gd name="G74" fmla="*/ 223 296 1"/>
                  <a:gd name="G75" fmla="*/ G74 1 296"/>
                  <a:gd name="G76" fmla="*/ 64 330 1"/>
                  <a:gd name="G77" fmla="*/ G76 1 330"/>
                  <a:gd name="G78" fmla="*/ 17 296 1"/>
                  <a:gd name="G79" fmla="*/ G78 1 296"/>
                  <a:gd name="G80" fmla="*/ 1 0 51712"/>
                  <a:gd name="G81" fmla="*/ G80 330 1"/>
                  <a:gd name="G82" fmla="*/ G81 1 330"/>
                  <a:gd name="G83" fmla="+- 296 0 0"/>
                  <a:gd name="G84" fmla="+- 330 0 0"/>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7" name="Freeform 83"/>
              <p:cNvSpPr>
                <a:spLocks noChangeArrowheads="1"/>
              </p:cNvSpPr>
              <p:nvPr/>
            </p:nvSpPr>
            <p:spPr bwMode="auto">
              <a:xfrm>
                <a:off x="6660" y="1604"/>
                <a:ext cx="11" cy="11"/>
              </a:xfrm>
              <a:custGeom>
                <a:avLst/>
                <a:gdLst>
                  <a:gd name="G0" fmla="*/ 11 15 1"/>
                  <a:gd name="G1" fmla="*/ G0 1 15"/>
                  <a:gd name="G2" fmla="*/ 2 16 1"/>
                  <a:gd name="G3" fmla="*/ G2 1 16"/>
                  <a:gd name="G4" fmla="*/ 13 15 1"/>
                  <a:gd name="G5" fmla="*/ G4 1 15"/>
                  <a:gd name="G6" fmla="*/ 12 16 1"/>
                  <a:gd name="G7" fmla="*/ G6 1 16"/>
                  <a:gd name="G8" fmla="*/ 4 15 1"/>
                  <a:gd name="G9" fmla="*/ G8 1 15"/>
                  <a:gd name="G10" fmla="*/ 14 16 1"/>
                  <a:gd name="G11" fmla="*/ G10 1 16"/>
                  <a:gd name="G12" fmla="*/ 2 15 1"/>
                  <a:gd name="G13" fmla="*/ G12 1 15"/>
                  <a:gd name="G14" fmla="*/ 5 16 1"/>
                  <a:gd name="G15" fmla="*/ G14 1 16"/>
                  <a:gd name="G16" fmla="*/ 11 15 1"/>
                  <a:gd name="G17" fmla="*/ G16 1 15"/>
                  <a:gd name="G18" fmla="*/ 2 16 1"/>
                  <a:gd name="G19" fmla="*/ G18 1 16"/>
                  <a:gd name="G20" fmla="+- 15 0 0"/>
                  <a:gd name="G21" fmla="+- 16 0 0"/>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108" name="Freeform 84"/>
              <p:cNvSpPr>
                <a:spLocks noChangeArrowheads="1"/>
              </p:cNvSpPr>
              <p:nvPr/>
            </p:nvSpPr>
            <p:spPr bwMode="auto">
              <a:xfrm>
                <a:off x="6684" y="1666"/>
                <a:ext cx="113" cy="145"/>
              </a:xfrm>
              <a:custGeom>
                <a:avLst/>
                <a:gdLst>
                  <a:gd name="G0" fmla="*/ 130 142 1"/>
                  <a:gd name="G1" fmla="*/ G0 1 142"/>
                  <a:gd name="G2" fmla="*/ 1 0 51712"/>
                  <a:gd name="G3" fmla="*/ G2 184 1"/>
                  <a:gd name="G4" fmla="*/ G3 1 184"/>
                  <a:gd name="G5" fmla="*/ 46 142 1"/>
                  <a:gd name="G6" fmla="*/ G5 1 142"/>
                  <a:gd name="G7" fmla="*/ 69 184 1"/>
                  <a:gd name="G8" fmla="*/ G7 1 184"/>
                  <a:gd name="G9" fmla="*/ 1 0 51712"/>
                  <a:gd name="G10" fmla="*/ G9 142 1"/>
                  <a:gd name="G11" fmla="*/ G10 1 142"/>
                  <a:gd name="G12" fmla="*/ 59 184 1"/>
                  <a:gd name="G13" fmla="*/ G12 1 184"/>
                  <a:gd name="G14" fmla="*/ 26 142 1"/>
                  <a:gd name="G15" fmla="*/ G14 1 142"/>
                  <a:gd name="G16" fmla="*/ 171 184 1"/>
                  <a:gd name="G17" fmla="*/ G16 1 184"/>
                  <a:gd name="G18" fmla="*/ 50 142 1"/>
                  <a:gd name="G19" fmla="*/ G18 1 142"/>
                  <a:gd name="G20" fmla="*/ 184 184 1"/>
                  <a:gd name="G21" fmla="*/ G20 1 184"/>
                  <a:gd name="G22" fmla="*/ 103 142 1"/>
                  <a:gd name="G23" fmla="*/ G22 1 142"/>
                  <a:gd name="G24" fmla="*/ 137 184 1"/>
                  <a:gd name="G25" fmla="*/ G24 1 184"/>
                  <a:gd name="G26" fmla="*/ 99 142 1"/>
                  <a:gd name="G27" fmla="*/ G26 1 142"/>
                  <a:gd name="G28" fmla="*/ 75 184 1"/>
                  <a:gd name="G29" fmla="*/ G28 1 184"/>
                  <a:gd name="G30" fmla="*/ 128 142 1"/>
                  <a:gd name="G31" fmla="*/ G30 1 142"/>
                  <a:gd name="G32" fmla="*/ 38 184 1"/>
                  <a:gd name="G33" fmla="*/ G32 1 184"/>
                  <a:gd name="G34" fmla="*/ 129 142 1"/>
                  <a:gd name="G35" fmla="*/ G34 1 142"/>
                  <a:gd name="G36" fmla="*/ 33 184 1"/>
                  <a:gd name="G37" fmla="*/ G36 1 184"/>
                  <a:gd name="G38" fmla="*/ 132 142 1"/>
                  <a:gd name="G39" fmla="*/ G38 1 142"/>
                  <a:gd name="G40" fmla="*/ 31 184 1"/>
                  <a:gd name="G41" fmla="*/ G40 1 184"/>
                  <a:gd name="G42" fmla="*/ 142 142 1"/>
                  <a:gd name="G43" fmla="*/ G42 1 142"/>
                  <a:gd name="G44" fmla="*/ 7 184 1"/>
                  <a:gd name="G45" fmla="*/ G44 1 184"/>
                  <a:gd name="G46" fmla="*/ 130 142 1"/>
                  <a:gd name="G47" fmla="*/ G46 1 142"/>
                  <a:gd name="G48" fmla="*/ 1 0 51712"/>
                  <a:gd name="G49" fmla="*/ G48 184 1"/>
                  <a:gd name="G50" fmla="*/ G49 1 184"/>
                  <a:gd name="G51" fmla="+- 142 0 0"/>
                  <a:gd name="G52" fmla="+- 184 0 0"/>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mj-lt"/>
          <a:ea typeface="+mj-ea"/>
          <a:cs typeface="+mj-cs"/>
        </a:defRPr>
      </a:lvl1pPr>
      <a:lvl2pPr marL="742950" indent="-28575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2pPr>
      <a:lvl3pPr marL="11430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3pPr>
      <a:lvl4pPr marL="16002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4pPr>
      <a:lvl5pPr marL="20574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9pPr>
    </p:titleStyle>
    <p:bodyStyle>
      <a:lvl1pPr marL="342900" indent="-342900" algn="l" defTabSz="449263" rtl="0" eaLnBrk="1" fontAlgn="base" hangingPunct="1">
        <a:spcBef>
          <a:spcPct val="0"/>
        </a:spcBef>
        <a:spcAft>
          <a:spcPts val="1425"/>
        </a:spcAft>
        <a:buClr>
          <a:srgbClr val="000000"/>
        </a:buClr>
        <a:buSzPct val="100000"/>
        <a:buFont typeface="Times New Roman" pitchFamily="16" charset="0"/>
        <a:defRPr sz="2000">
          <a:solidFill>
            <a:srgbClr val="505050"/>
          </a:solidFill>
          <a:latin typeface="+mn-lt"/>
          <a:ea typeface="+mn-ea"/>
          <a:cs typeface="+mn-cs"/>
        </a:defRPr>
      </a:lvl1pPr>
      <a:lvl2pPr marL="742950" indent="-285750" algn="l" defTabSz="449263" rtl="0" eaLnBrk="1" fontAlgn="base" hangingPunct="1">
        <a:spcBef>
          <a:spcPct val="0"/>
        </a:spcBef>
        <a:spcAft>
          <a:spcPts val="1138"/>
        </a:spcAft>
        <a:buClr>
          <a:srgbClr val="000000"/>
        </a:buClr>
        <a:buSzPct val="100000"/>
        <a:buFont typeface="Times New Roman" pitchFamily="16" charset="0"/>
        <a:defRPr sz="2000">
          <a:solidFill>
            <a:srgbClr val="505050"/>
          </a:solidFill>
          <a:latin typeface="+mn-lt"/>
          <a:ea typeface="+mn-ea"/>
        </a:defRPr>
      </a:lvl2pPr>
      <a:lvl3pPr marL="1143000" indent="-228600" algn="l" defTabSz="449263" rtl="0" eaLnBrk="1" fontAlgn="base" hangingPunct="1">
        <a:spcBef>
          <a:spcPct val="0"/>
        </a:spcBef>
        <a:spcAft>
          <a:spcPts val="850"/>
        </a:spcAft>
        <a:buClr>
          <a:srgbClr val="000000"/>
        </a:buClr>
        <a:buSzPct val="100000"/>
        <a:buFont typeface="Times New Roman" pitchFamily="16" charset="0"/>
        <a:defRPr sz="2000">
          <a:solidFill>
            <a:srgbClr val="505050"/>
          </a:solidFill>
          <a:latin typeface="+mn-lt"/>
          <a:ea typeface="+mn-ea"/>
        </a:defRPr>
      </a:lvl3pPr>
      <a:lvl4pPr marL="1600200" indent="-228600" algn="l" defTabSz="449263" rtl="0" eaLnBrk="1" fontAlgn="base" hangingPunct="1">
        <a:spcBef>
          <a:spcPct val="0"/>
        </a:spcBef>
        <a:spcAft>
          <a:spcPts val="575"/>
        </a:spcAft>
        <a:buClr>
          <a:srgbClr val="000000"/>
        </a:buClr>
        <a:buSzPct val="100000"/>
        <a:buFont typeface="Times New Roman" pitchFamily="16" charset="0"/>
        <a:defRPr sz="2000">
          <a:solidFill>
            <a:srgbClr val="505050"/>
          </a:solidFill>
          <a:latin typeface="+mn-lt"/>
          <a:ea typeface="+mn-ea"/>
        </a:defRPr>
      </a:lvl4pPr>
      <a:lvl5pPr marL="2057400" indent="-228600" algn="l" defTabSz="449263" rtl="0" eaLnBrk="1" fontAlgn="base" hangingPunct="1">
        <a:spcBef>
          <a:spcPct val="0"/>
        </a:spcBef>
        <a:spcAft>
          <a:spcPts val="288"/>
        </a:spcAft>
        <a:buClr>
          <a:srgbClr val="000000"/>
        </a:buClr>
        <a:buSzPct val="100000"/>
        <a:buFont typeface="Times New Roman" pitchFamily="16" charset="0"/>
        <a:defRPr sz="2000">
          <a:solidFill>
            <a:srgbClr val="505050"/>
          </a:solidFill>
          <a:latin typeface="+mn-lt"/>
          <a:ea typeface="+mn-ea"/>
        </a:defRPr>
      </a:lvl5pPr>
      <a:lvl6pPr marL="2514600" indent="-228600" algn="l" defTabSz="449263" rtl="0" eaLnBrk="1" fontAlgn="base" hangingPunct="1">
        <a:spcBef>
          <a:spcPct val="0"/>
        </a:spcBef>
        <a:spcAft>
          <a:spcPts val="288"/>
        </a:spcAft>
        <a:buClr>
          <a:srgbClr val="000000"/>
        </a:buClr>
        <a:buSzPct val="100000"/>
        <a:buFont typeface="Times New Roman" pitchFamily="16" charset="0"/>
        <a:defRPr sz="2000">
          <a:solidFill>
            <a:srgbClr val="505050"/>
          </a:solidFill>
          <a:latin typeface="+mn-lt"/>
          <a:ea typeface="+mn-ea"/>
        </a:defRPr>
      </a:lvl6pPr>
      <a:lvl7pPr marL="2971800" indent="-228600" algn="l" defTabSz="449263" rtl="0" eaLnBrk="1" fontAlgn="base" hangingPunct="1">
        <a:spcBef>
          <a:spcPct val="0"/>
        </a:spcBef>
        <a:spcAft>
          <a:spcPts val="288"/>
        </a:spcAft>
        <a:buClr>
          <a:srgbClr val="000000"/>
        </a:buClr>
        <a:buSzPct val="100000"/>
        <a:buFont typeface="Times New Roman" pitchFamily="16" charset="0"/>
        <a:defRPr sz="2000">
          <a:solidFill>
            <a:srgbClr val="505050"/>
          </a:solidFill>
          <a:latin typeface="+mn-lt"/>
          <a:ea typeface="+mn-ea"/>
        </a:defRPr>
      </a:lvl7pPr>
      <a:lvl8pPr marL="3429000" indent="-228600" algn="l" defTabSz="449263" rtl="0" eaLnBrk="1" fontAlgn="base" hangingPunct="1">
        <a:spcBef>
          <a:spcPct val="0"/>
        </a:spcBef>
        <a:spcAft>
          <a:spcPts val="288"/>
        </a:spcAft>
        <a:buClr>
          <a:srgbClr val="000000"/>
        </a:buClr>
        <a:buSzPct val="100000"/>
        <a:buFont typeface="Times New Roman" pitchFamily="16" charset="0"/>
        <a:defRPr sz="2000">
          <a:solidFill>
            <a:srgbClr val="505050"/>
          </a:solidFill>
          <a:latin typeface="+mn-lt"/>
          <a:ea typeface="+mn-ea"/>
        </a:defRPr>
      </a:lvl8pPr>
      <a:lvl9pPr marL="3886200" indent="-228600" algn="l" defTabSz="449263" rtl="0" eaLnBrk="1" fontAlgn="base" hangingPunct="1">
        <a:spcBef>
          <a:spcPct val="0"/>
        </a:spcBef>
        <a:spcAft>
          <a:spcPts val="288"/>
        </a:spcAft>
        <a:buClr>
          <a:srgbClr val="000000"/>
        </a:buClr>
        <a:buSzPct val="100000"/>
        <a:buFont typeface="Times New Roman" pitchFamily="16" charset="0"/>
        <a:defRPr sz="2000">
          <a:solidFill>
            <a:srgbClr val="50505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681163" y="0"/>
            <a:ext cx="547688" cy="547688"/>
          </a:xfrm>
          <a:prstGeom prst="rect">
            <a:avLst/>
          </a:prstGeom>
          <a:solidFill>
            <a:srgbClr val="4668C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70</a:t>
            </a:r>
          </a:p>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197</a:t>
            </a:r>
          </a:p>
        </p:txBody>
      </p:sp>
      <p:sp>
        <p:nvSpPr>
          <p:cNvPr id="2050" name="Rectangle 2"/>
          <p:cNvSpPr>
            <a:spLocks noChangeArrowheads="1"/>
          </p:cNvSpPr>
          <p:nvPr/>
        </p:nvSpPr>
        <p:spPr bwMode="auto">
          <a:xfrm>
            <a:off x="-1133475" y="0"/>
            <a:ext cx="547687" cy="547688"/>
          </a:xfrm>
          <a:prstGeom prst="rect">
            <a:avLst/>
          </a:prstGeom>
          <a:solidFill>
            <a:srgbClr val="00188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24</a:t>
            </a:r>
          </a:p>
          <a:p>
            <a:pPr hangingPunct="1">
              <a:lnSpc>
                <a:spcPct val="90000"/>
              </a:lnSpc>
            </a:pPr>
            <a:r>
              <a:rPr lang="en-US" altLang="zh-TW" sz="900">
                <a:solidFill>
                  <a:srgbClr val="505050"/>
                </a:solidFill>
                <a:latin typeface="Segoe UI" charset="0"/>
                <a:cs typeface="Segoe UI" charset="0"/>
              </a:rPr>
              <a:t>143</a:t>
            </a:r>
          </a:p>
        </p:txBody>
      </p:sp>
      <p:sp>
        <p:nvSpPr>
          <p:cNvPr id="2051" name="Rectangle 3"/>
          <p:cNvSpPr>
            <a:spLocks noChangeArrowheads="1"/>
          </p:cNvSpPr>
          <p:nvPr/>
        </p:nvSpPr>
        <p:spPr bwMode="auto">
          <a:xfrm>
            <a:off x="-576263" y="0"/>
            <a:ext cx="547688" cy="547688"/>
          </a:xfrm>
          <a:prstGeom prst="rect">
            <a:avLst/>
          </a:prstGeom>
          <a:solidFill>
            <a:srgbClr val="002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32</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endParaRPr lang="en-US" altLang="zh-TW" sz="900">
              <a:solidFill>
                <a:srgbClr val="505050"/>
              </a:solidFill>
              <a:latin typeface="Segoe UI" charset="0"/>
              <a:cs typeface="Segoe UI" charset="0"/>
            </a:endParaRPr>
          </a:p>
        </p:txBody>
      </p:sp>
      <p:sp>
        <p:nvSpPr>
          <p:cNvPr id="2052" name="Rectangle 4"/>
          <p:cNvSpPr>
            <a:spLocks noChangeArrowheads="1"/>
          </p:cNvSpPr>
          <p:nvPr/>
        </p:nvSpPr>
        <p:spPr bwMode="auto">
          <a:xfrm>
            <a:off x="-1681163" y="1104900"/>
            <a:ext cx="547688" cy="547688"/>
          </a:xfrm>
          <a:prstGeom prst="rect">
            <a:avLst/>
          </a:prstGeom>
          <a:solidFill>
            <a:srgbClr val="00D8C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204</a:t>
            </a:r>
          </a:p>
        </p:txBody>
      </p:sp>
      <p:sp>
        <p:nvSpPr>
          <p:cNvPr id="2053" name="Rectangle 5"/>
          <p:cNvSpPr>
            <a:spLocks noChangeArrowheads="1"/>
          </p:cNvSpPr>
          <p:nvPr/>
        </p:nvSpPr>
        <p:spPr bwMode="auto">
          <a:xfrm>
            <a:off x="-1133475" y="1104900"/>
            <a:ext cx="547687" cy="547688"/>
          </a:xfrm>
          <a:prstGeom prst="rect">
            <a:avLst/>
          </a:prstGeom>
          <a:solidFill>
            <a:srgbClr val="00B294"/>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178</a:t>
            </a:r>
          </a:p>
          <a:p>
            <a:pPr hangingPunct="1">
              <a:lnSpc>
                <a:spcPct val="90000"/>
              </a:lnSpc>
            </a:pPr>
            <a:r>
              <a:rPr lang="en-US" altLang="zh-TW" sz="900">
                <a:solidFill>
                  <a:srgbClr val="505050"/>
                </a:solidFill>
                <a:latin typeface="Segoe UI" charset="0"/>
                <a:cs typeface="Segoe UI" charset="0"/>
              </a:rPr>
              <a:t>148</a:t>
            </a:r>
          </a:p>
        </p:txBody>
      </p:sp>
      <p:sp>
        <p:nvSpPr>
          <p:cNvPr id="2054" name="Rectangle 6"/>
          <p:cNvSpPr>
            <a:spLocks noChangeArrowheads="1"/>
          </p:cNvSpPr>
          <p:nvPr/>
        </p:nvSpPr>
        <p:spPr bwMode="auto">
          <a:xfrm>
            <a:off x="-576263" y="1104900"/>
            <a:ext cx="547688" cy="547688"/>
          </a:xfrm>
          <a:prstGeom prst="rect">
            <a:avLst/>
          </a:prstGeom>
          <a:solidFill>
            <a:srgbClr val="00827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130</a:t>
            </a:r>
          </a:p>
          <a:p>
            <a:pPr hangingPunct="1">
              <a:lnSpc>
                <a:spcPct val="90000"/>
              </a:lnSpc>
            </a:pPr>
            <a:r>
              <a:rPr lang="en-US" altLang="zh-TW" sz="900">
                <a:solidFill>
                  <a:srgbClr val="505050"/>
                </a:solidFill>
                <a:latin typeface="Segoe UI" charset="0"/>
                <a:cs typeface="Segoe UI" charset="0"/>
              </a:rPr>
              <a:t>114</a:t>
            </a:r>
          </a:p>
        </p:txBody>
      </p:sp>
      <p:sp>
        <p:nvSpPr>
          <p:cNvPr id="2055" name="Rectangle 7"/>
          <p:cNvSpPr>
            <a:spLocks noChangeArrowheads="1"/>
          </p:cNvSpPr>
          <p:nvPr/>
        </p:nvSpPr>
        <p:spPr bwMode="auto">
          <a:xfrm>
            <a:off x="-1671638" y="2214563"/>
            <a:ext cx="557213" cy="547687"/>
          </a:xfrm>
          <a:prstGeom prst="rect">
            <a:avLst/>
          </a:prstGeom>
          <a:solidFill>
            <a:srgbClr val="BAD80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10</a:t>
            </a:r>
          </a:p>
        </p:txBody>
      </p:sp>
      <p:sp>
        <p:nvSpPr>
          <p:cNvPr id="2056" name="Rectangle 8"/>
          <p:cNvSpPr>
            <a:spLocks noChangeArrowheads="1"/>
          </p:cNvSpPr>
          <p:nvPr/>
        </p:nvSpPr>
        <p:spPr bwMode="auto">
          <a:xfrm>
            <a:off x="-1122363" y="2214563"/>
            <a:ext cx="554038" cy="547687"/>
          </a:xfrm>
          <a:prstGeom prst="rect">
            <a:avLst/>
          </a:prstGeom>
          <a:solidFill>
            <a:srgbClr val="7FB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127</a:t>
            </a:r>
          </a:p>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0</a:t>
            </a:r>
          </a:p>
        </p:txBody>
      </p:sp>
      <p:sp>
        <p:nvSpPr>
          <p:cNvPr id="2057" name="Rectangle 9"/>
          <p:cNvSpPr>
            <a:spLocks noChangeArrowheads="1"/>
          </p:cNvSpPr>
          <p:nvPr/>
        </p:nvSpPr>
        <p:spPr bwMode="auto">
          <a:xfrm>
            <a:off x="-566738" y="2214563"/>
            <a:ext cx="547688" cy="547687"/>
          </a:xfrm>
          <a:prstGeom prst="rect">
            <a:avLst/>
          </a:prstGeom>
          <a:solidFill>
            <a:srgbClr val="008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138</a:t>
            </a:r>
          </a:p>
          <a:p>
            <a:pPr hangingPunct="1">
              <a:lnSpc>
                <a:spcPct val="90000"/>
              </a:lnSpc>
            </a:pPr>
            <a:r>
              <a:rPr lang="en-US" altLang="zh-TW" sz="900">
                <a:solidFill>
                  <a:srgbClr val="505050"/>
                </a:solidFill>
                <a:latin typeface="Segoe UI" charset="0"/>
                <a:cs typeface="Segoe UI" charset="0"/>
              </a:rPr>
              <a:t>0</a:t>
            </a:r>
          </a:p>
        </p:txBody>
      </p:sp>
      <p:sp>
        <p:nvSpPr>
          <p:cNvPr id="2058" name="Rectangle 10"/>
          <p:cNvSpPr>
            <a:spLocks noChangeArrowheads="1"/>
          </p:cNvSpPr>
          <p:nvPr/>
        </p:nvSpPr>
        <p:spPr bwMode="auto">
          <a:xfrm>
            <a:off x="-1692275" y="3309938"/>
            <a:ext cx="568325" cy="547687"/>
          </a:xfrm>
          <a:prstGeom prst="rect">
            <a:avLst/>
          </a:prstGeom>
          <a:solidFill>
            <a:srgbClr val="FFB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185</a:t>
            </a:r>
          </a:p>
          <a:p>
            <a:pPr hangingPunct="1">
              <a:lnSpc>
                <a:spcPct val="90000"/>
              </a:lnSpc>
            </a:pPr>
            <a:r>
              <a:rPr lang="en-US" altLang="zh-TW" sz="900">
                <a:solidFill>
                  <a:srgbClr val="505050"/>
                </a:solidFill>
                <a:latin typeface="Segoe UI" charset="0"/>
                <a:cs typeface="Segoe UI" charset="0"/>
              </a:rPr>
              <a:t>0</a:t>
            </a:r>
          </a:p>
        </p:txBody>
      </p:sp>
      <p:sp>
        <p:nvSpPr>
          <p:cNvPr id="2059" name="Rectangle 11"/>
          <p:cNvSpPr>
            <a:spLocks noChangeArrowheads="1"/>
          </p:cNvSpPr>
          <p:nvPr/>
        </p:nvSpPr>
        <p:spPr bwMode="auto">
          <a:xfrm>
            <a:off x="-1135063" y="3309938"/>
            <a:ext cx="557213" cy="547687"/>
          </a:xfrm>
          <a:prstGeom prst="rect">
            <a:avLst/>
          </a:prstGeom>
          <a:solidFill>
            <a:srgbClr val="FF8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140</a:t>
            </a:r>
          </a:p>
          <a:p>
            <a:pPr hangingPunct="1">
              <a:lnSpc>
                <a:spcPct val="90000"/>
              </a:lnSpc>
            </a:pPr>
            <a:r>
              <a:rPr lang="en-US" altLang="zh-TW" sz="900">
                <a:solidFill>
                  <a:srgbClr val="505050"/>
                </a:solidFill>
                <a:latin typeface="Segoe UI" charset="0"/>
                <a:cs typeface="Segoe UI" charset="0"/>
              </a:rPr>
              <a:t>0</a:t>
            </a:r>
          </a:p>
        </p:txBody>
      </p:sp>
      <p:sp>
        <p:nvSpPr>
          <p:cNvPr id="2060" name="Rectangle 12"/>
          <p:cNvSpPr>
            <a:spLocks noChangeArrowheads="1"/>
          </p:cNvSpPr>
          <p:nvPr/>
        </p:nvSpPr>
        <p:spPr bwMode="auto">
          <a:xfrm>
            <a:off x="-577850" y="3309938"/>
            <a:ext cx="547687" cy="547687"/>
          </a:xfrm>
          <a:prstGeom prst="rect">
            <a:avLst/>
          </a:prstGeom>
          <a:solidFill>
            <a:srgbClr val="DC3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220</a:t>
            </a:r>
          </a:p>
          <a:p>
            <a:pPr hangingPunct="1">
              <a:lnSpc>
                <a:spcPct val="90000"/>
              </a:lnSpc>
            </a:pPr>
            <a:r>
              <a:rPr lang="en-US" altLang="zh-TW" sz="900">
                <a:solidFill>
                  <a:srgbClr val="505050"/>
                </a:solidFill>
                <a:latin typeface="Segoe UI" charset="0"/>
                <a:cs typeface="Segoe UI" charset="0"/>
              </a:rPr>
              <a:t>60</a:t>
            </a:r>
          </a:p>
          <a:p>
            <a:pPr hangingPunct="1">
              <a:lnSpc>
                <a:spcPct val="90000"/>
              </a:lnSpc>
            </a:pPr>
            <a:r>
              <a:rPr lang="en-US" altLang="zh-TW" sz="900">
                <a:solidFill>
                  <a:srgbClr val="505050"/>
                </a:solidFill>
                <a:latin typeface="Segoe UI" charset="0"/>
                <a:cs typeface="Segoe UI" charset="0"/>
              </a:rPr>
              <a:t>0</a:t>
            </a:r>
          </a:p>
        </p:txBody>
      </p:sp>
      <p:sp>
        <p:nvSpPr>
          <p:cNvPr id="2061" name="Rectangle 13"/>
          <p:cNvSpPr>
            <a:spLocks noChangeArrowheads="1"/>
          </p:cNvSpPr>
          <p:nvPr/>
        </p:nvSpPr>
        <p:spPr bwMode="auto">
          <a:xfrm>
            <a:off x="-1684338" y="4403725"/>
            <a:ext cx="561975" cy="547688"/>
          </a:xfrm>
          <a:prstGeom prst="rect">
            <a:avLst/>
          </a:prstGeom>
          <a:solidFill>
            <a:srgbClr val="F472D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244</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208</a:t>
            </a:r>
          </a:p>
        </p:txBody>
      </p:sp>
      <p:sp>
        <p:nvSpPr>
          <p:cNvPr id="2062" name="Rectangle 14"/>
          <p:cNvSpPr>
            <a:spLocks noChangeArrowheads="1"/>
          </p:cNvSpPr>
          <p:nvPr/>
        </p:nvSpPr>
        <p:spPr bwMode="auto">
          <a:xfrm>
            <a:off x="-1130300" y="4403725"/>
            <a:ext cx="547687" cy="547688"/>
          </a:xfrm>
          <a:prstGeom prst="rect">
            <a:avLst/>
          </a:prstGeom>
          <a:solidFill>
            <a:srgbClr val="EC008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236</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140</a:t>
            </a:r>
          </a:p>
        </p:txBody>
      </p:sp>
      <p:sp>
        <p:nvSpPr>
          <p:cNvPr id="2063" name="Rectangle 15"/>
          <p:cNvSpPr>
            <a:spLocks noChangeArrowheads="1"/>
          </p:cNvSpPr>
          <p:nvPr/>
        </p:nvSpPr>
        <p:spPr bwMode="auto">
          <a:xfrm>
            <a:off x="-581025" y="4403725"/>
            <a:ext cx="547687" cy="547688"/>
          </a:xfrm>
          <a:prstGeom prst="rect">
            <a:avLst/>
          </a:prstGeom>
          <a:solidFill>
            <a:srgbClr val="B400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p:txBody>
      </p:sp>
      <p:sp>
        <p:nvSpPr>
          <p:cNvPr id="2064" name="Rectangle 16"/>
          <p:cNvSpPr>
            <a:spLocks noChangeArrowheads="1"/>
          </p:cNvSpPr>
          <p:nvPr/>
        </p:nvSpPr>
        <p:spPr bwMode="auto">
          <a:xfrm>
            <a:off x="-1681163" y="555625"/>
            <a:ext cx="547688" cy="547688"/>
          </a:xfrm>
          <a:prstGeom prst="rect">
            <a:avLst/>
          </a:prstGeom>
          <a:solidFill>
            <a:srgbClr val="6DC2E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109</a:t>
            </a:r>
          </a:p>
          <a:p>
            <a:pPr hangingPunct="1">
              <a:lnSpc>
                <a:spcPct val="90000"/>
              </a:lnSpc>
            </a:pPr>
            <a:r>
              <a:rPr lang="en-US" altLang="zh-TW" sz="900">
                <a:solidFill>
                  <a:srgbClr val="505050"/>
                </a:solidFill>
                <a:latin typeface="Segoe UI" charset="0"/>
                <a:cs typeface="Segoe UI" charset="0"/>
              </a:rPr>
              <a:t>194</a:t>
            </a:r>
          </a:p>
          <a:p>
            <a:pPr hangingPunct="1">
              <a:lnSpc>
                <a:spcPct val="90000"/>
              </a:lnSpc>
            </a:pPr>
            <a:r>
              <a:rPr lang="en-US" altLang="zh-TW" sz="900">
                <a:solidFill>
                  <a:srgbClr val="505050"/>
                </a:solidFill>
                <a:latin typeface="Segoe UI" charset="0"/>
                <a:cs typeface="Segoe UI" charset="0"/>
              </a:rPr>
              <a:t>233</a:t>
            </a:r>
          </a:p>
        </p:txBody>
      </p:sp>
      <p:sp>
        <p:nvSpPr>
          <p:cNvPr id="2065" name="Rectangle 17"/>
          <p:cNvSpPr>
            <a:spLocks noChangeArrowheads="1"/>
          </p:cNvSpPr>
          <p:nvPr/>
        </p:nvSpPr>
        <p:spPr bwMode="auto">
          <a:xfrm>
            <a:off x="-1133475" y="555625"/>
            <a:ext cx="557212" cy="547688"/>
          </a:xfrm>
          <a:prstGeom prst="rect">
            <a:avLst/>
          </a:prstGeom>
          <a:solidFill>
            <a:srgbClr val="00BCF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188</a:t>
            </a:r>
          </a:p>
          <a:p>
            <a:pPr hangingPunct="1">
              <a:lnSpc>
                <a:spcPct val="90000"/>
              </a:lnSpc>
            </a:pPr>
            <a:r>
              <a:rPr lang="en-US" altLang="zh-TW" sz="900">
                <a:solidFill>
                  <a:srgbClr val="505050"/>
                </a:solidFill>
                <a:latin typeface="Segoe UI" charset="0"/>
                <a:cs typeface="Segoe UI" charset="0"/>
              </a:rPr>
              <a:t>242</a:t>
            </a:r>
          </a:p>
        </p:txBody>
      </p:sp>
      <p:sp>
        <p:nvSpPr>
          <p:cNvPr id="2066" name="Rectangle 18"/>
          <p:cNvSpPr>
            <a:spLocks noChangeArrowheads="1"/>
          </p:cNvSpPr>
          <p:nvPr/>
        </p:nvSpPr>
        <p:spPr bwMode="auto">
          <a:xfrm>
            <a:off x="-576263" y="555625"/>
            <a:ext cx="547688" cy="547688"/>
          </a:xfrm>
          <a:prstGeom prst="rect">
            <a:avLst/>
          </a:prstGeom>
          <a:solidFill>
            <a:srgbClr val="0072C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198</a:t>
            </a:r>
          </a:p>
        </p:txBody>
      </p:sp>
      <p:sp>
        <p:nvSpPr>
          <p:cNvPr id="2067" name="Rectangle 19"/>
          <p:cNvSpPr>
            <a:spLocks noChangeArrowheads="1"/>
          </p:cNvSpPr>
          <p:nvPr/>
        </p:nvSpPr>
        <p:spPr bwMode="auto">
          <a:xfrm>
            <a:off x="-1681163" y="1658938"/>
            <a:ext cx="547688" cy="547687"/>
          </a:xfrm>
          <a:prstGeom prst="rect">
            <a:avLst/>
          </a:prstGeom>
          <a:solidFill>
            <a:srgbClr val="55D45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85</a:t>
            </a:r>
          </a:p>
          <a:p>
            <a:pPr hangingPunct="1">
              <a:lnSpc>
                <a:spcPct val="90000"/>
              </a:lnSpc>
            </a:pPr>
            <a:r>
              <a:rPr lang="en-US" altLang="zh-TW" sz="900">
                <a:solidFill>
                  <a:srgbClr val="505050"/>
                </a:solidFill>
                <a:latin typeface="Segoe UI" charset="0"/>
                <a:cs typeface="Segoe UI" charset="0"/>
              </a:rPr>
              <a:t>212</a:t>
            </a:r>
          </a:p>
          <a:p>
            <a:pPr hangingPunct="1">
              <a:lnSpc>
                <a:spcPct val="90000"/>
              </a:lnSpc>
            </a:pPr>
            <a:r>
              <a:rPr lang="en-US" altLang="zh-TW" sz="900">
                <a:solidFill>
                  <a:srgbClr val="505050"/>
                </a:solidFill>
                <a:latin typeface="Segoe UI" charset="0"/>
                <a:cs typeface="Segoe UI" charset="0"/>
              </a:rPr>
              <a:t>85</a:t>
            </a:r>
          </a:p>
        </p:txBody>
      </p:sp>
      <p:sp>
        <p:nvSpPr>
          <p:cNvPr id="2068" name="Rectangle 20"/>
          <p:cNvSpPr>
            <a:spLocks noChangeArrowheads="1"/>
          </p:cNvSpPr>
          <p:nvPr/>
        </p:nvSpPr>
        <p:spPr bwMode="auto">
          <a:xfrm>
            <a:off x="-1133475" y="1658938"/>
            <a:ext cx="547687" cy="547687"/>
          </a:xfrm>
          <a:prstGeom prst="rect">
            <a:avLst/>
          </a:prstGeom>
          <a:solidFill>
            <a:srgbClr val="009E4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a:p>
            <a:pPr hangingPunct="1">
              <a:lnSpc>
                <a:spcPct val="90000"/>
              </a:lnSpc>
            </a:pPr>
            <a:r>
              <a:rPr lang="en-US" altLang="zh-TW" sz="900">
                <a:solidFill>
                  <a:srgbClr val="505050"/>
                </a:solidFill>
                <a:latin typeface="Segoe UI" charset="0"/>
                <a:cs typeface="Segoe UI" charset="0"/>
              </a:rPr>
              <a:t>73</a:t>
            </a:r>
          </a:p>
        </p:txBody>
      </p:sp>
      <p:sp>
        <p:nvSpPr>
          <p:cNvPr id="2069" name="Rectangle 21"/>
          <p:cNvSpPr>
            <a:spLocks noChangeArrowheads="1"/>
          </p:cNvSpPr>
          <p:nvPr/>
        </p:nvSpPr>
        <p:spPr bwMode="auto">
          <a:xfrm>
            <a:off x="-576263" y="1658938"/>
            <a:ext cx="547688" cy="547687"/>
          </a:xfrm>
          <a:prstGeom prst="rect">
            <a:avLst/>
          </a:prstGeom>
          <a:solidFill>
            <a:srgbClr val="0072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51</a:t>
            </a:r>
          </a:p>
        </p:txBody>
      </p:sp>
      <p:sp>
        <p:nvSpPr>
          <p:cNvPr id="2070" name="Rectangle 22"/>
          <p:cNvSpPr>
            <a:spLocks noChangeArrowheads="1"/>
          </p:cNvSpPr>
          <p:nvPr/>
        </p:nvSpPr>
        <p:spPr bwMode="auto">
          <a:xfrm>
            <a:off x="-1687513" y="2762250"/>
            <a:ext cx="546100" cy="547688"/>
          </a:xfrm>
          <a:prstGeom prst="rect">
            <a:avLst/>
          </a:prstGeom>
          <a:solidFill>
            <a:srgbClr val="FFFC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158</a:t>
            </a:r>
          </a:p>
        </p:txBody>
      </p:sp>
      <p:sp>
        <p:nvSpPr>
          <p:cNvPr id="2071" name="Rectangle 23"/>
          <p:cNvSpPr>
            <a:spLocks noChangeArrowheads="1"/>
          </p:cNvSpPr>
          <p:nvPr/>
        </p:nvSpPr>
        <p:spPr bwMode="auto">
          <a:xfrm>
            <a:off x="-1133475" y="2762250"/>
            <a:ext cx="549275" cy="547688"/>
          </a:xfrm>
          <a:prstGeom prst="rect">
            <a:avLst/>
          </a:prstGeom>
          <a:solidFill>
            <a:srgbClr val="FFF1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241</a:t>
            </a:r>
          </a:p>
          <a:p>
            <a:pPr hangingPunct="1">
              <a:lnSpc>
                <a:spcPct val="90000"/>
              </a:lnSpc>
            </a:pPr>
            <a:r>
              <a:rPr lang="en-US" altLang="zh-TW" sz="900">
                <a:solidFill>
                  <a:srgbClr val="505050"/>
                </a:solidFill>
                <a:latin typeface="Segoe UI" charset="0"/>
                <a:cs typeface="Segoe UI" charset="0"/>
              </a:rPr>
              <a:t>0</a:t>
            </a:r>
          </a:p>
        </p:txBody>
      </p:sp>
      <p:sp>
        <p:nvSpPr>
          <p:cNvPr id="2072" name="Rectangle 24"/>
          <p:cNvSpPr>
            <a:spLocks noChangeArrowheads="1"/>
          </p:cNvSpPr>
          <p:nvPr/>
        </p:nvSpPr>
        <p:spPr bwMode="auto">
          <a:xfrm>
            <a:off x="-585788" y="2762250"/>
            <a:ext cx="557213" cy="547688"/>
          </a:xfrm>
          <a:prstGeom prst="rect">
            <a:avLst/>
          </a:prstGeom>
          <a:solidFill>
            <a:srgbClr val="FCD11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209</a:t>
            </a:r>
          </a:p>
          <a:p>
            <a:pPr hangingPunct="1">
              <a:lnSpc>
                <a:spcPct val="90000"/>
              </a:lnSpc>
            </a:pPr>
            <a:r>
              <a:rPr lang="en-US" altLang="zh-TW" sz="900">
                <a:solidFill>
                  <a:srgbClr val="505050"/>
                </a:solidFill>
                <a:latin typeface="Segoe UI" charset="0"/>
                <a:cs typeface="Segoe UI" charset="0"/>
              </a:rPr>
              <a:t>22</a:t>
            </a:r>
          </a:p>
          <a:p>
            <a:pPr hangingPunct="1">
              <a:lnSpc>
                <a:spcPct val="90000"/>
              </a:lnSpc>
            </a:pPr>
            <a:endParaRPr lang="en-US" altLang="zh-TW" sz="900">
              <a:solidFill>
                <a:srgbClr val="505050"/>
              </a:solidFill>
              <a:latin typeface="Segoe UI" charset="0"/>
              <a:cs typeface="Segoe UI" charset="0"/>
            </a:endParaRPr>
          </a:p>
        </p:txBody>
      </p:sp>
      <p:sp>
        <p:nvSpPr>
          <p:cNvPr id="2073" name="Rectangle 25"/>
          <p:cNvSpPr>
            <a:spLocks noChangeArrowheads="1"/>
          </p:cNvSpPr>
          <p:nvPr/>
        </p:nvSpPr>
        <p:spPr bwMode="auto">
          <a:xfrm>
            <a:off x="-1692275" y="3857625"/>
            <a:ext cx="558800" cy="547688"/>
          </a:xfrm>
          <a:prstGeom prst="rect">
            <a:avLst/>
          </a:prstGeom>
          <a:solidFill>
            <a:srgbClr val="DD5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221</a:t>
            </a:r>
          </a:p>
          <a:p>
            <a:pPr hangingPunct="1">
              <a:lnSpc>
                <a:spcPct val="90000"/>
              </a:lnSpc>
            </a:pPr>
            <a:r>
              <a:rPr lang="en-US" altLang="zh-TW" sz="900">
                <a:solidFill>
                  <a:srgbClr val="505050"/>
                </a:solidFill>
                <a:latin typeface="Segoe UI" charset="0"/>
                <a:cs typeface="Segoe UI" charset="0"/>
              </a:rPr>
              <a:t>89</a:t>
            </a:r>
          </a:p>
          <a:p>
            <a:pPr hangingPunct="1">
              <a:lnSpc>
                <a:spcPct val="90000"/>
              </a:lnSpc>
            </a:pPr>
            <a:r>
              <a:rPr lang="en-US" altLang="zh-TW" sz="900">
                <a:solidFill>
                  <a:srgbClr val="505050"/>
                </a:solidFill>
                <a:latin typeface="Segoe UI" charset="0"/>
                <a:cs typeface="Segoe UI" charset="0"/>
              </a:rPr>
              <a:t>0</a:t>
            </a:r>
          </a:p>
        </p:txBody>
      </p:sp>
      <p:sp>
        <p:nvSpPr>
          <p:cNvPr id="2074" name="Rectangle 26"/>
          <p:cNvSpPr>
            <a:spLocks noChangeArrowheads="1"/>
          </p:cNvSpPr>
          <p:nvPr/>
        </p:nvSpPr>
        <p:spPr bwMode="auto">
          <a:xfrm>
            <a:off x="-1136650" y="3857625"/>
            <a:ext cx="576262" cy="547688"/>
          </a:xfrm>
          <a:prstGeom prst="rect">
            <a:avLst/>
          </a:prstGeom>
          <a:solidFill>
            <a:srgbClr val="E8112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232</a:t>
            </a:r>
          </a:p>
          <a:p>
            <a:pPr hangingPunct="1">
              <a:lnSpc>
                <a:spcPct val="90000"/>
              </a:lnSpc>
            </a:pPr>
            <a:r>
              <a:rPr lang="en-US" altLang="zh-TW" sz="900">
                <a:solidFill>
                  <a:srgbClr val="505050"/>
                </a:solidFill>
                <a:latin typeface="Segoe UI" charset="0"/>
                <a:cs typeface="Segoe UI" charset="0"/>
              </a:rPr>
              <a:t>17</a:t>
            </a:r>
          </a:p>
          <a:p>
            <a:pPr hangingPunct="1">
              <a:lnSpc>
                <a:spcPct val="90000"/>
              </a:lnSpc>
            </a:pPr>
            <a:r>
              <a:rPr lang="en-US" altLang="zh-TW" sz="900">
                <a:solidFill>
                  <a:srgbClr val="505050"/>
                </a:solidFill>
                <a:latin typeface="Segoe UI" charset="0"/>
                <a:cs typeface="Segoe UI" charset="0"/>
              </a:rPr>
              <a:t>35</a:t>
            </a:r>
          </a:p>
        </p:txBody>
      </p:sp>
      <p:sp>
        <p:nvSpPr>
          <p:cNvPr id="2075" name="Rectangle 27"/>
          <p:cNvSpPr>
            <a:spLocks noChangeArrowheads="1"/>
          </p:cNvSpPr>
          <p:nvPr/>
        </p:nvSpPr>
        <p:spPr bwMode="auto">
          <a:xfrm>
            <a:off x="-579438" y="3857625"/>
            <a:ext cx="546100" cy="547688"/>
          </a:xfrm>
          <a:prstGeom prst="rect">
            <a:avLst/>
          </a:prstGeom>
          <a:solidFill>
            <a:srgbClr val="BA141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20</a:t>
            </a:r>
          </a:p>
          <a:p>
            <a:pPr hangingPunct="1">
              <a:lnSpc>
                <a:spcPct val="90000"/>
              </a:lnSpc>
            </a:pPr>
            <a:r>
              <a:rPr lang="en-US" altLang="zh-TW" sz="900">
                <a:solidFill>
                  <a:srgbClr val="505050"/>
                </a:solidFill>
                <a:latin typeface="Segoe UI" charset="0"/>
                <a:cs typeface="Segoe UI" charset="0"/>
              </a:rPr>
              <a:t>26</a:t>
            </a:r>
          </a:p>
        </p:txBody>
      </p:sp>
      <p:sp>
        <p:nvSpPr>
          <p:cNvPr id="2076" name="Rectangle 28"/>
          <p:cNvSpPr>
            <a:spLocks noChangeArrowheads="1"/>
          </p:cNvSpPr>
          <p:nvPr/>
        </p:nvSpPr>
        <p:spPr bwMode="auto">
          <a:xfrm>
            <a:off x="-1684338" y="4957763"/>
            <a:ext cx="561975" cy="547687"/>
          </a:xfrm>
          <a:prstGeom prst="rect">
            <a:avLst/>
          </a:prstGeom>
          <a:solidFill>
            <a:srgbClr val="9B4F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155</a:t>
            </a:r>
          </a:p>
          <a:p>
            <a:pPr hangingPunct="1">
              <a:lnSpc>
                <a:spcPct val="90000"/>
              </a:lnSpc>
            </a:pPr>
            <a:r>
              <a:rPr lang="en-US" altLang="zh-TW" sz="900">
                <a:solidFill>
                  <a:srgbClr val="505050"/>
                </a:solidFill>
                <a:latin typeface="Segoe UI" charset="0"/>
                <a:cs typeface="Segoe UI" charset="0"/>
              </a:rPr>
              <a:t>79</a:t>
            </a:r>
          </a:p>
          <a:p>
            <a:pPr hangingPunct="1">
              <a:lnSpc>
                <a:spcPct val="90000"/>
              </a:lnSpc>
            </a:pPr>
            <a:r>
              <a:rPr lang="en-US" altLang="zh-TW" sz="900">
                <a:solidFill>
                  <a:srgbClr val="505050"/>
                </a:solidFill>
                <a:latin typeface="Segoe UI" charset="0"/>
                <a:cs typeface="Segoe UI" charset="0"/>
              </a:rPr>
              <a:t>150</a:t>
            </a:r>
          </a:p>
        </p:txBody>
      </p:sp>
      <p:sp>
        <p:nvSpPr>
          <p:cNvPr id="2077" name="Rectangle 29"/>
          <p:cNvSpPr>
            <a:spLocks noChangeArrowheads="1"/>
          </p:cNvSpPr>
          <p:nvPr/>
        </p:nvSpPr>
        <p:spPr bwMode="auto">
          <a:xfrm>
            <a:off x="-1130300" y="4957763"/>
            <a:ext cx="547687" cy="547687"/>
          </a:xfrm>
          <a:prstGeom prst="rect">
            <a:avLst/>
          </a:prstGeom>
          <a:solidFill>
            <a:srgbClr val="68217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33</a:t>
            </a:r>
          </a:p>
          <a:p>
            <a:pPr hangingPunct="1">
              <a:lnSpc>
                <a:spcPct val="90000"/>
              </a:lnSpc>
            </a:pPr>
            <a:r>
              <a:rPr lang="en-US" altLang="zh-TW" sz="900">
                <a:solidFill>
                  <a:srgbClr val="505050"/>
                </a:solidFill>
                <a:latin typeface="Segoe UI" charset="0"/>
                <a:cs typeface="Segoe UI" charset="0"/>
              </a:rPr>
              <a:t>122</a:t>
            </a:r>
          </a:p>
        </p:txBody>
      </p:sp>
      <p:sp>
        <p:nvSpPr>
          <p:cNvPr id="2078" name="Rectangle 30"/>
          <p:cNvSpPr>
            <a:spLocks noChangeArrowheads="1"/>
          </p:cNvSpPr>
          <p:nvPr/>
        </p:nvSpPr>
        <p:spPr bwMode="auto">
          <a:xfrm>
            <a:off x="-581025" y="4957763"/>
            <a:ext cx="549275" cy="547687"/>
          </a:xfrm>
          <a:prstGeom prst="rect">
            <a:avLst/>
          </a:prstGeom>
          <a:solidFill>
            <a:srgbClr val="44235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68</a:t>
            </a:r>
          </a:p>
          <a:p>
            <a:pPr hangingPunct="1">
              <a:lnSpc>
                <a:spcPct val="90000"/>
              </a:lnSpc>
            </a:pPr>
            <a:r>
              <a:rPr lang="en-US" altLang="zh-TW" sz="900">
                <a:solidFill>
                  <a:srgbClr val="505050"/>
                </a:solidFill>
                <a:latin typeface="Segoe UI" charset="0"/>
                <a:cs typeface="Segoe UI" charset="0"/>
              </a:rPr>
              <a:t>35</a:t>
            </a:r>
          </a:p>
          <a:p>
            <a:pPr hangingPunct="1">
              <a:lnSpc>
                <a:spcPct val="90000"/>
              </a:lnSpc>
            </a:pPr>
            <a:r>
              <a:rPr lang="en-US" altLang="zh-TW" sz="900">
                <a:solidFill>
                  <a:srgbClr val="505050"/>
                </a:solidFill>
                <a:latin typeface="Segoe UI" charset="0"/>
                <a:cs typeface="Segoe UI" charset="0"/>
              </a:rPr>
              <a:t>89</a:t>
            </a:r>
          </a:p>
        </p:txBody>
      </p:sp>
      <p:sp>
        <p:nvSpPr>
          <p:cNvPr id="2079" name="Rectangle 31"/>
          <p:cNvSpPr>
            <a:spLocks noChangeArrowheads="1"/>
          </p:cNvSpPr>
          <p:nvPr/>
        </p:nvSpPr>
        <p:spPr bwMode="auto">
          <a:xfrm>
            <a:off x="-1130300" y="5503863"/>
            <a:ext cx="547687" cy="547687"/>
          </a:xfrm>
          <a:prstGeom prst="rect">
            <a:avLst/>
          </a:prstGeom>
          <a:solidFill>
            <a:srgbClr val="D2D2D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p:txBody>
      </p:sp>
      <p:sp>
        <p:nvSpPr>
          <p:cNvPr id="2080" name="Rectangle 32"/>
          <p:cNvSpPr>
            <a:spLocks noChangeArrowheads="1"/>
          </p:cNvSpPr>
          <p:nvPr/>
        </p:nvSpPr>
        <p:spPr bwMode="auto">
          <a:xfrm>
            <a:off x="-581025" y="5503863"/>
            <a:ext cx="549275" cy="547687"/>
          </a:xfrm>
          <a:prstGeom prst="rect">
            <a:avLst/>
          </a:prstGeom>
          <a:solidFill>
            <a:srgbClr val="9696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p:txBody>
      </p:sp>
      <p:sp>
        <p:nvSpPr>
          <p:cNvPr id="2081" name="Rectangle 33"/>
          <p:cNvSpPr>
            <a:spLocks noChangeArrowheads="1"/>
          </p:cNvSpPr>
          <p:nvPr/>
        </p:nvSpPr>
        <p:spPr bwMode="auto">
          <a:xfrm>
            <a:off x="-1141413" y="6053138"/>
            <a:ext cx="560388" cy="547687"/>
          </a:xfrm>
          <a:prstGeom prst="rect">
            <a:avLst/>
          </a:prstGeom>
          <a:solidFill>
            <a:srgbClr val="505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p:txBody>
      </p:sp>
      <p:sp>
        <p:nvSpPr>
          <p:cNvPr id="2082" name="Rectangle 34"/>
          <p:cNvSpPr>
            <a:spLocks noChangeArrowheads="1"/>
          </p:cNvSpPr>
          <p:nvPr/>
        </p:nvSpPr>
        <p:spPr bwMode="auto">
          <a:xfrm>
            <a:off x="-1684338" y="6051550"/>
            <a:ext cx="547688" cy="547688"/>
          </a:xfrm>
          <a:prstGeom prst="rect">
            <a:avLst/>
          </a:prstGeom>
          <a:solidFill>
            <a:srgbClr val="73737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p:txBody>
      </p:sp>
      <p:sp>
        <p:nvSpPr>
          <p:cNvPr id="2083" name="Rectangle 35"/>
          <p:cNvSpPr>
            <a:spLocks noChangeArrowheads="1"/>
          </p:cNvSpPr>
          <p:nvPr/>
        </p:nvSpPr>
        <p:spPr bwMode="auto">
          <a:xfrm>
            <a:off x="-585788" y="6053138"/>
            <a:ext cx="558800" cy="547687"/>
          </a:xfrm>
          <a:prstGeom prst="rect">
            <a:avLst/>
          </a:prstGeom>
          <a:solidFill>
            <a:srgbClr val="0000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p:txBody>
      </p:sp>
      <p:sp>
        <p:nvSpPr>
          <p:cNvPr id="2084" name="Rectangle 36"/>
          <p:cNvSpPr>
            <a:spLocks noChangeArrowheads="1"/>
          </p:cNvSpPr>
          <p:nvPr/>
        </p:nvSpPr>
        <p:spPr bwMode="auto">
          <a:xfrm>
            <a:off x="-1684338" y="5503863"/>
            <a:ext cx="547688" cy="547687"/>
          </a:xfrm>
          <a:prstGeom prst="rect">
            <a:avLst/>
          </a:prstGeom>
          <a:solidFill>
            <a:srgbClr val="FFFFF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p:txBody>
      </p:sp>
      <p:sp>
        <p:nvSpPr>
          <p:cNvPr id="2085" name="Rectangle 37"/>
          <p:cNvSpPr>
            <a:spLocks noChangeArrowheads="1"/>
          </p:cNvSpPr>
          <p:nvPr/>
        </p:nvSpPr>
        <p:spPr bwMode="auto">
          <a:xfrm>
            <a:off x="-1144588" y="6765925"/>
            <a:ext cx="546100" cy="547688"/>
          </a:xfrm>
          <a:prstGeom prst="rect">
            <a:avLst/>
          </a:prstGeom>
          <a:solidFill>
            <a:srgbClr val="3333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p:txBody>
      </p:sp>
      <p:sp>
        <p:nvSpPr>
          <p:cNvPr id="2086" name="Rectangle 38"/>
          <p:cNvSpPr>
            <a:spLocks noChangeArrowheads="1"/>
          </p:cNvSpPr>
          <p:nvPr/>
        </p:nvSpPr>
        <p:spPr bwMode="auto">
          <a:xfrm>
            <a:off x="-1695450" y="6765925"/>
            <a:ext cx="539750" cy="547688"/>
          </a:xfrm>
          <a:prstGeom prst="rect">
            <a:avLst/>
          </a:prstGeom>
          <a:solidFill>
            <a:srgbClr val="EEEEE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p:txBody>
      </p:sp>
      <p:sp>
        <p:nvSpPr>
          <p:cNvPr id="2087" name="Rectangle 39"/>
          <p:cNvSpPr>
            <a:spLocks noChangeArrowheads="1"/>
          </p:cNvSpPr>
          <p:nvPr/>
        </p:nvSpPr>
        <p:spPr bwMode="auto">
          <a:xfrm>
            <a:off x="-587375" y="6765925"/>
            <a:ext cx="546100" cy="547688"/>
          </a:xfrm>
          <a:prstGeom prst="rect">
            <a:avLst/>
          </a:prstGeom>
          <a:solidFill>
            <a:srgbClr val="1570A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a:t>
            </a:r>
          </a:p>
          <a:p>
            <a:pPr hangingPunct="1">
              <a:lnSpc>
                <a:spcPct val="90000"/>
              </a:lnSpc>
            </a:pPr>
            <a:r>
              <a:rPr lang="en-US" altLang="zh-TW" sz="900">
                <a:solidFill>
                  <a:srgbClr val="505050"/>
                </a:solidFill>
                <a:latin typeface="Segoe UI" charset="0"/>
                <a:cs typeface="Segoe UI" charset="0"/>
              </a:rPr>
              <a:t>112</a:t>
            </a:r>
          </a:p>
          <a:p>
            <a:pPr hangingPunct="1">
              <a:lnSpc>
                <a:spcPct val="90000"/>
              </a:lnSpc>
            </a:pPr>
            <a:r>
              <a:rPr lang="en-US" altLang="zh-TW" sz="900">
                <a:solidFill>
                  <a:srgbClr val="505050"/>
                </a:solidFill>
                <a:latin typeface="Segoe UI" charset="0"/>
                <a:cs typeface="Segoe UI" charset="0"/>
              </a:rPr>
              <a:t>166</a:t>
            </a:r>
          </a:p>
        </p:txBody>
      </p:sp>
      <p:sp>
        <p:nvSpPr>
          <p:cNvPr id="2088" name="Rectangle 40"/>
          <p:cNvSpPr>
            <a:spLocks noGrp="1" noChangeArrowheads="1"/>
          </p:cNvSpPr>
          <p:nvPr>
            <p:ph type="title"/>
          </p:nvPr>
        </p:nvSpPr>
        <p:spPr bwMode="auto">
          <a:xfrm>
            <a:off x="365125" y="365125"/>
            <a:ext cx="1170305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zh-TW" altLang="en-GB" smtClean="0"/>
              <a:t>請按一下滑鼠，編輯標題文的格式。</a:t>
            </a:r>
            <a:r>
              <a:rPr lang="en-GB" altLang="zh-TW" smtClean="0"/>
              <a:t>Slide for developer code</a:t>
            </a:r>
          </a:p>
        </p:txBody>
      </p:sp>
      <p:sp>
        <p:nvSpPr>
          <p:cNvPr id="2089" name="Rectangle 41"/>
          <p:cNvSpPr>
            <a:spLocks noGrp="1" noChangeArrowheads="1"/>
          </p:cNvSpPr>
          <p:nvPr>
            <p:ph type="body" idx="1"/>
          </p:nvPr>
        </p:nvSpPr>
        <p:spPr bwMode="auto">
          <a:xfrm>
            <a:off x="365125" y="1371600"/>
            <a:ext cx="11703050" cy="636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zh-TW" altLang="en-GB" smtClean="0"/>
              <a:t>請按滑鼠，編輯大綱文字格式。</a:t>
            </a:r>
          </a:p>
          <a:p>
            <a:pPr lvl="1"/>
            <a:r>
              <a:rPr lang="zh-TW" altLang="en-GB" smtClean="0"/>
              <a:t>第二個大綱層次</a:t>
            </a:r>
          </a:p>
          <a:p>
            <a:pPr lvl="2"/>
            <a:r>
              <a:rPr lang="zh-TW" altLang="en-GB" smtClean="0"/>
              <a:t>第三個大綱層次</a:t>
            </a:r>
          </a:p>
          <a:p>
            <a:pPr lvl="3"/>
            <a:r>
              <a:rPr lang="zh-TW" altLang="en-GB" smtClean="0"/>
              <a:t>第四個大綱層次</a:t>
            </a:r>
          </a:p>
          <a:p>
            <a:pPr lvl="4"/>
            <a:r>
              <a:rPr lang="zh-TW" altLang="en-GB" smtClean="0"/>
              <a:t>第五個大綱層次</a:t>
            </a:r>
          </a:p>
          <a:p>
            <a:pPr lvl="4"/>
            <a:r>
              <a:rPr lang="zh-TW" altLang="en-GB" smtClean="0"/>
              <a:t>第六個大綱層次</a:t>
            </a:r>
          </a:p>
          <a:p>
            <a:pPr lvl="4"/>
            <a:r>
              <a:rPr lang="zh-TW" altLang="en-GB" smtClean="0"/>
              <a:t>第七個大綱層次</a:t>
            </a:r>
          </a:p>
          <a:p>
            <a:pPr lvl="4"/>
            <a:r>
              <a:rPr lang="zh-TW" altLang="en-GB" smtClean="0"/>
              <a:t>第八個大綱層次</a:t>
            </a:r>
          </a:p>
          <a:p>
            <a:pPr lvl="0"/>
            <a:r>
              <a:rPr lang="zh-TW" altLang="en-GB" smtClean="0"/>
              <a:t>第九個大綱層次</a:t>
            </a:r>
            <a:r>
              <a:rPr lang="en-GB" altLang="zh-TW" smtClean="0"/>
              <a:t>Click to edit Master text styles</a:t>
            </a:r>
          </a:p>
          <a:p>
            <a:pPr lvl="0"/>
            <a:r>
              <a:rPr lang="en-GB" altLang="zh-TW" smtClean="0"/>
              <a:t>Second level</a:t>
            </a:r>
          </a:p>
          <a:p>
            <a:pPr lvl="0"/>
            <a:r>
              <a:rPr lang="en-GB" altLang="zh-TW" smtClean="0"/>
              <a:t>Third level</a:t>
            </a:r>
          </a:p>
          <a:p>
            <a:pPr lvl="0"/>
            <a:r>
              <a:rPr lang="en-GB" altLang="zh-TW" smtClean="0"/>
              <a:t>Fourth level</a:t>
            </a:r>
          </a:p>
          <a:p>
            <a:pPr lvl="0"/>
            <a:r>
              <a:rPr lang="en-GB" altLang="zh-TW" smtClean="0"/>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49263" rtl="0" fontAlgn="base">
        <a:spcBef>
          <a:spcPct val="0"/>
        </a:spcBef>
        <a:spcAft>
          <a:spcPct val="0"/>
        </a:spcAft>
        <a:buClr>
          <a:srgbClr val="000000"/>
        </a:buClr>
        <a:buSzPct val="100000"/>
        <a:buFont typeface="Times New Roman" pitchFamily="16" charset="0"/>
        <a:defRPr>
          <a:solidFill>
            <a:srgbClr val="50505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2pPr>
      <a:lvl3pPr marL="11430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3pPr>
      <a:lvl4pPr marL="16002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4pPr>
      <a:lvl5pPr marL="20574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5pPr>
      <a:lvl6pPr marL="25146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6pPr>
      <a:lvl7pPr marL="29718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7pPr>
      <a:lvl8pPr marL="34290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8pPr>
      <a:lvl9pPr marL="38862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9pPr>
    </p:titleStyle>
    <p:bodyStyle>
      <a:lvl1pPr marL="342900" indent="-342900" algn="l" defTabSz="449263" rtl="0" fontAlgn="base">
        <a:spcBef>
          <a:spcPct val="0"/>
        </a:spcBef>
        <a:spcAft>
          <a:spcPts val="1425"/>
        </a:spcAft>
        <a:buClr>
          <a:srgbClr val="000000"/>
        </a:buClr>
        <a:buSzPct val="100000"/>
        <a:buFont typeface="Times New Roman" pitchFamily="16" charset="0"/>
        <a:defRPr sz="2000">
          <a:solidFill>
            <a:srgbClr val="505050"/>
          </a:solidFill>
          <a:latin typeface="+mn-lt"/>
          <a:ea typeface="+mn-ea"/>
          <a:cs typeface="+mn-cs"/>
        </a:defRPr>
      </a:lvl1pPr>
      <a:lvl2pPr marL="742950" indent="-285750" algn="l" defTabSz="449263" rtl="0" fontAlgn="base">
        <a:spcBef>
          <a:spcPct val="0"/>
        </a:spcBef>
        <a:spcAft>
          <a:spcPts val="1138"/>
        </a:spcAft>
        <a:buClr>
          <a:srgbClr val="000000"/>
        </a:buClr>
        <a:buSzPct val="100000"/>
        <a:buFont typeface="Times New Roman" pitchFamily="16" charset="0"/>
        <a:defRPr sz="2000">
          <a:solidFill>
            <a:srgbClr val="505050"/>
          </a:solidFill>
          <a:latin typeface="+mn-lt"/>
          <a:ea typeface="+mn-ea"/>
        </a:defRPr>
      </a:lvl2pPr>
      <a:lvl3pPr marL="1143000" indent="-228600" algn="l" defTabSz="449263" rtl="0" fontAlgn="base">
        <a:spcBef>
          <a:spcPct val="0"/>
        </a:spcBef>
        <a:spcAft>
          <a:spcPts val="850"/>
        </a:spcAft>
        <a:buClr>
          <a:srgbClr val="000000"/>
        </a:buClr>
        <a:buSzPct val="100000"/>
        <a:buFont typeface="Times New Roman" pitchFamily="16" charset="0"/>
        <a:defRPr sz="2000">
          <a:solidFill>
            <a:srgbClr val="505050"/>
          </a:solidFill>
          <a:latin typeface="+mn-lt"/>
          <a:ea typeface="+mn-ea"/>
        </a:defRPr>
      </a:lvl3pPr>
      <a:lvl4pPr marL="1600200" indent="-228600" algn="l" defTabSz="449263" rtl="0" fontAlgn="base">
        <a:spcBef>
          <a:spcPct val="0"/>
        </a:spcBef>
        <a:spcAft>
          <a:spcPts val="575"/>
        </a:spcAft>
        <a:buClr>
          <a:srgbClr val="000000"/>
        </a:buClr>
        <a:buSzPct val="100000"/>
        <a:buFont typeface="Times New Roman" pitchFamily="16" charset="0"/>
        <a:defRPr sz="2000">
          <a:solidFill>
            <a:srgbClr val="505050"/>
          </a:solidFill>
          <a:latin typeface="+mn-lt"/>
          <a:ea typeface="+mn-ea"/>
        </a:defRPr>
      </a:lvl4pPr>
      <a:lvl5pPr marL="20574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5pPr>
      <a:lvl6pPr marL="25146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6pPr>
      <a:lvl7pPr marL="29718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7pPr>
      <a:lvl8pPr marL="34290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8pPr>
      <a:lvl9pPr marL="38862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681163" y="0"/>
            <a:ext cx="547688" cy="547688"/>
          </a:xfrm>
          <a:prstGeom prst="rect">
            <a:avLst/>
          </a:prstGeom>
          <a:solidFill>
            <a:srgbClr val="4668C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70</a:t>
            </a:r>
          </a:p>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197</a:t>
            </a:r>
          </a:p>
        </p:txBody>
      </p:sp>
      <p:sp>
        <p:nvSpPr>
          <p:cNvPr id="3074" name="Rectangle 2"/>
          <p:cNvSpPr>
            <a:spLocks noChangeArrowheads="1"/>
          </p:cNvSpPr>
          <p:nvPr/>
        </p:nvSpPr>
        <p:spPr bwMode="auto">
          <a:xfrm>
            <a:off x="-1133475" y="0"/>
            <a:ext cx="547687" cy="547688"/>
          </a:xfrm>
          <a:prstGeom prst="rect">
            <a:avLst/>
          </a:prstGeom>
          <a:solidFill>
            <a:srgbClr val="00188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24</a:t>
            </a:r>
          </a:p>
          <a:p>
            <a:pPr hangingPunct="1">
              <a:lnSpc>
                <a:spcPct val="90000"/>
              </a:lnSpc>
            </a:pPr>
            <a:r>
              <a:rPr lang="en-US" altLang="zh-TW" sz="900">
                <a:solidFill>
                  <a:srgbClr val="505050"/>
                </a:solidFill>
                <a:latin typeface="Segoe UI" charset="0"/>
                <a:cs typeface="Segoe UI" charset="0"/>
              </a:rPr>
              <a:t>143</a:t>
            </a:r>
          </a:p>
        </p:txBody>
      </p:sp>
      <p:sp>
        <p:nvSpPr>
          <p:cNvPr id="3075" name="Rectangle 3"/>
          <p:cNvSpPr>
            <a:spLocks noChangeArrowheads="1"/>
          </p:cNvSpPr>
          <p:nvPr/>
        </p:nvSpPr>
        <p:spPr bwMode="auto">
          <a:xfrm>
            <a:off x="-576263" y="0"/>
            <a:ext cx="547688" cy="547688"/>
          </a:xfrm>
          <a:prstGeom prst="rect">
            <a:avLst/>
          </a:prstGeom>
          <a:solidFill>
            <a:srgbClr val="002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32</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endParaRPr lang="en-US" altLang="zh-TW" sz="900">
              <a:solidFill>
                <a:srgbClr val="505050"/>
              </a:solidFill>
              <a:latin typeface="Segoe UI" charset="0"/>
              <a:cs typeface="Segoe UI" charset="0"/>
            </a:endParaRPr>
          </a:p>
        </p:txBody>
      </p:sp>
      <p:sp>
        <p:nvSpPr>
          <p:cNvPr id="3076" name="Rectangle 4"/>
          <p:cNvSpPr>
            <a:spLocks noChangeArrowheads="1"/>
          </p:cNvSpPr>
          <p:nvPr/>
        </p:nvSpPr>
        <p:spPr bwMode="auto">
          <a:xfrm>
            <a:off x="-1681163" y="1104900"/>
            <a:ext cx="547688" cy="547688"/>
          </a:xfrm>
          <a:prstGeom prst="rect">
            <a:avLst/>
          </a:prstGeom>
          <a:solidFill>
            <a:srgbClr val="00D8C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204</a:t>
            </a:r>
          </a:p>
        </p:txBody>
      </p:sp>
      <p:sp>
        <p:nvSpPr>
          <p:cNvPr id="3077" name="Rectangle 5"/>
          <p:cNvSpPr>
            <a:spLocks noChangeArrowheads="1"/>
          </p:cNvSpPr>
          <p:nvPr/>
        </p:nvSpPr>
        <p:spPr bwMode="auto">
          <a:xfrm>
            <a:off x="-1133475" y="1104900"/>
            <a:ext cx="547687" cy="547688"/>
          </a:xfrm>
          <a:prstGeom prst="rect">
            <a:avLst/>
          </a:prstGeom>
          <a:solidFill>
            <a:srgbClr val="00B294"/>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178</a:t>
            </a:r>
          </a:p>
          <a:p>
            <a:pPr hangingPunct="1">
              <a:lnSpc>
                <a:spcPct val="90000"/>
              </a:lnSpc>
            </a:pPr>
            <a:r>
              <a:rPr lang="en-US" altLang="zh-TW" sz="900">
                <a:solidFill>
                  <a:srgbClr val="505050"/>
                </a:solidFill>
                <a:latin typeface="Segoe UI" charset="0"/>
                <a:cs typeface="Segoe UI" charset="0"/>
              </a:rPr>
              <a:t>148</a:t>
            </a:r>
          </a:p>
        </p:txBody>
      </p:sp>
      <p:sp>
        <p:nvSpPr>
          <p:cNvPr id="3078" name="Rectangle 6"/>
          <p:cNvSpPr>
            <a:spLocks noChangeArrowheads="1"/>
          </p:cNvSpPr>
          <p:nvPr/>
        </p:nvSpPr>
        <p:spPr bwMode="auto">
          <a:xfrm>
            <a:off x="-576263" y="1104900"/>
            <a:ext cx="547688" cy="547688"/>
          </a:xfrm>
          <a:prstGeom prst="rect">
            <a:avLst/>
          </a:prstGeom>
          <a:solidFill>
            <a:srgbClr val="00827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130</a:t>
            </a:r>
          </a:p>
          <a:p>
            <a:pPr hangingPunct="1">
              <a:lnSpc>
                <a:spcPct val="90000"/>
              </a:lnSpc>
            </a:pPr>
            <a:r>
              <a:rPr lang="en-US" altLang="zh-TW" sz="900">
                <a:solidFill>
                  <a:srgbClr val="505050"/>
                </a:solidFill>
                <a:latin typeface="Segoe UI" charset="0"/>
                <a:cs typeface="Segoe UI" charset="0"/>
              </a:rPr>
              <a:t>114</a:t>
            </a:r>
          </a:p>
        </p:txBody>
      </p:sp>
      <p:sp>
        <p:nvSpPr>
          <p:cNvPr id="3079" name="Rectangle 7"/>
          <p:cNvSpPr>
            <a:spLocks noChangeArrowheads="1"/>
          </p:cNvSpPr>
          <p:nvPr/>
        </p:nvSpPr>
        <p:spPr bwMode="auto">
          <a:xfrm>
            <a:off x="-1671638" y="2214563"/>
            <a:ext cx="557213" cy="547687"/>
          </a:xfrm>
          <a:prstGeom prst="rect">
            <a:avLst/>
          </a:prstGeom>
          <a:solidFill>
            <a:srgbClr val="BAD80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216</a:t>
            </a:r>
          </a:p>
          <a:p>
            <a:pPr hangingPunct="1">
              <a:lnSpc>
                <a:spcPct val="90000"/>
              </a:lnSpc>
            </a:pPr>
            <a:r>
              <a:rPr lang="en-US" altLang="zh-TW" sz="900">
                <a:solidFill>
                  <a:srgbClr val="505050"/>
                </a:solidFill>
                <a:latin typeface="Segoe UI" charset="0"/>
                <a:cs typeface="Segoe UI" charset="0"/>
              </a:rPr>
              <a:t>10</a:t>
            </a:r>
          </a:p>
        </p:txBody>
      </p:sp>
      <p:sp>
        <p:nvSpPr>
          <p:cNvPr id="3080" name="Rectangle 8"/>
          <p:cNvSpPr>
            <a:spLocks noChangeArrowheads="1"/>
          </p:cNvSpPr>
          <p:nvPr/>
        </p:nvSpPr>
        <p:spPr bwMode="auto">
          <a:xfrm>
            <a:off x="-1122363" y="2214563"/>
            <a:ext cx="554038" cy="547687"/>
          </a:xfrm>
          <a:prstGeom prst="rect">
            <a:avLst/>
          </a:prstGeom>
          <a:solidFill>
            <a:srgbClr val="7FB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127</a:t>
            </a:r>
          </a:p>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0</a:t>
            </a:r>
          </a:p>
        </p:txBody>
      </p:sp>
      <p:sp>
        <p:nvSpPr>
          <p:cNvPr id="3081" name="Rectangle 9"/>
          <p:cNvSpPr>
            <a:spLocks noChangeArrowheads="1"/>
          </p:cNvSpPr>
          <p:nvPr/>
        </p:nvSpPr>
        <p:spPr bwMode="auto">
          <a:xfrm>
            <a:off x="-566738" y="2214563"/>
            <a:ext cx="547688" cy="547687"/>
          </a:xfrm>
          <a:prstGeom prst="rect">
            <a:avLst/>
          </a:prstGeom>
          <a:solidFill>
            <a:srgbClr val="008A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138</a:t>
            </a:r>
          </a:p>
          <a:p>
            <a:pPr hangingPunct="1">
              <a:lnSpc>
                <a:spcPct val="90000"/>
              </a:lnSpc>
            </a:pPr>
            <a:r>
              <a:rPr lang="en-US" altLang="zh-TW" sz="900">
                <a:solidFill>
                  <a:srgbClr val="505050"/>
                </a:solidFill>
                <a:latin typeface="Segoe UI" charset="0"/>
                <a:cs typeface="Segoe UI" charset="0"/>
              </a:rPr>
              <a:t>0</a:t>
            </a:r>
          </a:p>
        </p:txBody>
      </p:sp>
      <p:sp>
        <p:nvSpPr>
          <p:cNvPr id="3082" name="Rectangle 10"/>
          <p:cNvSpPr>
            <a:spLocks noChangeArrowheads="1"/>
          </p:cNvSpPr>
          <p:nvPr/>
        </p:nvSpPr>
        <p:spPr bwMode="auto">
          <a:xfrm>
            <a:off x="-1692275" y="3309938"/>
            <a:ext cx="568325" cy="547687"/>
          </a:xfrm>
          <a:prstGeom prst="rect">
            <a:avLst/>
          </a:prstGeom>
          <a:solidFill>
            <a:srgbClr val="FFB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185</a:t>
            </a:r>
          </a:p>
          <a:p>
            <a:pPr hangingPunct="1">
              <a:lnSpc>
                <a:spcPct val="90000"/>
              </a:lnSpc>
            </a:pPr>
            <a:r>
              <a:rPr lang="en-US" altLang="zh-TW" sz="900">
                <a:solidFill>
                  <a:srgbClr val="505050"/>
                </a:solidFill>
                <a:latin typeface="Segoe UI" charset="0"/>
                <a:cs typeface="Segoe UI" charset="0"/>
              </a:rPr>
              <a:t>0</a:t>
            </a:r>
          </a:p>
        </p:txBody>
      </p:sp>
      <p:sp>
        <p:nvSpPr>
          <p:cNvPr id="3083" name="Rectangle 11"/>
          <p:cNvSpPr>
            <a:spLocks noChangeArrowheads="1"/>
          </p:cNvSpPr>
          <p:nvPr/>
        </p:nvSpPr>
        <p:spPr bwMode="auto">
          <a:xfrm>
            <a:off x="-1135063" y="3309938"/>
            <a:ext cx="557213" cy="547687"/>
          </a:xfrm>
          <a:prstGeom prst="rect">
            <a:avLst/>
          </a:prstGeom>
          <a:solidFill>
            <a:srgbClr val="FF8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140</a:t>
            </a:r>
          </a:p>
          <a:p>
            <a:pPr hangingPunct="1">
              <a:lnSpc>
                <a:spcPct val="90000"/>
              </a:lnSpc>
            </a:pPr>
            <a:r>
              <a:rPr lang="en-US" altLang="zh-TW" sz="900">
                <a:solidFill>
                  <a:srgbClr val="505050"/>
                </a:solidFill>
                <a:latin typeface="Segoe UI" charset="0"/>
                <a:cs typeface="Segoe UI" charset="0"/>
              </a:rPr>
              <a:t>0</a:t>
            </a:r>
          </a:p>
        </p:txBody>
      </p:sp>
      <p:sp>
        <p:nvSpPr>
          <p:cNvPr id="3084" name="Rectangle 12"/>
          <p:cNvSpPr>
            <a:spLocks noChangeArrowheads="1"/>
          </p:cNvSpPr>
          <p:nvPr/>
        </p:nvSpPr>
        <p:spPr bwMode="auto">
          <a:xfrm>
            <a:off x="-577850" y="3309938"/>
            <a:ext cx="547687" cy="547687"/>
          </a:xfrm>
          <a:prstGeom prst="rect">
            <a:avLst/>
          </a:prstGeom>
          <a:solidFill>
            <a:srgbClr val="DC3C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220</a:t>
            </a:r>
          </a:p>
          <a:p>
            <a:pPr hangingPunct="1">
              <a:lnSpc>
                <a:spcPct val="90000"/>
              </a:lnSpc>
            </a:pPr>
            <a:r>
              <a:rPr lang="en-US" altLang="zh-TW" sz="900">
                <a:solidFill>
                  <a:srgbClr val="505050"/>
                </a:solidFill>
                <a:latin typeface="Segoe UI" charset="0"/>
                <a:cs typeface="Segoe UI" charset="0"/>
              </a:rPr>
              <a:t>60</a:t>
            </a:r>
          </a:p>
          <a:p>
            <a:pPr hangingPunct="1">
              <a:lnSpc>
                <a:spcPct val="90000"/>
              </a:lnSpc>
            </a:pPr>
            <a:r>
              <a:rPr lang="en-US" altLang="zh-TW" sz="900">
                <a:solidFill>
                  <a:srgbClr val="505050"/>
                </a:solidFill>
                <a:latin typeface="Segoe UI" charset="0"/>
                <a:cs typeface="Segoe UI" charset="0"/>
              </a:rPr>
              <a:t>0</a:t>
            </a:r>
          </a:p>
        </p:txBody>
      </p:sp>
      <p:sp>
        <p:nvSpPr>
          <p:cNvPr id="3085" name="Rectangle 13"/>
          <p:cNvSpPr>
            <a:spLocks noChangeArrowheads="1"/>
          </p:cNvSpPr>
          <p:nvPr/>
        </p:nvSpPr>
        <p:spPr bwMode="auto">
          <a:xfrm>
            <a:off x="-1684338" y="4403725"/>
            <a:ext cx="561975" cy="547688"/>
          </a:xfrm>
          <a:prstGeom prst="rect">
            <a:avLst/>
          </a:prstGeom>
          <a:solidFill>
            <a:srgbClr val="F472D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244</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208</a:t>
            </a:r>
          </a:p>
        </p:txBody>
      </p:sp>
      <p:sp>
        <p:nvSpPr>
          <p:cNvPr id="3086" name="Rectangle 14"/>
          <p:cNvSpPr>
            <a:spLocks noChangeArrowheads="1"/>
          </p:cNvSpPr>
          <p:nvPr/>
        </p:nvSpPr>
        <p:spPr bwMode="auto">
          <a:xfrm>
            <a:off x="-1130300" y="4403725"/>
            <a:ext cx="547687" cy="547688"/>
          </a:xfrm>
          <a:prstGeom prst="rect">
            <a:avLst/>
          </a:prstGeom>
          <a:solidFill>
            <a:srgbClr val="EC008C"/>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236</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140</a:t>
            </a:r>
          </a:p>
        </p:txBody>
      </p:sp>
      <p:sp>
        <p:nvSpPr>
          <p:cNvPr id="3087" name="Rectangle 15"/>
          <p:cNvSpPr>
            <a:spLocks noChangeArrowheads="1"/>
          </p:cNvSpPr>
          <p:nvPr/>
        </p:nvSpPr>
        <p:spPr bwMode="auto">
          <a:xfrm>
            <a:off x="-581025" y="4403725"/>
            <a:ext cx="547687" cy="547688"/>
          </a:xfrm>
          <a:prstGeom prst="rect">
            <a:avLst/>
          </a:prstGeom>
          <a:solidFill>
            <a:srgbClr val="B400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p:txBody>
      </p:sp>
      <p:sp>
        <p:nvSpPr>
          <p:cNvPr id="3088" name="Rectangle 16"/>
          <p:cNvSpPr>
            <a:spLocks noChangeArrowheads="1"/>
          </p:cNvSpPr>
          <p:nvPr/>
        </p:nvSpPr>
        <p:spPr bwMode="auto">
          <a:xfrm>
            <a:off x="-1681163" y="555625"/>
            <a:ext cx="547688" cy="547688"/>
          </a:xfrm>
          <a:prstGeom prst="rect">
            <a:avLst/>
          </a:prstGeom>
          <a:solidFill>
            <a:srgbClr val="6DC2E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109</a:t>
            </a:r>
          </a:p>
          <a:p>
            <a:pPr hangingPunct="1">
              <a:lnSpc>
                <a:spcPct val="90000"/>
              </a:lnSpc>
            </a:pPr>
            <a:r>
              <a:rPr lang="en-US" altLang="zh-TW" sz="900">
                <a:solidFill>
                  <a:srgbClr val="505050"/>
                </a:solidFill>
                <a:latin typeface="Segoe UI" charset="0"/>
                <a:cs typeface="Segoe UI" charset="0"/>
              </a:rPr>
              <a:t>194</a:t>
            </a:r>
          </a:p>
          <a:p>
            <a:pPr hangingPunct="1">
              <a:lnSpc>
                <a:spcPct val="90000"/>
              </a:lnSpc>
            </a:pPr>
            <a:r>
              <a:rPr lang="en-US" altLang="zh-TW" sz="900">
                <a:solidFill>
                  <a:srgbClr val="505050"/>
                </a:solidFill>
                <a:latin typeface="Segoe UI" charset="0"/>
                <a:cs typeface="Segoe UI" charset="0"/>
              </a:rPr>
              <a:t>233</a:t>
            </a:r>
          </a:p>
        </p:txBody>
      </p:sp>
      <p:sp>
        <p:nvSpPr>
          <p:cNvPr id="3089" name="Rectangle 17"/>
          <p:cNvSpPr>
            <a:spLocks noChangeArrowheads="1"/>
          </p:cNvSpPr>
          <p:nvPr/>
        </p:nvSpPr>
        <p:spPr bwMode="auto">
          <a:xfrm>
            <a:off x="-1133475" y="555625"/>
            <a:ext cx="557212" cy="547688"/>
          </a:xfrm>
          <a:prstGeom prst="rect">
            <a:avLst/>
          </a:prstGeom>
          <a:solidFill>
            <a:srgbClr val="00BCF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188</a:t>
            </a:r>
          </a:p>
          <a:p>
            <a:pPr hangingPunct="1">
              <a:lnSpc>
                <a:spcPct val="90000"/>
              </a:lnSpc>
            </a:pPr>
            <a:r>
              <a:rPr lang="en-US" altLang="zh-TW" sz="900">
                <a:solidFill>
                  <a:srgbClr val="505050"/>
                </a:solidFill>
                <a:latin typeface="Segoe UI" charset="0"/>
                <a:cs typeface="Segoe UI" charset="0"/>
              </a:rPr>
              <a:t>242</a:t>
            </a:r>
          </a:p>
        </p:txBody>
      </p:sp>
      <p:sp>
        <p:nvSpPr>
          <p:cNvPr id="3090" name="Rectangle 18"/>
          <p:cNvSpPr>
            <a:spLocks noChangeArrowheads="1"/>
          </p:cNvSpPr>
          <p:nvPr/>
        </p:nvSpPr>
        <p:spPr bwMode="auto">
          <a:xfrm>
            <a:off x="-576263" y="555625"/>
            <a:ext cx="547688" cy="547688"/>
          </a:xfrm>
          <a:prstGeom prst="rect">
            <a:avLst/>
          </a:prstGeom>
          <a:solidFill>
            <a:srgbClr val="0072C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198</a:t>
            </a:r>
          </a:p>
        </p:txBody>
      </p:sp>
      <p:sp>
        <p:nvSpPr>
          <p:cNvPr id="3091" name="Rectangle 19"/>
          <p:cNvSpPr>
            <a:spLocks noChangeArrowheads="1"/>
          </p:cNvSpPr>
          <p:nvPr/>
        </p:nvSpPr>
        <p:spPr bwMode="auto">
          <a:xfrm>
            <a:off x="-1681163" y="1658938"/>
            <a:ext cx="547688" cy="547687"/>
          </a:xfrm>
          <a:prstGeom prst="rect">
            <a:avLst/>
          </a:prstGeom>
          <a:solidFill>
            <a:srgbClr val="55D455"/>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85</a:t>
            </a:r>
          </a:p>
          <a:p>
            <a:pPr hangingPunct="1">
              <a:lnSpc>
                <a:spcPct val="90000"/>
              </a:lnSpc>
            </a:pPr>
            <a:r>
              <a:rPr lang="en-US" altLang="zh-TW" sz="900">
                <a:solidFill>
                  <a:srgbClr val="505050"/>
                </a:solidFill>
                <a:latin typeface="Segoe UI" charset="0"/>
                <a:cs typeface="Segoe UI" charset="0"/>
              </a:rPr>
              <a:t>212</a:t>
            </a:r>
          </a:p>
          <a:p>
            <a:pPr hangingPunct="1">
              <a:lnSpc>
                <a:spcPct val="90000"/>
              </a:lnSpc>
            </a:pPr>
            <a:r>
              <a:rPr lang="en-US" altLang="zh-TW" sz="900">
                <a:solidFill>
                  <a:srgbClr val="505050"/>
                </a:solidFill>
                <a:latin typeface="Segoe UI" charset="0"/>
                <a:cs typeface="Segoe UI" charset="0"/>
              </a:rPr>
              <a:t>85</a:t>
            </a:r>
          </a:p>
        </p:txBody>
      </p:sp>
      <p:sp>
        <p:nvSpPr>
          <p:cNvPr id="3092" name="Rectangle 20"/>
          <p:cNvSpPr>
            <a:spLocks noChangeArrowheads="1"/>
          </p:cNvSpPr>
          <p:nvPr/>
        </p:nvSpPr>
        <p:spPr bwMode="auto">
          <a:xfrm>
            <a:off x="-1133475" y="1658938"/>
            <a:ext cx="547687" cy="547687"/>
          </a:xfrm>
          <a:prstGeom prst="rect">
            <a:avLst/>
          </a:prstGeom>
          <a:solidFill>
            <a:srgbClr val="009E4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158</a:t>
            </a:r>
          </a:p>
          <a:p>
            <a:pPr hangingPunct="1">
              <a:lnSpc>
                <a:spcPct val="90000"/>
              </a:lnSpc>
            </a:pPr>
            <a:r>
              <a:rPr lang="en-US" altLang="zh-TW" sz="900">
                <a:solidFill>
                  <a:srgbClr val="505050"/>
                </a:solidFill>
                <a:latin typeface="Segoe UI" charset="0"/>
                <a:cs typeface="Segoe UI" charset="0"/>
              </a:rPr>
              <a:t>73</a:t>
            </a:r>
          </a:p>
        </p:txBody>
      </p:sp>
      <p:sp>
        <p:nvSpPr>
          <p:cNvPr id="3093" name="Rectangle 21"/>
          <p:cNvSpPr>
            <a:spLocks noChangeArrowheads="1"/>
          </p:cNvSpPr>
          <p:nvPr/>
        </p:nvSpPr>
        <p:spPr bwMode="auto">
          <a:xfrm>
            <a:off x="-576263" y="1658938"/>
            <a:ext cx="547688" cy="547687"/>
          </a:xfrm>
          <a:prstGeom prst="rect">
            <a:avLst/>
          </a:prstGeom>
          <a:solidFill>
            <a:srgbClr val="0072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114</a:t>
            </a:r>
          </a:p>
          <a:p>
            <a:pPr hangingPunct="1">
              <a:lnSpc>
                <a:spcPct val="90000"/>
              </a:lnSpc>
            </a:pPr>
            <a:r>
              <a:rPr lang="en-US" altLang="zh-TW" sz="900">
                <a:solidFill>
                  <a:srgbClr val="505050"/>
                </a:solidFill>
                <a:latin typeface="Segoe UI" charset="0"/>
                <a:cs typeface="Segoe UI" charset="0"/>
              </a:rPr>
              <a:t>51</a:t>
            </a:r>
          </a:p>
        </p:txBody>
      </p:sp>
      <p:sp>
        <p:nvSpPr>
          <p:cNvPr id="3094" name="Rectangle 22"/>
          <p:cNvSpPr>
            <a:spLocks noChangeArrowheads="1"/>
          </p:cNvSpPr>
          <p:nvPr/>
        </p:nvSpPr>
        <p:spPr bwMode="auto">
          <a:xfrm>
            <a:off x="-1687513" y="2762250"/>
            <a:ext cx="546100" cy="547688"/>
          </a:xfrm>
          <a:prstGeom prst="rect">
            <a:avLst/>
          </a:prstGeom>
          <a:solidFill>
            <a:srgbClr val="FFFC9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158</a:t>
            </a:r>
          </a:p>
        </p:txBody>
      </p:sp>
      <p:sp>
        <p:nvSpPr>
          <p:cNvPr id="3095" name="Rectangle 23"/>
          <p:cNvSpPr>
            <a:spLocks noChangeArrowheads="1"/>
          </p:cNvSpPr>
          <p:nvPr/>
        </p:nvSpPr>
        <p:spPr bwMode="auto">
          <a:xfrm>
            <a:off x="-1133475" y="2762250"/>
            <a:ext cx="549275" cy="547688"/>
          </a:xfrm>
          <a:prstGeom prst="rect">
            <a:avLst/>
          </a:prstGeom>
          <a:solidFill>
            <a:srgbClr val="FFF1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241</a:t>
            </a:r>
          </a:p>
          <a:p>
            <a:pPr hangingPunct="1">
              <a:lnSpc>
                <a:spcPct val="90000"/>
              </a:lnSpc>
            </a:pPr>
            <a:r>
              <a:rPr lang="en-US" altLang="zh-TW" sz="900">
                <a:solidFill>
                  <a:srgbClr val="505050"/>
                </a:solidFill>
                <a:latin typeface="Segoe UI" charset="0"/>
                <a:cs typeface="Segoe UI" charset="0"/>
              </a:rPr>
              <a:t>0</a:t>
            </a:r>
          </a:p>
        </p:txBody>
      </p:sp>
      <p:sp>
        <p:nvSpPr>
          <p:cNvPr id="3096" name="Rectangle 24"/>
          <p:cNvSpPr>
            <a:spLocks noChangeArrowheads="1"/>
          </p:cNvSpPr>
          <p:nvPr/>
        </p:nvSpPr>
        <p:spPr bwMode="auto">
          <a:xfrm>
            <a:off x="-585788" y="2762250"/>
            <a:ext cx="557213" cy="547688"/>
          </a:xfrm>
          <a:prstGeom prst="rect">
            <a:avLst/>
          </a:prstGeom>
          <a:solidFill>
            <a:srgbClr val="FCD11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252</a:t>
            </a:r>
          </a:p>
          <a:p>
            <a:pPr hangingPunct="1">
              <a:lnSpc>
                <a:spcPct val="90000"/>
              </a:lnSpc>
            </a:pPr>
            <a:r>
              <a:rPr lang="en-US" altLang="zh-TW" sz="900">
                <a:solidFill>
                  <a:srgbClr val="505050"/>
                </a:solidFill>
                <a:latin typeface="Segoe UI" charset="0"/>
                <a:cs typeface="Segoe UI" charset="0"/>
              </a:rPr>
              <a:t>209</a:t>
            </a:r>
          </a:p>
          <a:p>
            <a:pPr hangingPunct="1">
              <a:lnSpc>
                <a:spcPct val="90000"/>
              </a:lnSpc>
            </a:pPr>
            <a:r>
              <a:rPr lang="en-US" altLang="zh-TW" sz="900">
                <a:solidFill>
                  <a:srgbClr val="505050"/>
                </a:solidFill>
                <a:latin typeface="Segoe UI" charset="0"/>
                <a:cs typeface="Segoe UI" charset="0"/>
              </a:rPr>
              <a:t>22</a:t>
            </a:r>
          </a:p>
          <a:p>
            <a:pPr hangingPunct="1">
              <a:lnSpc>
                <a:spcPct val="90000"/>
              </a:lnSpc>
            </a:pPr>
            <a:endParaRPr lang="en-US" altLang="zh-TW" sz="900">
              <a:solidFill>
                <a:srgbClr val="505050"/>
              </a:solidFill>
              <a:latin typeface="Segoe UI" charset="0"/>
              <a:cs typeface="Segoe UI" charset="0"/>
            </a:endParaRPr>
          </a:p>
        </p:txBody>
      </p:sp>
      <p:sp>
        <p:nvSpPr>
          <p:cNvPr id="3097" name="Rectangle 25"/>
          <p:cNvSpPr>
            <a:spLocks noChangeArrowheads="1"/>
          </p:cNvSpPr>
          <p:nvPr/>
        </p:nvSpPr>
        <p:spPr bwMode="auto">
          <a:xfrm>
            <a:off x="-1692275" y="3857625"/>
            <a:ext cx="558800" cy="547688"/>
          </a:xfrm>
          <a:prstGeom prst="rect">
            <a:avLst/>
          </a:prstGeom>
          <a:solidFill>
            <a:srgbClr val="DD59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221</a:t>
            </a:r>
          </a:p>
          <a:p>
            <a:pPr hangingPunct="1">
              <a:lnSpc>
                <a:spcPct val="90000"/>
              </a:lnSpc>
            </a:pPr>
            <a:r>
              <a:rPr lang="en-US" altLang="zh-TW" sz="900">
                <a:solidFill>
                  <a:srgbClr val="505050"/>
                </a:solidFill>
                <a:latin typeface="Segoe UI" charset="0"/>
                <a:cs typeface="Segoe UI" charset="0"/>
              </a:rPr>
              <a:t>89</a:t>
            </a:r>
          </a:p>
          <a:p>
            <a:pPr hangingPunct="1">
              <a:lnSpc>
                <a:spcPct val="90000"/>
              </a:lnSpc>
            </a:pPr>
            <a:r>
              <a:rPr lang="en-US" altLang="zh-TW" sz="900">
                <a:solidFill>
                  <a:srgbClr val="505050"/>
                </a:solidFill>
                <a:latin typeface="Segoe UI" charset="0"/>
                <a:cs typeface="Segoe UI" charset="0"/>
              </a:rPr>
              <a:t>0</a:t>
            </a:r>
          </a:p>
        </p:txBody>
      </p:sp>
      <p:sp>
        <p:nvSpPr>
          <p:cNvPr id="3098" name="Rectangle 26"/>
          <p:cNvSpPr>
            <a:spLocks noChangeArrowheads="1"/>
          </p:cNvSpPr>
          <p:nvPr/>
        </p:nvSpPr>
        <p:spPr bwMode="auto">
          <a:xfrm>
            <a:off x="-1136650" y="3857625"/>
            <a:ext cx="576262" cy="547688"/>
          </a:xfrm>
          <a:prstGeom prst="rect">
            <a:avLst/>
          </a:prstGeom>
          <a:solidFill>
            <a:srgbClr val="E8112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232</a:t>
            </a:r>
          </a:p>
          <a:p>
            <a:pPr hangingPunct="1">
              <a:lnSpc>
                <a:spcPct val="90000"/>
              </a:lnSpc>
            </a:pPr>
            <a:r>
              <a:rPr lang="en-US" altLang="zh-TW" sz="900">
                <a:solidFill>
                  <a:srgbClr val="505050"/>
                </a:solidFill>
                <a:latin typeface="Segoe UI" charset="0"/>
                <a:cs typeface="Segoe UI" charset="0"/>
              </a:rPr>
              <a:t>17</a:t>
            </a:r>
          </a:p>
          <a:p>
            <a:pPr hangingPunct="1">
              <a:lnSpc>
                <a:spcPct val="90000"/>
              </a:lnSpc>
            </a:pPr>
            <a:r>
              <a:rPr lang="en-US" altLang="zh-TW" sz="900">
                <a:solidFill>
                  <a:srgbClr val="505050"/>
                </a:solidFill>
                <a:latin typeface="Segoe UI" charset="0"/>
                <a:cs typeface="Segoe UI" charset="0"/>
              </a:rPr>
              <a:t>35</a:t>
            </a:r>
          </a:p>
        </p:txBody>
      </p:sp>
      <p:sp>
        <p:nvSpPr>
          <p:cNvPr id="3099" name="Rectangle 27"/>
          <p:cNvSpPr>
            <a:spLocks noChangeArrowheads="1"/>
          </p:cNvSpPr>
          <p:nvPr/>
        </p:nvSpPr>
        <p:spPr bwMode="auto">
          <a:xfrm>
            <a:off x="-579438" y="3857625"/>
            <a:ext cx="546100" cy="547688"/>
          </a:xfrm>
          <a:prstGeom prst="rect">
            <a:avLst/>
          </a:prstGeom>
          <a:solidFill>
            <a:srgbClr val="BA141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186</a:t>
            </a:r>
          </a:p>
          <a:p>
            <a:pPr hangingPunct="1">
              <a:lnSpc>
                <a:spcPct val="90000"/>
              </a:lnSpc>
            </a:pPr>
            <a:r>
              <a:rPr lang="en-US" altLang="zh-TW" sz="900">
                <a:solidFill>
                  <a:srgbClr val="505050"/>
                </a:solidFill>
                <a:latin typeface="Segoe UI" charset="0"/>
                <a:cs typeface="Segoe UI" charset="0"/>
              </a:rPr>
              <a:t>20</a:t>
            </a:r>
          </a:p>
          <a:p>
            <a:pPr hangingPunct="1">
              <a:lnSpc>
                <a:spcPct val="90000"/>
              </a:lnSpc>
            </a:pPr>
            <a:r>
              <a:rPr lang="en-US" altLang="zh-TW" sz="900">
                <a:solidFill>
                  <a:srgbClr val="505050"/>
                </a:solidFill>
                <a:latin typeface="Segoe UI" charset="0"/>
                <a:cs typeface="Segoe UI" charset="0"/>
              </a:rPr>
              <a:t>26</a:t>
            </a:r>
          </a:p>
        </p:txBody>
      </p:sp>
      <p:sp>
        <p:nvSpPr>
          <p:cNvPr id="3100" name="Rectangle 28"/>
          <p:cNvSpPr>
            <a:spLocks noChangeArrowheads="1"/>
          </p:cNvSpPr>
          <p:nvPr/>
        </p:nvSpPr>
        <p:spPr bwMode="auto">
          <a:xfrm>
            <a:off x="-1684338" y="4957763"/>
            <a:ext cx="561975" cy="547687"/>
          </a:xfrm>
          <a:prstGeom prst="rect">
            <a:avLst/>
          </a:prstGeom>
          <a:solidFill>
            <a:srgbClr val="9B4F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155</a:t>
            </a:r>
          </a:p>
          <a:p>
            <a:pPr hangingPunct="1">
              <a:lnSpc>
                <a:spcPct val="90000"/>
              </a:lnSpc>
            </a:pPr>
            <a:r>
              <a:rPr lang="en-US" altLang="zh-TW" sz="900">
                <a:solidFill>
                  <a:srgbClr val="505050"/>
                </a:solidFill>
                <a:latin typeface="Segoe UI" charset="0"/>
                <a:cs typeface="Segoe UI" charset="0"/>
              </a:rPr>
              <a:t>79</a:t>
            </a:r>
          </a:p>
          <a:p>
            <a:pPr hangingPunct="1">
              <a:lnSpc>
                <a:spcPct val="90000"/>
              </a:lnSpc>
            </a:pPr>
            <a:r>
              <a:rPr lang="en-US" altLang="zh-TW" sz="900">
                <a:solidFill>
                  <a:srgbClr val="505050"/>
                </a:solidFill>
                <a:latin typeface="Segoe UI" charset="0"/>
                <a:cs typeface="Segoe UI" charset="0"/>
              </a:rPr>
              <a:t>150</a:t>
            </a:r>
          </a:p>
        </p:txBody>
      </p:sp>
      <p:sp>
        <p:nvSpPr>
          <p:cNvPr id="3101" name="Rectangle 29"/>
          <p:cNvSpPr>
            <a:spLocks noChangeArrowheads="1"/>
          </p:cNvSpPr>
          <p:nvPr/>
        </p:nvSpPr>
        <p:spPr bwMode="auto">
          <a:xfrm>
            <a:off x="-1130300" y="4957763"/>
            <a:ext cx="547687" cy="547687"/>
          </a:xfrm>
          <a:prstGeom prst="rect">
            <a:avLst/>
          </a:prstGeom>
          <a:solidFill>
            <a:srgbClr val="68217A"/>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104</a:t>
            </a:r>
          </a:p>
          <a:p>
            <a:pPr hangingPunct="1">
              <a:lnSpc>
                <a:spcPct val="90000"/>
              </a:lnSpc>
            </a:pPr>
            <a:r>
              <a:rPr lang="en-US" altLang="zh-TW" sz="900">
                <a:solidFill>
                  <a:srgbClr val="505050"/>
                </a:solidFill>
                <a:latin typeface="Segoe UI" charset="0"/>
                <a:cs typeface="Segoe UI" charset="0"/>
              </a:rPr>
              <a:t>33</a:t>
            </a:r>
          </a:p>
          <a:p>
            <a:pPr hangingPunct="1">
              <a:lnSpc>
                <a:spcPct val="90000"/>
              </a:lnSpc>
            </a:pPr>
            <a:r>
              <a:rPr lang="en-US" altLang="zh-TW" sz="900">
                <a:solidFill>
                  <a:srgbClr val="505050"/>
                </a:solidFill>
                <a:latin typeface="Segoe UI" charset="0"/>
                <a:cs typeface="Segoe UI" charset="0"/>
              </a:rPr>
              <a:t>122</a:t>
            </a:r>
          </a:p>
        </p:txBody>
      </p:sp>
      <p:sp>
        <p:nvSpPr>
          <p:cNvPr id="3102" name="Rectangle 30"/>
          <p:cNvSpPr>
            <a:spLocks noChangeArrowheads="1"/>
          </p:cNvSpPr>
          <p:nvPr/>
        </p:nvSpPr>
        <p:spPr bwMode="auto">
          <a:xfrm>
            <a:off x="-581025" y="4957763"/>
            <a:ext cx="549275" cy="547687"/>
          </a:xfrm>
          <a:prstGeom prst="rect">
            <a:avLst/>
          </a:prstGeom>
          <a:solidFill>
            <a:srgbClr val="44235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68</a:t>
            </a:r>
          </a:p>
          <a:p>
            <a:pPr hangingPunct="1">
              <a:lnSpc>
                <a:spcPct val="90000"/>
              </a:lnSpc>
            </a:pPr>
            <a:r>
              <a:rPr lang="en-US" altLang="zh-TW" sz="900">
                <a:solidFill>
                  <a:srgbClr val="505050"/>
                </a:solidFill>
                <a:latin typeface="Segoe UI" charset="0"/>
                <a:cs typeface="Segoe UI" charset="0"/>
              </a:rPr>
              <a:t>35</a:t>
            </a:r>
          </a:p>
          <a:p>
            <a:pPr hangingPunct="1">
              <a:lnSpc>
                <a:spcPct val="90000"/>
              </a:lnSpc>
            </a:pPr>
            <a:r>
              <a:rPr lang="en-US" altLang="zh-TW" sz="900">
                <a:solidFill>
                  <a:srgbClr val="505050"/>
                </a:solidFill>
                <a:latin typeface="Segoe UI" charset="0"/>
                <a:cs typeface="Segoe UI" charset="0"/>
              </a:rPr>
              <a:t>89</a:t>
            </a:r>
          </a:p>
        </p:txBody>
      </p:sp>
      <p:sp>
        <p:nvSpPr>
          <p:cNvPr id="3103" name="Rectangle 31"/>
          <p:cNvSpPr>
            <a:spLocks noChangeArrowheads="1"/>
          </p:cNvSpPr>
          <p:nvPr/>
        </p:nvSpPr>
        <p:spPr bwMode="auto">
          <a:xfrm>
            <a:off x="-1130300" y="5503863"/>
            <a:ext cx="547687" cy="547687"/>
          </a:xfrm>
          <a:prstGeom prst="rect">
            <a:avLst/>
          </a:prstGeom>
          <a:solidFill>
            <a:srgbClr val="D2D2D2"/>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a:p>
            <a:pPr hangingPunct="1">
              <a:lnSpc>
                <a:spcPct val="90000"/>
              </a:lnSpc>
            </a:pPr>
            <a:r>
              <a:rPr lang="en-US" altLang="zh-TW" sz="900">
                <a:solidFill>
                  <a:srgbClr val="505050"/>
                </a:solidFill>
                <a:latin typeface="Segoe UI" charset="0"/>
                <a:cs typeface="Segoe UI" charset="0"/>
              </a:rPr>
              <a:t>210</a:t>
            </a:r>
          </a:p>
        </p:txBody>
      </p:sp>
      <p:sp>
        <p:nvSpPr>
          <p:cNvPr id="3104" name="Rectangle 32"/>
          <p:cNvSpPr>
            <a:spLocks noChangeArrowheads="1"/>
          </p:cNvSpPr>
          <p:nvPr/>
        </p:nvSpPr>
        <p:spPr bwMode="auto">
          <a:xfrm>
            <a:off x="-581025" y="5503863"/>
            <a:ext cx="549275" cy="547687"/>
          </a:xfrm>
          <a:prstGeom prst="rect">
            <a:avLst/>
          </a:prstGeom>
          <a:solidFill>
            <a:srgbClr val="96969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a:p>
            <a:pPr hangingPunct="1">
              <a:lnSpc>
                <a:spcPct val="90000"/>
              </a:lnSpc>
            </a:pPr>
            <a:r>
              <a:rPr lang="en-US" altLang="zh-TW" sz="900">
                <a:solidFill>
                  <a:srgbClr val="505050"/>
                </a:solidFill>
                <a:latin typeface="Segoe UI" charset="0"/>
                <a:cs typeface="Segoe UI" charset="0"/>
              </a:rPr>
              <a:t>150</a:t>
            </a:r>
          </a:p>
        </p:txBody>
      </p:sp>
      <p:sp>
        <p:nvSpPr>
          <p:cNvPr id="3105" name="Rectangle 33"/>
          <p:cNvSpPr>
            <a:spLocks noChangeArrowheads="1"/>
          </p:cNvSpPr>
          <p:nvPr/>
        </p:nvSpPr>
        <p:spPr bwMode="auto">
          <a:xfrm>
            <a:off x="-1141413" y="6053138"/>
            <a:ext cx="560388" cy="547687"/>
          </a:xfrm>
          <a:prstGeom prst="rect">
            <a:avLst/>
          </a:prstGeom>
          <a:solidFill>
            <a:srgbClr val="50505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a:p>
            <a:pPr hangingPunct="1">
              <a:lnSpc>
                <a:spcPct val="90000"/>
              </a:lnSpc>
            </a:pPr>
            <a:r>
              <a:rPr lang="en-US" altLang="zh-TW" sz="900">
                <a:solidFill>
                  <a:srgbClr val="505050"/>
                </a:solidFill>
                <a:latin typeface="Segoe UI" charset="0"/>
                <a:cs typeface="Segoe UI" charset="0"/>
              </a:rPr>
              <a:t>80</a:t>
            </a:r>
          </a:p>
        </p:txBody>
      </p:sp>
      <p:sp>
        <p:nvSpPr>
          <p:cNvPr id="3106" name="Rectangle 34"/>
          <p:cNvSpPr>
            <a:spLocks noChangeArrowheads="1"/>
          </p:cNvSpPr>
          <p:nvPr/>
        </p:nvSpPr>
        <p:spPr bwMode="auto">
          <a:xfrm>
            <a:off x="-1684338" y="6051550"/>
            <a:ext cx="547688" cy="547688"/>
          </a:xfrm>
          <a:prstGeom prst="rect">
            <a:avLst/>
          </a:prstGeom>
          <a:solidFill>
            <a:srgbClr val="73737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a:p>
            <a:pPr hangingPunct="1">
              <a:lnSpc>
                <a:spcPct val="90000"/>
              </a:lnSpc>
            </a:pPr>
            <a:r>
              <a:rPr lang="en-US" altLang="zh-TW" sz="900">
                <a:solidFill>
                  <a:srgbClr val="505050"/>
                </a:solidFill>
                <a:latin typeface="Segoe UI" charset="0"/>
                <a:cs typeface="Segoe UI" charset="0"/>
              </a:rPr>
              <a:t>115</a:t>
            </a:r>
          </a:p>
        </p:txBody>
      </p:sp>
      <p:sp>
        <p:nvSpPr>
          <p:cNvPr id="3107" name="Rectangle 35"/>
          <p:cNvSpPr>
            <a:spLocks noChangeArrowheads="1"/>
          </p:cNvSpPr>
          <p:nvPr/>
        </p:nvSpPr>
        <p:spPr bwMode="auto">
          <a:xfrm>
            <a:off x="-585788" y="6053138"/>
            <a:ext cx="558800" cy="547687"/>
          </a:xfrm>
          <a:prstGeom prst="rect">
            <a:avLst/>
          </a:prstGeom>
          <a:solidFill>
            <a:srgbClr val="000000"/>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a:p>
            <a:pPr hangingPunct="1">
              <a:lnSpc>
                <a:spcPct val="90000"/>
              </a:lnSpc>
            </a:pPr>
            <a:r>
              <a:rPr lang="en-US" altLang="zh-TW" sz="900">
                <a:solidFill>
                  <a:srgbClr val="505050"/>
                </a:solidFill>
                <a:latin typeface="Segoe UI" charset="0"/>
                <a:cs typeface="Segoe UI" charset="0"/>
              </a:rPr>
              <a:t>0</a:t>
            </a:r>
          </a:p>
        </p:txBody>
      </p:sp>
      <p:sp>
        <p:nvSpPr>
          <p:cNvPr id="3108" name="Rectangle 36"/>
          <p:cNvSpPr>
            <a:spLocks noChangeArrowheads="1"/>
          </p:cNvSpPr>
          <p:nvPr/>
        </p:nvSpPr>
        <p:spPr bwMode="auto">
          <a:xfrm>
            <a:off x="-1684338" y="5503863"/>
            <a:ext cx="547688" cy="547687"/>
          </a:xfrm>
          <a:prstGeom prst="rect">
            <a:avLst/>
          </a:prstGeom>
          <a:solidFill>
            <a:srgbClr val="FFFFF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a:p>
            <a:pPr hangingPunct="1">
              <a:lnSpc>
                <a:spcPct val="90000"/>
              </a:lnSpc>
            </a:pPr>
            <a:r>
              <a:rPr lang="en-US" altLang="zh-TW" sz="900">
                <a:solidFill>
                  <a:srgbClr val="505050"/>
                </a:solidFill>
                <a:latin typeface="Segoe UI" charset="0"/>
                <a:cs typeface="Segoe UI" charset="0"/>
              </a:rPr>
              <a:t>255</a:t>
            </a:r>
          </a:p>
        </p:txBody>
      </p:sp>
      <p:sp>
        <p:nvSpPr>
          <p:cNvPr id="3109" name="Rectangle 37"/>
          <p:cNvSpPr>
            <a:spLocks noChangeArrowheads="1"/>
          </p:cNvSpPr>
          <p:nvPr/>
        </p:nvSpPr>
        <p:spPr bwMode="auto">
          <a:xfrm>
            <a:off x="-1144588" y="6765925"/>
            <a:ext cx="546100" cy="547688"/>
          </a:xfrm>
          <a:prstGeom prst="rect">
            <a:avLst/>
          </a:prstGeom>
          <a:solidFill>
            <a:srgbClr val="333333"/>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a:p>
            <a:pPr hangingPunct="1">
              <a:lnSpc>
                <a:spcPct val="90000"/>
              </a:lnSpc>
            </a:pPr>
            <a:r>
              <a:rPr lang="en-US" altLang="zh-TW" sz="900">
                <a:solidFill>
                  <a:srgbClr val="505050"/>
                </a:solidFill>
                <a:latin typeface="Segoe UI" charset="0"/>
                <a:cs typeface="Segoe UI" charset="0"/>
              </a:rPr>
              <a:t>51</a:t>
            </a:r>
          </a:p>
        </p:txBody>
      </p:sp>
      <p:sp>
        <p:nvSpPr>
          <p:cNvPr id="3110" name="Rectangle 38"/>
          <p:cNvSpPr>
            <a:spLocks noChangeArrowheads="1"/>
          </p:cNvSpPr>
          <p:nvPr/>
        </p:nvSpPr>
        <p:spPr bwMode="auto">
          <a:xfrm>
            <a:off x="-1695450" y="6765925"/>
            <a:ext cx="539750" cy="547688"/>
          </a:xfrm>
          <a:prstGeom prst="rect">
            <a:avLst/>
          </a:prstGeom>
          <a:solidFill>
            <a:srgbClr val="EEEEEE"/>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a:p>
            <a:pPr hangingPunct="1">
              <a:lnSpc>
                <a:spcPct val="90000"/>
              </a:lnSpc>
            </a:pPr>
            <a:r>
              <a:rPr lang="en-US" altLang="zh-TW" sz="900">
                <a:solidFill>
                  <a:srgbClr val="505050"/>
                </a:solidFill>
                <a:latin typeface="Segoe UI" charset="0"/>
                <a:cs typeface="Segoe UI" charset="0"/>
              </a:rPr>
              <a:t>238</a:t>
            </a:r>
          </a:p>
        </p:txBody>
      </p:sp>
      <p:sp>
        <p:nvSpPr>
          <p:cNvPr id="3111" name="Rectangle 39"/>
          <p:cNvSpPr>
            <a:spLocks noChangeArrowheads="1"/>
          </p:cNvSpPr>
          <p:nvPr/>
        </p:nvSpPr>
        <p:spPr bwMode="auto">
          <a:xfrm>
            <a:off x="-587375" y="6765925"/>
            <a:ext cx="546100" cy="547688"/>
          </a:xfrm>
          <a:prstGeom prst="rect">
            <a:avLst/>
          </a:prstGeom>
          <a:solidFill>
            <a:srgbClr val="1570A6"/>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09440" rIns="137160" bIns="109440"/>
          <a:lstStyle/>
          <a:p>
            <a:pPr hangingPunct="1">
              <a:lnSpc>
                <a:spcPct val="90000"/>
              </a:lnSpc>
            </a:pPr>
            <a:r>
              <a:rPr lang="en-US" altLang="zh-TW" sz="900">
                <a:solidFill>
                  <a:srgbClr val="505050"/>
                </a:solidFill>
                <a:latin typeface="Segoe UI" charset="0"/>
                <a:cs typeface="Segoe UI" charset="0"/>
              </a:rPr>
              <a:t>21</a:t>
            </a:r>
          </a:p>
          <a:p>
            <a:pPr hangingPunct="1">
              <a:lnSpc>
                <a:spcPct val="90000"/>
              </a:lnSpc>
            </a:pPr>
            <a:r>
              <a:rPr lang="en-US" altLang="zh-TW" sz="900">
                <a:solidFill>
                  <a:srgbClr val="505050"/>
                </a:solidFill>
                <a:latin typeface="Segoe UI" charset="0"/>
                <a:cs typeface="Segoe UI" charset="0"/>
              </a:rPr>
              <a:t>112</a:t>
            </a:r>
          </a:p>
          <a:p>
            <a:pPr hangingPunct="1">
              <a:lnSpc>
                <a:spcPct val="90000"/>
              </a:lnSpc>
            </a:pPr>
            <a:r>
              <a:rPr lang="en-US" altLang="zh-TW" sz="900">
                <a:solidFill>
                  <a:srgbClr val="505050"/>
                </a:solidFill>
                <a:latin typeface="Segoe UI" charset="0"/>
                <a:cs typeface="Segoe UI" charset="0"/>
              </a:rPr>
              <a:t>166</a:t>
            </a:r>
          </a:p>
        </p:txBody>
      </p:sp>
      <p:sp>
        <p:nvSpPr>
          <p:cNvPr id="3112" name="Rectangle 40"/>
          <p:cNvSpPr>
            <a:spLocks noChangeArrowheads="1"/>
          </p:cNvSpPr>
          <p:nvPr/>
        </p:nvSpPr>
        <p:spPr bwMode="auto">
          <a:xfrm>
            <a:off x="350838" y="5554663"/>
            <a:ext cx="117046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a:lnSpc>
                <a:spcPct val="100000"/>
              </a:lnSpc>
            </a:pPr>
            <a:r>
              <a:rPr lang="en-US" altLang="zh-TW" sz="1000">
                <a:solidFill>
                  <a:srgbClr val="505050"/>
                </a:solidFill>
                <a:latin typeface="Segoe UI"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a:lnSpc>
                <a:spcPct val="100000"/>
              </a:lnSpc>
            </a:pPr>
            <a:r>
              <a:rPr lang="en-US" altLang="zh-TW" sz="1000">
                <a:solidFill>
                  <a:srgbClr val="505050"/>
                </a:solidFill>
                <a:latin typeface="Segoe UI"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3113" name="Picture 4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8788" y="3144838"/>
            <a:ext cx="3287712" cy="704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14" name="Rectangle 42"/>
          <p:cNvSpPr>
            <a:spLocks noGrp="1" noChangeArrowheads="1"/>
          </p:cNvSpPr>
          <p:nvPr>
            <p:ph type="title"/>
          </p:nvPr>
        </p:nvSpPr>
        <p:spPr bwMode="auto">
          <a:xfrm>
            <a:off x="622300" y="279400"/>
            <a:ext cx="11190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zh-TW" altLang="en-GB" smtClean="0"/>
              <a:t>請按一下滑鼠，編輯標題文的格式。</a:t>
            </a:r>
          </a:p>
        </p:txBody>
      </p:sp>
      <p:sp>
        <p:nvSpPr>
          <p:cNvPr id="3115" name="Rectangle 43"/>
          <p:cNvSpPr>
            <a:spLocks noGrp="1" noChangeArrowheads="1"/>
          </p:cNvSpPr>
          <p:nvPr>
            <p:ph type="body" idx="1"/>
          </p:nvPr>
        </p:nvSpPr>
        <p:spPr bwMode="auto">
          <a:xfrm>
            <a:off x="622300" y="1636713"/>
            <a:ext cx="11190288" cy="461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TW" altLang="en-GB" smtClean="0"/>
              <a:t>請按滑鼠，編輯大綱文字格式。</a:t>
            </a:r>
          </a:p>
          <a:p>
            <a:pPr lvl="1"/>
            <a:r>
              <a:rPr lang="zh-TW" altLang="en-GB" smtClean="0"/>
              <a:t>第二個大綱層次</a:t>
            </a:r>
          </a:p>
          <a:p>
            <a:pPr lvl="2"/>
            <a:r>
              <a:rPr lang="zh-TW" altLang="en-GB" smtClean="0"/>
              <a:t>第三個大綱層次</a:t>
            </a:r>
          </a:p>
          <a:p>
            <a:pPr lvl="3"/>
            <a:r>
              <a:rPr lang="zh-TW" altLang="en-GB" smtClean="0"/>
              <a:t>第四個大綱層次</a:t>
            </a:r>
          </a:p>
          <a:p>
            <a:pPr lvl="4"/>
            <a:r>
              <a:rPr lang="zh-TW" altLang="en-GB" smtClean="0"/>
              <a:t>第五個大綱層次</a:t>
            </a:r>
          </a:p>
          <a:p>
            <a:pPr lvl="4"/>
            <a:r>
              <a:rPr lang="zh-TW" altLang="en-GB" smtClean="0"/>
              <a:t>第六個大綱層次</a:t>
            </a:r>
          </a:p>
          <a:p>
            <a:pPr lvl="4"/>
            <a:r>
              <a:rPr lang="zh-TW" altLang="en-GB" smtClean="0"/>
              <a:t>第七個大綱層次</a:t>
            </a:r>
          </a:p>
          <a:p>
            <a:pPr lvl="4"/>
            <a:r>
              <a:rPr lang="zh-TW" altLang="en-GB" smtClean="0"/>
              <a:t>第八個大綱層次</a:t>
            </a:r>
          </a:p>
          <a:p>
            <a:pPr lvl="4"/>
            <a:r>
              <a:rPr lang="zh-TW" altLang="en-GB" smtClean="0"/>
              <a:t>第九個大綱層次</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49263" rtl="0" fontAlgn="base">
        <a:spcBef>
          <a:spcPct val="0"/>
        </a:spcBef>
        <a:spcAft>
          <a:spcPct val="0"/>
        </a:spcAft>
        <a:buClr>
          <a:srgbClr val="000000"/>
        </a:buClr>
        <a:buSzPct val="100000"/>
        <a:buFont typeface="Times New Roman" pitchFamily="16" charset="0"/>
        <a:defRPr>
          <a:solidFill>
            <a:srgbClr val="50505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2pPr>
      <a:lvl3pPr marL="11430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3pPr>
      <a:lvl4pPr marL="16002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4pPr>
      <a:lvl5pPr marL="20574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5pPr>
      <a:lvl6pPr marL="25146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6pPr>
      <a:lvl7pPr marL="29718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7pPr>
      <a:lvl8pPr marL="34290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8pPr>
      <a:lvl9pPr marL="3886200" indent="-228600" algn="l" defTabSz="449263" rtl="0" fontAlgn="base">
        <a:spcBef>
          <a:spcPct val="0"/>
        </a:spcBef>
        <a:spcAft>
          <a:spcPct val="0"/>
        </a:spcAft>
        <a:buClr>
          <a:srgbClr val="000000"/>
        </a:buClr>
        <a:buSzPct val="100000"/>
        <a:buFont typeface="Times New Roman" pitchFamily="16" charset="0"/>
        <a:defRPr>
          <a:solidFill>
            <a:srgbClr val="505050"/>
          </a:solidFill>
          <a:latin typeface="Segoe UI" charset="0"/>
          <a:ea typeface="Microsoft YaHei" charset="-122"/>
        </a:defRPr>
      </a:lvl9pPr>
    </p:titleStyle>
    <p:bodyStyle>
      <a:lvl1pPr marL="342900" indent="-342900" algn="l" defTabSz="449263" rtl="0" fontAlgn="base">
        <a:spcBef>
          <a:spcPct val="0"/>
        </a:spcBef>
        <a:spcAft>
          <a:spcPts val="1425"/>
        </a:spcAft>
        <a:buClr>
          <a:srgbClr val="000000"/>
        </a:buClr>
        <a:buSzPct val="100000"/>
        <a:buFont typeface="Times New Roman" pitchFamily="16" charset="0"/>
        <a:defRPr sz="2000">
          <a:solidFill>
            <a:srgbClr val="505050"/>
          </a:solidFill>
          <a:latin typeface="+mn-lt"/>
          <a:ea typeface="+mn-ea"/>
          <a:cs typeface="+mn-cs"/>
        </a:defRPr>
      </a:lvl1pPr>
      <a:lvl2pPr marL="742950" indent="-285750" algn="l" defTabSz="449263" rtl="0" fontAlgn="base">
        <a:spcBef>
          <a:spcPct val="0"/>
        </a:spcBef>
        <a:spcAft>
          <a:spcPts val="1138"/>
        </a:spcAft>
        <a:buClr>
          <a:srgbClr val="000000"/>
        </a:buClr>
        <a:buSzPct val="100000"/>
        <a:buFont typeface="Times New Roman" pitchFamily="16" charset="0"/>
        <a:defRPr sz="2000">
          <a:solidFill>
            <a:srgbClr val="505050"/>
          </a:solidFill>
          <a:latin typeface="+mn-lt"/>
          <a:ea typeface="+mn-ea"/>
        </a:defRPr>
      </a:lvl2pPr>
      <a:lvl3pPr marL="1143000" indent="-228600" algn="l" defTabSz="449263" rtl="0" fontAlgn="base">
        <a:spcBef>
          <a:spcPct val="0"/>
        </a:spcBef>
        <a:spcAft>
          <a:spcPts val="850"/>
        </a:spcAft>
        <a:buClr>
          <a:srgbClr val="000000"/>
        </a:buClr>
        <a:buSzPct val="100000"/>
        <a:buFont typeface="Times New Roman" pitchFamily="16" charset="0"/>
        <a:defRPr sz="2000">
          <a:solidFill>
            <a:srgbClr val="505050"/>
          </a:solidFill>
          <a:latin typeface="+mn-lt"/>
          <a:ea typeface="+mn-ea"/>
        </a:defRPr>
      </a:lvl3pPr>
      <a:lvl4pPr marL="1600200" indent="-228600" algn="l" defTabSz="449263" rtl="0" fontAlgn="base">
        <a:spcBef>
          <a:spcPct val="0"/>
        </a:spcBef>
        <a:spcAft>
          <a:spcPts val="575"/>
        </a:spcAft>
        <a:buClr>
          <a:srgbClr val="000000"/>
        </a:buClr>
        <a:buSzPct val="100000"/>
        <a:buFont typeface="Times New Roman" pitchFamily="16" charset="0"/>
        <a:defRPr sz="2000">
          <a:solidFill>
            <a:srgbClr val="505050"/>
          </a:solidFill>
          <a:latin typeface="+mn-lt"/>
          <a:ea typeface="+mn-ea"/>
        </a:defRPr>
      </a:lvl4pPr>
      <a:lvl5pPr marL="20574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5pPr>
      <a:lvl6pPr marL="25146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6pPr>
      <a:lvl7pPr marL="29718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7pPr>
      <a:lvl8pPr marL="34290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8pPr>
      <a:lvl9pPr marL="3886200" indent="-228600" algn="l" defTabSz="449263" rtl="0" fontAlgn="base">
        <a:spcBef>
          <a:spcPct val="0"/>
        </a:spcBef>
        <a:spcAft>
          <a:spcPts val="288"/>
        </a:spcAft>
        <a:buClr>
          <a:srgbClr val="000000"/>
        </a:buClr>
        <a:buSzPct val="100000"/>
        <a:buFont typeface="Times New Roman" pitchFamily="16" charset="0"/>
        <a:defRPr sz="2000">
          <a:solidFill>
            <a:srgbClr val="50505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65125" y="36512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您可能需要檢查多個條件以確定正確的措施</a:t>
            </a:r>
          </a:p>
        </p:txBody>
      </p:sp>
      <p:sp>
        <p:nvSpPr>
          <p:cNvPr id="5122" name="Text Box 2"/>
          <p:cNvSpPr txBox="1">
            <a:spLocks noChangeArrowheads="1"/>
          </p:cNvSpPr>
          <p:nvPr/>
        </p:nvSpPr>
        <p:spPr bwMode="auto">
          <a:xfrm>
            <a:off x="365125" y="1371600"/>
            <a:ext cx="7527925" cy="582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9pPr>
          </a:lstStyle>
          <a:p>
            <a:pPr hangingPunct="1">
              <a:lnSpc>
                <a:spcPct val="90000"/>
              </a:lnSpc>
              <a:spcBef>
                <a:spcPts val="600"/>
              </a:spcBef>
            </a:pPr>
            <a:endParaRPr lang="en-US" altLang="zh-TW" sz="2000" dirty="0">
              <a:solidFill>
                <a:srgbClr val="505050"/>
              </a:solidFill>
              <a:latin typeface="Segoe UI" charset="0"/>
            </a:endParaRPr>
          </a:p>
          <a:p>
            <a:pPr hangingPunct="1">
              <a:lnSpc>
                <a:spcPct val="90000"/>
              </a:lnSpc>
              <a:spcBef>
                <a:spcPts val="600"/>
              </a:spcBef>
            </a:pPr>
            <a:r>
              <a:rPr lang="en-US" altLang="zh-TW" sz="2000" dirty="0">
                <a:solidFill>
                  <a:srgbClr val="505050"/>
                </a:solidFill>
                <a:latin typeface="Segoe UI" charset="0"/>
              </a:rPr>
              <a:t>if province == </a:t>
            </a:r>
            <a:r>
              <a:rPr lang="en-US" altLang="zh-TW" sz="2000" dirty="0" smtClean="0">
                <a:solidFill>
                  <a:srgbClr val="C00000"/>
                </a:solidFill>
                <a:latin typeface="Segoe UI" charset="0"/>
              </a:rPr>
              <a:t>‘Alberta’</a:t>
            </a:r>
            <a:r>
              <a:rPr lang="en-US" altLang="zh-TW" sz="2000" dirty="0" smtClean="0">
                <a:solidFill>
                  <a:srgbClr val="002050"/>
                </a:solidFill>
                <a:latin typeface="Segoe UI" charset="0"/>
              </a:rPr>
              <a:t>:     </a:t>
            </a:r>
            <a:r>
              <a:rPr lang="en-US" altLang="zh-TW" sz="2000" dirty="0">
                <a:solidFill>
                  <a:srgbClr val="C00000"/>
                </a:solidFill>
                <a:latin typeface="Segoe UI" charset="0"/>
              </a:rPr>
              <a:t>#</a:t>
            </a:r>
            <a:r>
              <a:rPr lang="en-US" altLang="zh-TW" sz="2000" dirty="0" err="1" smtClean="0">
                <a:solidFill>
                  <a:srgbClr val="C00000"/>
                </a:solidFill>
                <a:latin typeface="Segoe UI" charset="0"/>
              </a:rPr>
              <a:t>如果</a:t>
            </a:r>
            <a:r>
              <a:rPr lang="zh-TW" altLang="en-US" sz="2000" dirty="0" smtClean="0">
                <a:solidFill>
                  <a:srgbClr val="C00000"/>
                </a:solidFill>
                <a:latin typeface="Segoe UI" charset="0"/>
              </a:rPr>
              <a:t>字串名稱</a:t>
            </a:r>
            <a:r>
              <a:rPr lang="en-US" altLang="zh-TW" sz="2000" dirty="0" err="1" smtClean="0">
                <a:solidFill>
                  <a:srgbClr val="C00000"/>
                </a:solidFill>
                <a:latin typeface="Segoe UI" charset="0"/>
              </a:rPr>
              <a:t>province等於Alberta</a:t>
            </a:r>
            <a:endParaRPr lang="en-US" altLang="zh-TW" sz="2000" dirty="0">
              <a:solidFill>
                <a:srgbClr val="C00000"/>
              </a:solidFill>
              <a:latin typeface="Segoe UI" charset="0"/>
            </a:endParaRPr>
          </a:p>
          <a:p>
            <a:pPr hangingPunct="1">
              <a:lnSpc>
                <a:spcPct val="90000"/>
              </a:lnSpc>
              <a:spcBef>
                <a:spcPts val="600"/>
              </a:spcBef>
              <a:buSzPct val="90000"/>
              <a:buFont typeface="Arial" charset="0"/>
              <a:buChar char="•"/>
            </a:pPr>
            <a:r>
              <a:rPr lang="en-US" altLang="zh-TW" sz="2000" dirty="0">
                <a:solidFill>
                  <a:srgbClr val="002050"/>
                </a:solidFill>
                <a:latin typeface="Segoe UI" charset="0"/>
              </a:rPr>
              <a:t>	tax = 0.05                 #</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0.05</a:t>
            </a:r>
            <a:endParaRPr lang="en-US" altLang="zh-TW" sz="2000" dirty="0">
              <a:solidFill>
                <a:srgbClr val="002050"/>
              </a:solidFill>
              <a:latin typeface="Segoe UI" charset="0"/>
            </a:endParaRPr>
          </a:p>
          <a:p>
            <a:pPr hangingPunct="1">
              <a:lnSpc>
                <a:spcPct val="90000"/>
              </a:lnSpc>
              <a:spcBef>
                <a:spcPts val="600"/>
              </a:spcBef>
              <a:buClrTx/>
              <a:buSzTx/>
              <a:buFontTx/>
              <a:buNone/>
            </a:pPr>
            <a:r>
              <a:rPr lang="en-US" altLang="zh-TW" sz="2000" dirty="0">
                <a:solidFill>
                  <a:srgbClr val="002050"/>
                </a:solidFill>
                <a:latin typeface="Segoe UI" charset="0"/>
              </a:rPr>
              <a:t>if province == </a:t>
            </a:r>
            <a:r>
              <a:rPr lang="en-US" altLang="zh-TW" sz="2000" dirty="0" smtClean="0">
                <a:solidFill>
                  <a:srgbClr val="C00000"/>
                </a:solidFill>
                <a:latin typeface="Segoe UI" charset="0"/>
              </a:rPr>
              <a:t>‘Nunavut’  </a:t>
            </a:r>
            <a:r>
              <a:rPr lang="en-US" altLang="zh-TW" sz="2000" dirty="0" smtClean="0">
                <a:solidFill>
                  <a:srgbClr val="002050"/>
                </a:solidFill>
                <a:latin typeface="Segoe UI" charset="0"/>
              </a:rPr>
              <a:t>:</a:t>
            </a:r>
            <a:r>
              <a:rPr lang="en-US" altLang="zh-TW" sz="2000" dirty="0" smtClean="0">
                <a:solidFill>
                  <a:srgbClr val="C00000"/>
                </a:solidFill>
                <a:latin typeface="Segoe UI" charset="0"/>
              </a:rPr>
              <a:t>#</a:t>
            </a:r>
            <a:r>
              <a:rPr lang="en-US" altLang="zh-TW" sz="2000" dirty="0" smtClean="0">
                <a:solidFill>
                  <a:srgbClr val="C00000"/>
                </a:solidFill>
                <a:latin typeface="Segoe UI" charset="0"/>
              </a:rPr>
              <a:t> </a:t>
            </a:r>
            <a:r>
              <a:rPr lang="en-US" altLang="zh-TW" sz="2000" dirty="0" err="1" smtClean="0">
                <a:solidFill>
                  <a:srgbClr val="C00000"/>
                </a:solidFill>
                <a:latin typeface="Segoe UI" charset="0"/>
              </a:rPr>
              <a:t>如果province等於</a:t>
            </a:r>
            <a:r>
              <a:rPr lang="zh-TW" altLang="en-US" sz="2000" dirty="0" smtClean="0">
                <a:solidFill>
                  <a:srgbClr val="C00000"/>
                </a:solidFill>
                <a:latin typeface="Segoe UI" charset="0"/>
              </a:rPr>
              <a:t>字串</a:t>
            </a:r>
            <a:r>
              <a:rPr lang="en-US" altLang="zh-TW" sz="2000" dirty="0" smtClean="0">
                <a:solidFill>
                  <a:srgbClr val="C00000"/>
                </a:solidFill>
                <a:latin typeface="Segoe UI" charset="0"/>
              </a:rPr>
              <a:t>Nunavut</a:t>
            </a:r>
            <a:r>
              <a:rPr lang="zh-TW" altLang="en-US" sz="2000" dirty="0" smtClean="0">
                <a:solidFill>
                  <a:srgbClr val="C00000"/>
                </a:solidFill>
                <a:latin typeface="Segoe UI" charset="0"/>
              </a:rPr>
              <a:t>                    </a:t>
            </a:r>
            <a:endParaRPr lang="en-US" altLang="zh-TW" sz="2000" dirty="0" smtClean="0">
              <a:solidFill>
                <a:srgbClr val="C00000"/>
              </a:solidFill>
              <a:latin typeface="Segoe UI" charset="0"/>
            </a:endParaRPr>
          </a:p>
          <a:p>
            <a:pPr hangingPunct="1">
              <a:lnSpc>
                <a:spcPct val="90000"/>
              </a:lnSpc>
              <a:spcBef>
                <a:spcPts val="600"/>
              </a:spcBef>
              <a:buSzPct val="90000"/>
              <a:buFont typeface="Arial" charset="0"/>
              <a:buChar char="•"/>
            </a:pPr>
            <a:r>
              <a:rPr lang="zh-TW" altLang="en-US" sz="2000" dirty="0">
                <a:solidFill>
                  <a:srgbClr val="C00000"/>
                </a:solidFill>
                <a:latin typeface="Segoe UI" charset="0"/>
              </a:rPr>
              <a:t> </a:t>
            </a:r>
            <a:r>
              <a:rPr lang="zh-TW" altLang="en-US" sz="2000" dirty="0" smtClean="0">
                <a:solidFill>
                  <a:srgbClr val="C00000"/>
                </a:solidFill>
                <a:latin typeface="Segoe UI" charset="0"/>
              </a:rPr>
              <a:t>       </a:t>
            </a:r>
            <a:r>
              <a:rPr lang="en-US" altLang="zh-TW" sz="2000" dirty="0" smtClean="0">
                <a:solidFill>
                  <a:srgbClr val="002050"/>
                </a:solidFill>
                <a:latin typeface="Segoe UI" charset="0"/>
              </a:rPr>
              <a:t>tax </a:t>
            </a:r>
            <a:r>
              <a:rPr lang="en-US" altLang="zh-TW" sz="2000" dirty="0">
                <a:solidFill>
                  <a:srgbClr val="002050"/>
                </a:solidFill>
                <a:latin typeface="Segoe UI" charset="0"/>
              </a:rPr>
              <a:t>= 0.05                 </a:t>
            </a:r>
            <a:r>
              <a:rPr lang="en-US" altLang="zh-TW" sz="2000" dirty="0" smtClean="0">
                <a:solidFill>
                  <a:srgbClr val="002050"/>
                </a:solidFill>
                <a:latin typeface="Segoe UI" charset="0"/>
              </a:rPr>
              <a:t>#</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0.05</a:t>
            </a:r>
          </a:p>
          <a:p>
            <a:pPr hangingPunct="1">
              <a:lnSpc>
                <a:spcPct val="90000"/>
              </a:lnSpc>
              <a:spcBef>
                <a:spcPts val="600"/>
              </a:spcBef>
              <a:buSzPct val="90000"/>
              <a:buFont typeface="Arial" charset="0"/>
              <a:buChar char="•"/>
            </a:pPr>
            <a:r>
              <a:rPr lang="en-US" altLang="zh-TW" sz="2000" dirty="0" smtClean="0">
                <a:solidFill>
                  <a:srgbClr val="002050"/>
                </a:solidFill>
                <a:latin typeface="Segoe UI" charset="0"/>
              </a:rPr>
              <a:t>if </a:t>
            </a:r>
            <a:r>
              <a:rPr lang="en-US" altLang="zh-TW" sz="2000" dirty="0">
                <a:solidFill>
                  <a:srgbClr val="002050"/>
                </a:solidFill>
                <a:latin typeface="Segoe UI" charset="0"/>
              </a:rPr>
              <a:t>province == </a:t>
            </a:r>
            <a:r>
              <a:rPr lang="en-US" altLang="zh-TW" sz="2000" dirty="0" smtClean="0">
                <a:solidFill>
                  <a:srgbClr val="C00000"/>
                </a:solidFill>
                <a:latin typeface="Segoe UI" charset="0"/>
              </a:rPr>
              <a:t>‘Ontario’</a:t>
            </a:r>
            <a:r>
              <a:rPr lang="en-US" altLang="zh-TW" sz="2000" dirty="0" smtClean="0">
                <a:solidFill>
                  <a:srgbClr val="002050"/>
                </a:solidFill>
                <a:latin typeface="Segoe UI" charset="0"/>
              </a:rPr>
              <a:t>:    </a:t>
            </a:r>
            <a:r>
              <a:rPr lang="en-US" altLang="zh-TW" sz="2000" dirty="0" smtClean="0">
                <a:solidFill>
                  <a:srgbClr val="C00000"/>
                </a:solidFill>
                <a:latin typeface="Segoe UI" charset="0"/>
              </a:rPr>
              <a:t>#</a:t>
            </a:r>
            <a:r>
              <a:rPr lang="en-US" altLang="zh-TW" sz="2000" dirty="0" smtClean="0">
                <a:solidFill>
                  <a:srgbClr val="C00000"/>
                </a:solidFill>
                <a:latin typeface="Segoe UI" charset="0"/>
              </a:rPr>
              <a:t> </a:t>
            </a:r>
            <a:r>
              <a:rPr lang="en-US" altLang="zh-TW" sz="2000" dirty="0" err="1" smtClean="0">
                <a:solidFill>
                  <a:srgbClr val="C00000"/>
                </a:solidFill>
                <a:latin typeface="Segoe UI" charset="0"/>
              </a:rPr>
              <a:t>如果</a:t>
            </a:r>
            <a:r>
              <a:rPr lang="zh-TW" altLang="en-US" sz="2000" dirty="0" smtClean="0">
                <a:solidFill>
                  <a:srgbClr val="C00000"/>
                </a:solidFill>
                <a:latin typeface="Segoe UI" charset="0"/>
              </a:rPr>
              <a:t>字串名稱</a:t>
            </a:r>
            <a:r>
              <a:rPr lang="en-US" altLang="zh-TW" sz="2000" dirty="0" err="1" smtClean="0">
                <a:solidFill>
                  <a:srgbClr val="C00000"/>
                </a:solidFill>
                <a:latin typeface="Segoe UI" charset="0"/>
              </a:rPr>
              <a:t>province等於Ontario</a:t>
            </a:r>
            <a:r>
              <a:rPr lang="en-US" altLang="zh-TW" sz="2000" dirty="0" smtClean="0">
                <a:solidFill>
                  <a:srgbClr val="002050"/>
                </a:solidFill>
                <a:latin typeface="Segoe UI" charset="0"/>
              </a:rPr>
              <a:t>     </a:t>
            </a:r>
            <a:r>
              <a:rPr lang="zh-TW" altLang="en-US" sz="2000" dirty="0" smtClean="0">
                <a:solidFill>
                  <a:srgbClr val="002050"/>
                </a:solidFill>
                <a:latin typeface="Segoe UI" charset="0"/>
              </a:rPr>
              <a:t>     </a:t>
            </a:r>
            <a:r>
              <a:rPr lang="en-US" altLang="zh-TW" sz="2000" dirty="0" smtClean="0">
                <a:solidFill>
                  <a:srgbClr val="002050"/>
                </a:solidFill>
                <a:latin typeface="Segoe UI" charset="0"/>
              </a:rPr>
              <a:t>  </a:t>
            </a:r>
            <a:r>
              <a:rPr lang="zh-TW" altLang="en-US" sz="2000" dirty="0" smtClean="0">
                <a:solidFill>
                  <a:srgbClr val="002050"/>
                </a:solidFill>
                <a:latin typeface="Segoe UI" charset="0"/>
              </a:rPr>
              <a:t>  </a:t>
            </a:r>
            <a:endParaRPr lang="en-US" altLang="zh-TW" sz="2000" dirty="0" smtClean="0">
              <a:solidFill>
                <a:srgbClr val="002050"/>
              </a:solidFill>
              <a:latin typeface="Segoe UI" charset="0"/>
            </a:endParaRPr>
          </a:p>
          <a:p>
            <a:pPr hangingPunct="1">
              <a:lnSpc>
                <a:spcPct val="90000"/>
              </a:lnSpc>
              <a:spcBef>
                <a:spcPts val="600"/>
              </a:spcBef>
              <a:buSzPct val="90000"/>
              <a:buFont typeface="Arial" charset="0"/>
              <a:buChar char="•"/>
            </a:pPr>
            <a:r>
              <a:rPr lang="zh-TW" altLang="en-US" sz="2000" dirty="0">
                <a:solidFill>
                  <a:srgbClr val="002050"/>
                </a:solidFill>
                <a:latin typeface="Segoe UI" charset="0"/>
              </a:rPr>
              <a:t> </a:t>
            </a:r>
            <a:r>
              <a:rPr lang="zh-TW" altLang="en-US" sz="2000" dirty="0" smtClean="0">
                <a:solidFill>
                  <a:srgbClr val="002050"/>
                </a:solidFill>
                <a:latin typeface="Segoe UI" charset="0"/>
              </a:rPr>
              <a:t>       </a:t>
            </a:r>
            <a:r>
              <a:rPr lang="en-US" altLang="zh-TW" sz="2000" dirty="0" smtClean="0">
                <a:solidFill>
                  <a:srgbClr val="002050"/>
                </a:solidFill>
                <a:latin typeface="Segoe UI" charset="0"/>
              </a:rPr>
              <a:t>tax </a:t>
            </a:r>
            <a:r>
              <a:rPr lang="en-US" altLang="zh-TW" sz="2000" dirty="0">
                <a:solidFill>
                  <a:srgbClr val="002050"/>
                </a:solidFill>
                <a:latin typeface="Segoe UI" charset="0"/>
              </a:rPr>
              <a:t>= 0.13                  </a:t>
            </a:r>
            <a:r>
              <a:rPr lang="en-US" altLang="zh-TW" sz="2000" dirty="0" smtClean="0">
                <a:solidFill>
                  <a:srgbClr val="002050"/>
                </a:solidFill>
                <a:latin typeface="Segoe UI" charset="0"/>
              </a:rPr>
              <a:t>#</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0.13</a:t>
            </a:r>
            <a:r>
              <a:rPr lang="en-US" altLang="zh-TW" sz="2000" dirty="0" smtClean="0">
                <a:solidFill>
                  <a:srgbClr val="002050"/>
                </a:solidFill>
                <a:latin typeface="Segoe UI" charset="0"/>
              </a:rPr>
              <a:t>  </a:t>
            </a:r>
            <a:endParaRPr lang="en-US" altLang="zh-TW" sz="2000" dirty="0">
              <a:solidFill>
                <a:srgbClr val="002050"/>
              </a:solidFill>
              <a:latin typeface="Segoe UI" charset="0"/>
            </a:endParaRPr>
          </a:p>
          <a:p>
            <a:pPr hangingPunct="1">
              <a:lnSpc>
                <a:spcPct val="90000"/>
              </a:lnSpc>
              <a:spcBef>
                <a:spcPts val="600"/>
              </a:spcBef>
              <a:buClrTx/>
              <a:buSzTx/>
              <a:buFontTx/>
              <a:buNone/>
            </a:pPr>
            <a:endParaRPr lang="en-US" altLang="zh-TW" sz="2000" dirty="0">
              <a:solidFill>
                <a:srgbClr val="002050"/>
              </a:solidFill>
              <a:latin typeface="Segoe UI" charset="0"/>
            </a:endParaRPr>
          </a:p>
          <a:p>
            <a:pPr hangingPunct="1">
              <a:lnSpc>
                <a:spcPct val="90000"/>
              </a:lnSpc>
              <a:spcBef>
                <a:spcPts val="600"/>
              </a:spcBef>
              <a:buClrTx/>
              <a:buSzTx/>
              <a:buFontTx/>
              <a:buNone/>
            </a:pPr>
            <a:endParaRPr lang="en-US" altLang="zh-TW" sz="2000" dirty="0">
              <a:solidFill>
                <a:srgbClr val="002050"/>
              </a:solidFill>
              <a:latin typeface="Segoe UI" charset="0"/>
            </a:endParaRPr>
          </a:p>
          <a:p>
            <a:pPr hangingPunct="1">
              <a:lnSpc>
                <a:spcPct val="90000"/>
              </a:lnSpc>
              <a:spcBef>
                <a:spcPts val="600"/>
              </a:spcBef>
              <a:buClrTx/>
              <a:buSzTx/>
              <a:buFontTx/>
              <a:buNone/>
            </a:pPr>
            <a:endParaRPr lang="en-US" altLang="zh-TW" sz="2000" dirty="0">
              <a:solidFill>
                <a:srgbClr val="002050"/>
              </a:solidFill>
              <a:latin typeface="Segoe UI" charset="0"/>
            </a:endParaRPr>
          </a:p>
        </p:txBody>
      </p:sp>
      <p:grpSp>
        <p:nvGrpSpPr>
          <p:cNvPr id="5123" name="Group 3"/>
          <p:cNvGrpSpPr>
            <a:grpSpLocks/>
          </p:cNvGrpSpPr>
          <p:nvPr/>
        </p:nvGrpSpPr>
        <p:grpSpPr bwMode="auto">
          <a:xfrm>
            <a:off x="7589838" y="1662113"/>
            <a:ext cx="4705350" cy="5767387"/>
            <a:chOff x="4781" y="1047"/>
            <a:chExt cx="2964" cy="3633"/>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 y="1047"/>
              <a:ext cx="2964" cy="36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Rectangle 5"/>
            <p:cNvSpPr>
              <a:spLocks noChangeArrowheads="1"/>
            </p:cNvSpPr>
            <p:nvPr/>
          </p:nvSpPr>
          <p:spPr bwMode="auto">
            <a:xfrm rot="720000">
              <a:off x="5471" y="2125"/>
              <a:ext cx="1635" cy="1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1313">
                <a:tabLst>
                  <a:tab pos="723900" algn="l"/>
                  <a:tab pos="1447800" algn="l"/>
                  <a:tab pos="2171700" algn="l"/>
                </a:tabLst>
                <a:defRPr>
                  <a:solidFill>
                    <a:srgbClr val="000000"/>
                  </a:solidFill>
                  <a:latin typeface="Arial" charset="0"/>
                  <a:ea typeface="Microsoft YaHei" charset="-122"/>
                </a:defRPr>
              </a:lvl1pPr>
              <a:lvl2pPr>
                <a:tabLst>
                  <a:tab pos="723900" algn="l"/>
                  <a:tab pos="1447800" algn="l"/>
                  <a:tab pos="2171700" algn="l"/>
                </a:tabLst>
                <a:defRPr>
                  <a:solidFill>
                    <a:srgbClr val="000000"/>
                  </a:solidFill>
                  <a:latin typeface="Arial" charset="0"/>
                  <a:ea typeface="Microsoft YaHei" charset="-122"/>
                </a:defRPr>
              </a:lvl2pPr>
              <a:lvl3pPr>
                <a:tabLst>
                  <a:tab pos="723900" algn="l"/>
                  <a:tab pos="1447800" algn="l"/>
                  <a:tab pos="2171700" algn="l"/>
                </a:tabLst>
                <a:defRPr>
                  <a:solidFill>
                    <a:srgbClr val="000000"/>
                  </a:solidFill>
                  <a:latin typeface="Arial" charset="0"/>
                  <a:ea typeface="Microsoft YaHei" charset="-122"/>
                </a:defRPr>
              </a:lvl3pPr>
              <a:lvl4pPr>
                <a:tabLst>
                  <a:tab pos="723900" algn="l"/>
                  <a:tab pos="1447800" algn="l"/>
                  <a:tab pos="2171700" algn="l"/>
                </a:tabLst>
                <a:defRPr>
                  <a:solidFill>
                    <a:srgbClr val="000000"/>
                  </a:solidFill>
                  <a:latin typeface="Arial" charset="0"/>
                  <a:ea typeface="Microsoft YaHei" charset="-122"/>
                </a:defRPr>
              </a:lvl4pPr>
              <a:lvl5pPr>
                <a:tabLst>
                  <a:tab pos="723900" algn="l"/>
                  <a:tab pos="1447800" algn="l"/>
                  <a:tab pos="21717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9pPr>
            </a:lstStyle>
            <a:p>
              <a:pPr algn="ctr">
                <a:lnSpc>
                  <a:spcPct val="90000"/>
                </a:lnSpc>
              </a:pPr>
              <a:r>
                <a:rPr lang="en-US" altLang="zh-TW">
                  <a:solidFill>
                    <a:srgbClr val="FF0000"/>
                  </a:solidFill>
                  <a:cs typeface="Segoe UI" charset="0"/>
                </a:rPr>
                <a:t>Calculate Canadian sales tax</a:t>
              </a:r>
            </a:p>
            <a:p>
              <a:pPr algn="ctr">
                <a:lnSpc>
                  <a:spcPct val="90000"/>
                </a:lnSpc>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Alberta or Nunavut charge 5%</a:t>
              </a:r>
            </a:p>
            <a:p>
              <a:pPr algn="ctr">
                <a:lnSpc>
                  <a:spcPct val="90000"/>
                </a:lnSpc>
                <a:buClrTx/>
                <a:buSzTx/>
                <a:buFontTx/>
                <a:buNone/>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Ontario charge 13%</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2">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5122">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5122">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5122">
                                            <p:txEl>
                                              <p:pRg st="4" end="4"/>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5122">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97557" y="34786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如果只發生一種情況，則可以將單個if語句與elif一起使用</a:t>
            </a:r>
          </a:p>
        </p:txBody>
      </p:sp>
      <p:sp>
        <p:nvSpPr>
          <p:cNvPr id="6146" name="Text Box 2"/>
          <p:cNvSpPr txBox="1">
            <a:spLocks noChangeArrowheads="1"/>
          </p:cNvSpPr>
          <p:nvPr/>
        </p:nvSpPr>
        <p:spPr bwMode="auto">
          <a:xfrm>
            <a:off x="241573" y="2273126"/>
            <a:ext cx="8494425" cy="374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122"/>
              </a:defRPr>
            </a:lvl9pPr>
          </a:lstStyle>
          <a:p>
            <a:pPr hangingPunct="1">
              <a:lnSpc>
                <a:spcPct val="90000"/>
              </a:lnSpc>
              <a:spcBef>
                <a:spcPts val="600"/>
              </a:spcBef>
            </a:pPr>
            <a:endParaRPr lang="en-US" altLang="zh-TW" dirty="0">
              <a:solidFill>
                <a:srgbClr val="505050"/>
              </a:solidFill>
              <a:latin typeface="Segoe UI" charset="0"/>
            </a:endParaRPr>
          </a:p>
          <a:p>
            <a:pPr hangingPunct="1">
              <a:lnSpc>
                <a:spcPct val="90000"/>
              </a:lnSpc>
              <a:spcBef>
                <a:spcPts val="600"/>
              </a:spcBef>
            </a:pPr>
            <a:r>
              <a:rPr lang="en-US" altLang="zh-TW" dirty="0">
                <a:solidFill>
                  <a:srgbClr val="C00000"/>
                </a:solidFill>
                <a:latin typeface="Segoe UI" charset="0"/>
              </a:rPr>
              <a:t>if province == 'Alberta'</a:t>
            </a:r>
            <a:r>
              <a:rPr lang="en-US" altLang="zh-TW" dirty="0">
                <a:solidFill>
                  <a:srgbClr val="002050"/>
                </a:solidFill>
                <a:latin typeface="Segoe UI" charset="0"/>
              </a:rPr>
              <a:t>:     </a:t>
            </a:r>
            <a:r>
              <a:rPr lang="en-US" altLang="zh-TW" dirty="0" smtClean="0">
                <a:solidFill>
                  <a:srgbClr val="C00000"/>
                </a:solidFill>
                <a:latin typeface="Segoe UI" charset="0"/>
              </a:rPr>
              <a:t>#</a:t>
            </a:r>
            <a:r>
              <a:rPr lang="en-US" altLang="zh-TW" dirty="0" err="1" smtClean="0">
                <a:solidFill>
                  <a:srgbClr val="C00000"/>
                </a:solidFill>
                <a:latin typeface="Segoe UI" charset="0"/>
              </a:rPr>
              <a:t>如果</a:t>
            </a:r>
            <a:r>
              <a:rPr lang="zh-TW" altLang="en-US" dirty="0" smtClean="0">
                <a:solidFill>
                  <a:srgbClr val="C00000"/>
                </a:solidFill>
                <a:latin typeface="Segoe UI" charset="0"/>
              </a:rPr>
              <a:t>字串名稱</a:t>
            </a:r>
            <a:r>
              <a:rPr lang="en-US" altLang="zh-TW" dirty="0" err="1" smtClean="0">
                <a:solidFill>
                  <a:srgbClr val="C00000"/>
                </a:solidFill>
                <a:latin typeface="Segoe UI" charset="0"/>
              </a:rPr>
              <a:t>province等於Alberta</a:t>
            </a:r>
            <a:endParaRPr lang="en-US" altLang="zh-TW" dirty="0" smtClean="0">
              <a:solidFill>
                <a:srgbClr val="C00000"/>
              </a:solidFill>
              <a:latin typeface="Segoe UI" charset="0"/>
            </a:endParaRPr>
          </a:p>
          <a:p>
            <a:pPr hangingPunct="1">
              <a:lnSpc>
                <a:spcPct val="90000"/>
              </a:lnSpc>
              <a:spcBef>
                <a:spcPts val="600"/>
              </a:spcBef>
              <a:buSzPct val="90000"/>
            </a:pPr>
            <a:r>
              <a:rPr lang="zh-TW" altLang="en-US" dirty="0">
                <a:solidFill>
                  <a:srgbClr val="002050"/>
                </a:solidFill>
                <a:latin typeface="Segoe UI" charset="0"/>
              </a:rPr>
              <a:t> </a:t>
            </a:r>
            <a:r>
              <a:rPr lang="en-US" altLang="zh-TW" dirty="0" smtClean="0">
                <a:solidFill>
                  <a:srgbClr val="002050"/>
                </a:solidFill>
                <a:latin typeface="Segoe UI" charset="0"/>
              </a:rPr>
              <a:t>    </a:t>
            </a:r>
            <a:r>
              <a:rPr lang="en-US" altLang="zh-TW" dirty="0">
                <a:solidFill>
                  <a:srgbClr val="002050"/>
                </a:solidFill>
                <a:latin typeface="Segoe UI" charset="0"/>
              </a:rPr>
              <a:t>tax = 0.05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0.05</a:t>
            </a:r>
          </a:p>
          <a:p>
            <a:pPr hangingPunct="1">
              <a:lnSpc>
                <a:spcPct val="90000"/>
              </a:lnSpc>
              <a:spcBef>
                <a:spcPts val="600"/>
              </a:spcBef>
            </a:pPr>
            <a:r>
              <a:rPr lang="en-US" altLang="zh-TW" dirty="0" err="1" smtClean="0">
                <a:solidFill>
                  <a:srgbClr val="C00000"/>
                </a:solidFill>
                <a:latin typeface="Segoe UI" charset="0"/>
              </a:rPr>
              <a:t>elif</a:t>
            </a:r>
            <a:r>
              <a:rPr lang="en-US" altLang="zh-TW" dirty="0" smtClean="0">
                <a:solidFill>
                  <a:srgbClr val="C00000"/>
                </a:solidFill>
                <a:latin typeface="Segoe UI" charset="0"/>
              </a:rPr>
              <a:t> </a:t>
            </a:r>
            <a:r>
              <a:rPr lang="en-US" altLang="zh-TW" dirty="0">
                <a:solidFill>
                  <a:srgbClr val="C00000"/>
                </a:solidFill>
                <a:latin typeface="Segoe UI" charset="0"/>
              </a:rPr>
              <a:t>province == </a:t>
            </a:r>
            <a:r>
              <a:rPr lang="en-US" altLang="zh-TW" dirty="0" smtClean="0">
                <a:solidFill>
                  <a:srgbClr val="C00000"/>
                </a:solidFill>
                <a:latin typeface="Segoe UI" charset="0"/>
              </a:rPr>
              <a:t>‘Nunavut’</a:t>
            </a:r>
            <a:r>
              <a:rPr lang="en-US" altLang="zh-TW" dirty="0" smtClean="0">
                <a:solidFill>
                  <a:srgbClr val="002050"/>
                </a:solidFill>
                <a:latin typeface="Segoe UI" charset="0"/>
              </a:rPr>
              <a:t>:</a:t>
            </a:r>
            <a:r>
              <a:rPr lang="zh-TW" altLang="en-US" dirty="0" smtClean="0">
                <a:solidFill>
                  <a:srgbClr val="002050"/>
                </a:solidFill>
                <a:latin typeface="Segoe UI" charset="0"/>
              </a:rPr>
              <a:t> </a:t>
            </a:r>
            <a:r>
              <a:rPr lang="en-US" altLang="zh-TW" dirty="0" smtClean="0">
                <a:solidFill>
                  <a:srgbClr val="C00000"/>
                </a:solidFill>
                <a:latin typeface="Segoe UI" charset="0"/>
              </a:rPr>
              <a:t>#</a:t>
            </a:r>
            <a:r>
              <a:rPr lang="en-US" altLang="zh-TW" dirty="0" err="1" smtClean="0">
                <a:solidFill>
                  <a:srgbClr val="C00000"/>
                </a:solidFill>
                <a:latin typeface="Segoe UI" charset="0"/>
              </a:rPr>
              <a:t>否則</a:t>
            </a:r>
            <a:r>
              <a:rPr lang="en-US" altLang="zh-TW" dirty="0" smtClean="0">
                <a:solidFill>
                  <a:srgbClr val="C00000"/>
                </a:solidFill>
                <a:latin typeface="Segoe UI" charset="0"/>
              </a:rPr>
              <a:t>(1)</a:t>
            </a:r>
            <a:r>
              <a:rPr lang="zh-TW" altLang="en-US" dirty="0" smtClean="0">
                <a:solidFill>
                  <a:srgbClr val="C00000"/>
                </a:solidFill>
                <a:latin typeface="Segoe UI" charset="0"/>
              </a:rPr>
              <a:t>若</a:t>
            </a:r>
            <a:r>
              <a:rPr lang="zh-TW" altLang="en-US" dirty="0" smtClean="0">
                <a:solidFill>
                  <a:srgbClr val="C00000"/>
                </a:solidFill>
                <a:latin typeface="Segoe UI" charset="0"/>
              </a:rPr>
              <a:t>字串名稱</a:t>
            </a:r>
            <a:r>
              <a:rPr lang="en-US" altLang="zh-TW" dirty="0" err="1" smtClean="0">
                <a:solidFill>
                  <a:srgbClr val="C00000"/>
                </a:solidFill>
                <a:latin typeface="Segoe UI" charset="0"/>
              </a:rPr>
              <a:t>province</a:t>
            </a:r>
            <a:r>
              <a:rPr lang="en-US" altLang="zh-TW" dirty="0" err="1">
                <a:solidFill>
                  <a:srgbClr val="C00000"/>
                </a:solidFill>
                <a:latin typeface="Segoe UI" charset="0"/>
              </a:rPr>
              <a:t>等於</a:t>
            </a:r>
            <a:r>
              <a:rPr lang="en-US" altLang="zh-TW" dirty="0">
                <a:solidFill>
                  <a:srgbClr val="C00000"/>
                </a:solidFill>
                <a:latin typeface="Segoe UI" charset="0"/>
              </a:rPr>
              <a:t> </a:t>
            </a:r>
            <a:r>
              <a:rPr lang="en-US" altLang="zh-TW" dirty="0" smtClean="0">
                <a:solidFill>
                  <a:srgbClr val="C00000"/>
                </a:solidFill>
                <a:latin typeface="Segoe UI" charset="0"/>
              </a:rPr>
              <a:t>Nunavut</a:t>
            </a:r>
          </a:p>
          <a:p>
            <a:pPr hangingPunct="1">
              <a:lnSpc>
                <a:spcPct val="90000"/>
              </a:lnSpc>
              <a:spcBef>
                <a:spcPts val="600"/>
              </a:spcBef>
              <a:buSzPct val="90000"/>
            </a:pPr>
            <a:r>
              <a:rPr lang="en-US" altLang="zh-TW" dirty="0" smtClean="0">
                <a:solidFill>
                  <a:srgbClr val="002050"/>
                </a:solidFill>
                <a:latin typeface="Segoe UI" charset="0"/>
              </a:rPr>
              <a:t>     tax = 0.05                     #</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0.05</a:t>
            </a:r>
          </a:p>
          <a:p>
            <a:pPr hangingPunct="1">
              <a:lnSpc>
                <a:spcPct val="90000"/>
              </a:lnSpc>
              <a:spcBef>
                <a:spcPts val="600"/>
              </a:spcBef>
            </a:pPr>
            <a:r>
              <a:rPr lang="en-US" altLang="zh-TW" dirty="0" err="1" smtClean="0">
                <a:solidFill>
                  <a:srgbClr val="002050"/>
                </a:solidFill>
                <a:latin typeface="Segoe UI" charset="0"/>
              </a:rPr>
              <a:t>elif</a:t>
            </a:r>
            <a:r>
              <a:rPr lang="en-US" altLang="zh-TW" dirty="0" smtClean="0">
                <a:solidFill>
                  <a:srgbClr val="002050"/>
                </a:solidFill>
                <a:latin typeface="Segoe UI" charset="0"/>
              </a:rPr>
              <a:t> province == </a:t>
            </a:r>
            <a:r>
              <a:rPr lang="en-US" altLang="zh-TW" dirty="0" smtClean="0">
                <a:solidFill>
                  <a:srgbClr val="C00000"/>
                </a:solidFill>
                <a:latin typeface="Segoe UI" charset="0"/>
              </a:rPr>
              <a:t>‘Ontario’</a:t>
            </a:r>
            <a:r>
              <a:rPr lang="en-US" altLang="zh-TW" dirty="0" smtClean="0">
                <a:solidFill>
                  <a:srgbClr val="002050"/>
                </a:solidFill>
                <a:latin typeface="Segoe UI" charset="0"/>
              </a:rPr>
              <a:t>:</a:t>
            </a:r>
            <a:r>
              <a:rPr lang="zh-TW" altLang="en-US" dirty="0" smtClean="0">
                <a:solidFill>
                  <a:srgbClr val="002050"/>
                </a:solidFill>
                <a:latin typeface="Segoe UI" charset="0"/>
              </a:rPr>
              <a:t>  </a:t>
            </a:r>
            <a:r>
              <a:rPr lang="en-US" altLang="zh-TW" dirty="0" smtClean="0">
                <a:solidFill>
                  <a:srgbClr val="C00000"/>
                </a:solidFill>
                <a:latin typeface="Segoe UI" charset="0"/>
              </a:rPr>
              <a:t>#</a:t>
            </a:r>
            <a:r>
              <a:rPr lang="en-US" altLang="zh-TW" dirty="0" err="1" smtClean="0">
                <a:solidFill>
                  <a:srgbClr val="C00000"/>
                </a:solidFill>
                <a:latin typeface="Segoe UI" charset="0"/>
              </a:rPr>
              <a:t>否則</a:t>
            </a:r>
            <a:r>
              <a:rPr lang="en-US" altLang="zh-TW" dirty="0" smtClean="0">
                <a:solidFill>
                  <a:srgbClr val="C00000"/>
                </a:solidFill>
                <a:latin typeface="Segoe UI" charset="0"/>
              </a:rPr>
              <a:t>(2)</a:t>
            </a:r>
            <a:r>
              <a:rPr lang="zh-TW" altLang="en-US" dirty="0" smtClean="0">
                <a:solidFill>
                  <a:srgbClr val="C00000"/>
                </a:solidFill>
                <a:latin typeface="Segoe UI" charset="0"/>
              </a:rPr>
              <a:t>若</a:t>
            </a:r>
            <a:r>
              <a:rPr lang="zh-TW" altLang="en-US" dirty="0" smtClean="0">
                <a:solidFill>
                  <a:srgbClr val="C00000"/>
                </a:solidFill>
                <a:latin typeface="Segoe UI" charset="0"/>
              </a:rPr>
              <a:t>字串名稱</a:t>
            </a:r>
            <a:r>
              <a:rPr lang="en-US" altLang="zh-TW" dirty="0" err="1" smtClean="0">
                <a:solidFill>
                  <a:srgbClr val="C00000"/>
                </a:solidFill>
                <a:latin typeface="Segoe UI" charset="0"/>
              </a:rPr>
              <a:t>province等於</a:t>
            </a:r>
            <a:r>
              <a:rPr lang="en-US" altLang="zh-TW" dirty="0" smtClean="0">
                <a:solidFill>
                  <a:srgbClr val="C00000"/>
                </a:solidFill>
                <a:latin typeface="Segoe UI" charset="0"/>
              </a:rPr>
              <a:t> Ontario</a:t>
            </a:r>
            <a:r>
              <a:rPr lang="en-US" altLang="zh-TW" dirty="0" smtClean="0">
                <a:solidFill>
                  <a:srgbClr val="002050"/>
                </a:solidFill>
                <a:latin typeface="Segoe UI" charset="0"/>
              </a:rPr>
              <a:t>    </a:t>
            </a:r>
          </a:p>
          <a:p>
            <a:pPr hangingPunct="1">
              <a:lnSpc>
                <a:spcPct val="90000"/>
              </a:lnSpc>
              <a:spcBef>
                <a:spcPts val="600"/>
              </a:spcBef>
              <a:buSzPct val="90000"/>
            </a:pPr>
            <a:r>
              <a:rPr lang="zh-TW" altLang="en-US" dirty="0">
                <a:solidFill>
                  <a:srgbClr val="002050"/>
                </a:solidFill>
                <a:latin typeface="Segoe UI" charset="0"/>
              </a:rPr>
              <a:t> </a:t>
            </a:r>
            <a:r>
              <a:rPr lang="zh-TW" altLang="en-US" dirty="0" smtClean="0">
                <a:solidFill>
                  <a:srgbClr val="002050"/>
                </a:solidFill>
                <a:latin typeface="Segoe UI" charset="0"/>
              </a:rPr>
              <a:t>     </a:t>
            </a:r>
            <a:r>
              <a:rPr lang="en-US" altLang="zh-TW" dirty="0" smtClean="0">
                <a:solidFill>
                  <a:srgbClr val="002050"/>
                </a:solidFill>
                <a:latin typeface="Segoe UI" charset="0"/>
              </a:rPr>
              <a:t>tax </a:t>
            </a:r>
            <a:r>
              <a:rPr lang="en-US" altLang="zh-TW" dirty="0">
                <a:solidFill>
                  <a:srgbClr val="002050"/>
                </a:solidFill>
                <a:latin typeface="Segoe UI" charset="0"/>
              </a:rPr>
              <a:t>= 0.13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0.05</a:t>
            </a:r>
            <a:endParaRPr lang="en-US" altLang="zh-TW" dirty="0" smtClean="0">
              <a:solidFill>
                <a:srgbClr val="002050"/>
              </a:solidFill>
              <a:latin typeface="Segoe UI" charset="0"/>
            </a:endParaRPr>
          </a:p>
        </p:txBody>
      </p:sp>
      <p:grpSp>
        <p:nvGrpSpPr>
          <p:cNvPr id="6147" name="Group 3"/>
          <p:cNvGrpSpPr>
            <a:grpSpLocks/>
          </p:cNvGrpSpPr>
          <p:nvPr/>
        </p:nvGrpSpPr>
        <p:grpSpPr bwMode="auto">
          <a:xfrm>
            <a:off x="7589838" y="1047452"/>
            <a:ext cx="4705350" cy="5767387"/>
            <a:chOff x="4781" y="1047"/>
            <a:chExt cx="2964" cy="3633"/>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 y="1047"/>
              <a:ext cx="2964" cy="36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5"/>
            <p:cNvSpPr>
              <a:spLocks noChangeArrowheads="1"/>
            </p:cNvSpPr>
            <p:nvPr/>
          </p:nvSpPr>
          <p:spPr bwMode="auto">
            <a:xfrm rot="720000">
              <a:off x="5471" y="2125"/>
              <a:ext cx="1635" cy="1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1313">
                <a:tabLst>
                  <a:tab pos="723900" algn="l"/>
                  <a:tab pos="1447800" algn="l"/>
                  <a:tab pos="2171700" algn="l"/>
                </a:tabLst>
                <a:defRPr>
                  <a:solidFill>
                    <a:srgbClr val="000000"/>
                  </a:solidFill>
                  <a:latin typeface="Arial" charset="0"/>
                  <a:ea typeface="Microsoft YaHei" charset="-122"/>
                </a:defRPr>
              </a:lvl1pPr>
              <a:lvl2pPr>
                <a:tabLst>
                  <a:tab pos="723900" algn="l"/>
                  <a:tab pos="1447800" algn="l"/>
                  <a:tab pos="2171700" algn="l"/>
                </a:tabLst>
                <a:defRPr>
                  <a:solidFill>
                    <a:srgbClr val="000000"/>
                  </a:solidFill>
                  <a:latin typeface="Arial" charset="0"/>
                  <a:ea typeface="Microsoft YaHei" charset="-122"/>
                </a:defRPr>
              </a:lvl2pPr>
              <a:lvl3pPr>
                <a:tabLst>
                  <a:tab pos="723900" algn="l"/>
                  <a:tab pos="1447800" algn="l"/>
                  <a:tab pos="2171700" algn="l"/>
                </a:tabLst>
                <a:defRPr>
                  <a:solidFill>
                    <a:srgbClr val="000000"/>
                  </a:solidFill>
                  <a:latin typeface="Arial" charset="0"/>
                  <a:ea typeface="Microsoft YaHei" charset="-122"/>
                </a:defRPr>
              </a:lvl3pPr>
              <a:lvl4pPr>
                <a:tabLst>
                  <a:tab pos="723900" algn="l"/>
                  <a:tab pos="1447800" algn="l"/>
                  <a:tab pos="2171700" algn="l"/>
                </a:tabLst>
                <a:defRPr>
                  <a:solidFill>
                    <a:srgbClr val="000000"/>
                  </a:solidFill>
                  <a:latin typeface="Arial" charset="0"/>
                  <a:ea typeface="Microsoft YaHei" charset="-122"/>
                </a:defRPr>
              </a:lvl4pPr>
              <a:lvl5pPr>
                <a:tabLst>
                  <a:tab pos="723900" algn="l"/>
                  <a:tab pos="1447800" algn="l"/>
                  <a:tab pos="21717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9pPr>
            </a:lstStyle>
            <a:p>
              <a:pPr algn="ctr">
                <a:lnSpc>
                  <a:spcPct val="90000"/>
                </a:lnSpc>
              </a:pPr>
              <a:r>
                <a:rPr lang="en-US" altLang="zh-TW">
                  <a:solidFill>
                    <a:srgbClr val="FF0000"/>
                  </a:solidFill>
                  <a:cs typeface="Segoe UI" charset="0"/>
                </a:rPr>
                <a:t>Calculate Canadian sales tax</a:t>
              </a:r>
            </a:p>
            <a:p>
              <a:pPr algn="ctr">
                <a:lnSpc>
                  <a:spcPct val="90000"/>
                </a:lnSpc>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Alberta or Nunavut charge 5%</a:t>
              </a:r>
            </a:p>
            <a:p>
              <a:pPr algn="ctr">
                <a:lnSpc>
                  <a:spcPct val="90000"/>
                </a:lnSpc>
                <a:buClrTx/>
                <a:buSzTx/>
                <a:buFontTx/>
                <a:buNone/>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Ontario charge 13%</a:t>
              </a: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365125" y="36512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當您使用elif而不是多個if語句時，可以添加默認操作</a:t>
            </a:r>
          </a:p>
        </p:txBody>
      </p:sp>
      <p:sp>
        <p:nvSpPr>
          <p:cNvPr id="7170" name="Text Box 2"/>
          <p:cNvSpPr txBox="1">
            <a:spLocks noChangeArrowheads="1"/>
          </p:cNvSpPr>
          <p:nvPr/>
        </p:nvSpPr>
        <p:spPr bwMode="auto">
          <a:xfrm>
            <a:off x="0" y="2209676"/>
            <a:ext cx="8522493" cy="478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Microsoft YaHei" charset="-122"/>
              </a:defRPr>
            </a:lvl9pPr>
          </a:lstStyle>
          <a:p>
            <a:pPr hangingPunct="1">
              <a:lnSpc>
                <a:spcPct val="90000"/>
              </a:lnSpc>
              <a:spcBef>
                <a:spcPts val="600"/>
              </a:spcBef>
            </a:pPr>
            <a:endParaRPr lang="en-US" altLang="zh-TW" sz="2000" dirty="0">
              <a:solidFill>
                <a:srgbClr val="505050"/>
              </a:solidFill>
              <a:latin typeface="Segoe UI" charset="0"/>
            </a:endParaRPr>
          </a:p>
          <a:p>
            <a:pPr hangingPunct="1">
              <a:lnSpc>
                <a:spcPct val="90000"/>
              </a:lnSpc>
              <a:spcBef>
                <a:spcPts val="600"/>
              </a:spcBef>
            </a:pPr>
            <a:r>
              <a:rPr lang="en-US" altLang="zh-TW" dirty="0" smtClean="0">
                <a:solidFill>
                  <a:srgbClr val="C00000"/>
                </a:solidFill>
                <a:latin typeface="Segoe UI" charset="0"/>
              </a:rPr>
              <a:t>if province == 'Alberta'</a:t>
            </a:r>
            <a:r>
              <a:rPr lang="en-US" altLang="zh-TW" dirty="0" smtClean="0">
                <a:solidFill>
                  <a:srgbClr val="002050"/>
                </a:solidFill>
                <a:latin typeface="Segoe UI" charset="0"/>
              </a:rPr>
              <a:t>:     </a:t>
            </a:r>
            <a:r>
              <a:rPr lang="en-US" altLang="zh-TW" dirty="0" smtClean="0">
                <a:solidFill>
                  <a:srgbClr val="C00000"/>
                </a:solidFill>
                <a:latin typeface="Segoe UI" charset="0"/>
              </a:rPr>
              <a:t>#</a:t>
            </a:r>
            <a:r>
              <a:rPr lang="en-US" altLang="zh-TW" dirty="0" smtClean="0">
                <a:solidFill>
                  <a:srgbClr val="C00000"/>
                </a:solidFill>
                <a:latin typeface="Segoe UI" charset="0"/>
              </a:rPr>
              <a:t> </a:t>
            </a:r>
            <a:r>
              <a:rPr lang="en-US" altLang="zh-TW" dirty="0" err="1" smtClean="0">
                <a:solidFill>
                  <a:srgbClr val="C00000"/>
                </a:solidFill>
                <a:latin typeface="Segoe UI" charset="0"/>
              </a:rPr>
              <a:t>如果</a:t>
            </a:r>
            <a:r>
              <a:rPr lang="zh-TW" altLang="en-US" dirty="0" smtClean="0">
                <a:solidFill>
                  <a:srgbClr val="C00000"/>
                </a:solidFill>
                <a:latin typeface="Segoe UI" charset="0"/>
              </a:rPr>
              <a:t>字串名稱</a:t>
            </a:r>
            <a:r>
              <a:rPr lang="en-US" altLang="zh-TW" dirty="0" err="1" smtClean="0">
                <a:solidFill>
                  <a:srgbClr val="C00000"/>
                </a:solidFill>
                <a:latin typeface="Segoe UI" charset="0"/>
              </a:rPr>
              <a:t>province等於Alberta</a:t>
            </a:r>
            <a:endParaRPr lang="en-US" altLang="zh-TW" dirty="0" smtClean="0">
              <a:solidFill>
                <a:srgbClr val="C00000"/>
              </a:solidFill>
              <a:latin typeface="Segoe UI" charset="0"/>
            </a:endParaRPr>
          </a:p>
          <a:p>
            <a:pPr hangingPunct="1">
              <a:lnSpc>
                <a:spcPct val="90000"/>
              </a:lnSpc>
              <a:spcBef>
                <a:spcPts val="600"/>
              </a:spcBef>
            </a:pPr>
            <a:r>
              <a:rPr lang="en-US" altLang="zh-TW" dirty="0" smtClean="0">
                <a:solidFill>
                  <a:srgbClr val="002050"/>
                </a:solidFill>
                <a:latin typeface="Segoe UI" charset="0"/>
              </a:rPr>
              <a:t>     </a:t>
            </a:r>
            <a:r>
              <a:rPr lang="en-US" altLang="zh-TW" dirty="0">
                <a:solidFill>
                  <a:srgbClr val="002050"/>
                </a:solidFill>
                <a:latin typeface="Segoe UI" charset="0"/>
              </a:rPr>
              <a:t>tax = 0.05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0.05</a:t>
            </a:r>
            <a:endParaRPr lang="en-US" altLang="zh-TW" dirty="0">
              <a:solidFill>
                <a:srgbClr val="002050"/>
              </a:solidFill>
              <a:latin typeface="Segoe UI" charset="0"/>
            </a:endParaRPr>
          </a:p>
          <a:p>
            <a:pPr hangingPunct="1">
              <a:lnSpc>
                <a:spcPct val="90000"/>
              </a:lnSpc>
              <a:spcBef>
                <a:spcPts val="600"/>
              </a:spcBef>
            </a:pPr>
            <a:r>
              <a:rPr lang="en-US" altLang="zh-TW" dirty="0" err="1">
                <a:solidFill>
                  <a:srgbClr val="C00000"/>
                </a:solidFill>
                <a:latin typeface="Segoe UI" charset="0"/>
              </a:rPr>
              <a:t>elif</a:t>
            </a:r>
            <a:r>
              <a:rPr lang="en-US" altLang="zh-TW" dirty="0">
                <a:solidFill>
                  <a:srgbClr val="C00000"/>
                </a:solidFill>
                <a:latin typeface="Segoe UI" charset="0"/>
              </a:rPr>
              <a:t> province == </a:t>
            </a:r>
            <a:r>
              <a:rPr lang="en-US" altLang="zh-TW" dirty="0" smtClean="0">
                <a:solidFill>
                  <a:srgbClr val="C00000"/>
                </a:solidFill>
                <a:latin typeface="Segoe UI" charset="0"/>
              </a:rPr>
              <a:t>‘Nunavut’</a:t>
            </a:r>
            <a:r>
              <a:rPr lang="en-US" altLang="zh-TW" dirty="0" smtClean="0">
                <a:solidFill>
                  <a:srgbClr val="002050"/>
                </a:solidFill>
                <a:latin typeface="Segoe UI" charset="0"/>
              </a:rPr>
              <a:t>:</a:t>
            </a:r>
            <a:r>
              <a:rPr lang="zh-TW" altLang="en-US" dirty="0" smtClean="0">
                <a:solidFill>
                  <a:srgbClr val="002050"/>
                </a:solidFill>
                <a:latin typeface="Segoe UI" charset="0"/>
              </a:rPr>
              <a:t> </a:t>
            </a:r>
            <a:r>
              <a:rPr lang="en-US" altLang="zh-TW" dirty="0" smtClean="0">
                <a:solidFill>
                  <a:srgbClr val="C00000"/>
                </a:solidFill>
                <a:latin typeface="Segoe UI" charset="0"/>
              </a:rPr>
              <a:t>#</a:t>
            </a:r>
            <a:r>
              <a:rPr lang="en-US" altLang="zh-TW" dirty="0" err="1" smtClean="0">
                <a:solidFill>
                  <a:srgbClr val="C00000"/>
                </a:solidFill>
                <a:latin typeface="Segoe UI" charset="0"/>
              </a:rPr>
              <a:t>否則</a:t>
            </a:r>
            <a:r>
              <a:rPr lang="en-US" altLang="zh-TW" dirty="0" smtClean="0">
                <a:solidFill>
                  <a:srgbClr val="C00000"/>
                </a:solidFill>
                <a:latin typeface="Segoe UI" charset="0"/>
              </a:rPr>
              <a:t>(1)</a:t>
            </a:r>
            <a:r>
              <a:rPr lang="zh-TW" altLang="en-US" dirty="0" smtClean="0">
                <a:solidFill>
                  <a:srgbClr val="C00000"/>
                </a:solidFill>
                <a:latin typeface="Segoe UI" charset="0"/>
              </a:rPr>
              <a:t>若字串名稱</a:t>
            </a:r>
            <a:r>
              <a:rPr lang="en-US" altLang="zh-TW" dirty="0" err="1" smtClean="0">
                <a:solidFill>
                  <a:srgbClr val="C00000"/>
                </a:solidFill>
                <a:latin typeface="Segoe UI" charset="0"/>
              </a:rPr>
              <a:t>province等於</a:t>
            </a:r>
            <a:r>
              <a:rPr lang="en-US" altLang="zh-TW" dirty="0" smtClean="0">
                <a:solidFill>
                  <a:srgbClr val="C00000"/>
                </a:solidFill>
                <a:latin typeface="Segoe UI" charset="0"/>
              </a:rPr>
              <a:t> Nunavut</a:t>
            </a:r>
          </a:p>
          <a:p>
            <a:pPr hangingPunct="1">
              <a:lnSpc>
                <a:spcPct val="90000"/>
              </a:lnSpc>
              <a:spcBef>
                <a:spcPts val="600"/>
              </a:spcBef>
              <a:buSzPct val="90000"/>
            </a:pPr>
            <a:r>
              <a:rPr lang="en-US" altLang="zh-TW" dirty="0" smtClean="0">
                <a:solidFill>
                  <a:srgbClr val="002050"/>
                </a:solidFill>
                <a:latin typeface="Segoe UI" charset="0"/>
              </a:rPr>
              <a:t>     </a:t>
            </a:r>
            <a:r>
              <a:rPr lang="en-US" altLang="zh-TW" dirty="0">
                <a:solidFill>
                  <a:srgbClr val="002050"/>
                </a:solidFill>
                <a:latin typeface="Segoe UI" charset="0"/>
              </a:rPr>
              <a:t>tax = 0.05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0.05</a:t>
            </a:r>
          </a:p>
          <a:p>
            <a:pPr hangingPunct="1">
              <a:lnSpc>
                <a:spcPct val="90000"/>
              </a:lnSpc>
              <a:spcBef>
                <a:spcPts val="600"/>
              </a:spcBef>
            </a:pPr>
            <a:r>
              <a:rPr lang="en-US" altLang="zh-TW" dirty="0" err="1" smtClean="0">
                <a:solidFill>
                  <a:srgbClr val="002050"/>
                </a:solidFill>
                <a:latin typeface="Segoe UI" charset="0"/>
              </a:rPr>
              <a:t>elif</a:t>
            </a:r>
            <a:r>
              <a:rPr lang="en-US" altLang="zh-TW" dirty="0" smtClean="0">
                <a:solidFill>
                  <a:srgbClr val="002050"/>
                </a:solidFill>
                <a:latin typeface="Segoe UI" charset="0"/>
              </a:rPr>
              <a:t> </a:t>
            </a:r>
            <a:r>
              <a:rPr lang="en-US" altLang="zh-TW" dirty="0">
                <a:solidFill>
                  <a:srgbClr val="002050"/>
                </a:solidFill>
                <a:latin typeface="Segoe UI" charset="0"/>
              </a:rPr>
              <a:t>province == </a:t>
            </a:r>
            <a:r>
              <a:rPr lang="en-US" altLang="zh-TW" dirty="0" smtClean="0">
                <a:solidFill>
                  <a:srgbClr val="C00000"/>
                </a:solidFill>
                <a:latin typeface="Segoe UI" charset="0"/>
              </a:rPr>
              <a:t>‘Ontario’</a:t>
            </a:r>
            <a:r>
              <a:rPr lang="en-US" altLang="zh-TW" dirty="0" smtClean="0">
                <a:solidFill>
                  <a:srgbClr val="002050"/>
                </a:solidFill>
                <a:latin typeface="Segoe UI" charset="0"/>
              </a:rPr>
              <a:t>:</a:t>
            </a:r>
            <a:r>
              <a:rPr lang="zh-TW" altLang="en-US" dirty="0" smtClean="0">
                <a:solidFill>
                  <a:srgbClr val="002050"/>
                </a:solidFill>
                <a:latin typeface="Segoe UI" charset="0"/>
              </a:rPr>
              <a:t> </a:t>
            </a:r>
            <a:r>
              <a:rPr lang="en-US" altLang="zh-TW" dirty="0" smtClean="0">
                <a:solidFill>
                  <a:srgbClr val="C00000"/>
                </a:solidFill>
                <a:latin typeface="Segoe UI" charset="0"/>
              </a:rPr>
              <a:t>#</a:t>
            </a:r>
            <a:r>
              <a:rPr lang="en-US" altLang="zh-TW" dirty="0" err="1" smtClean="0">
                <a:solidFill>
                  <a:srgbClr val="C00000"/>
                </a:solidFill>
                <a:latin typeface="Segoe UI" charset="0"/>
              </a:rPr>
              <a:t>否則</a:t>
            </a:r>
            <a:r>
              <a:rPr lang="en-US" altLang="zh-TW" dirty="0" smtClean="0">
                <a:solidFill>
                  <a:srgbClr val="C00000"/>
                </a:solidFill>
                <a:latin typeface="Segoe UI" charset="0"/>
              </a:rPr>
              <a:t>(2)</a:t>
            </a:r>
            <a:r>
              <a:rPr lang="zh-TW" altLang="en-US" dirty="0" smtClean="0">
                <a:solidFill>
                  <a:srgbClr val="C00000"/>
                </a:solidFill>
                <a:latin typeface="Segoe UI" charset="0"/>
              </a:rPr>
              <a:t>若字串名稱</a:t>
            </a:r>
            <a:r>
              <a:rPr lang="en-US" altLang="zh-TW" dirty="0" err="1" smtClean="0">
                <a:solidFill>
                  <a:srgbClr val="C00000"/>
                </a:solidFill>
                <a:latin typeface="Segoe UI" charset="0"/>
              </a:rPr>
              <a:t>province等於</a:t>
            </a:r>
            <a:r>
              <a:rPr lang="en-US" altLang="zh-TW" dirty="0" smtClean="0">
                <a:solidFill>
                  <a:srgbClr val="C00000"/>
                </a:solidFill>
                <a:latin typeface="Segoe UI" charset="0"/>
              </a:rPr>
              <a:t> Ontario</a:t>
            </a:r>
            <a:r>
              <a:rPr lang="en-US" altLang="zh-TW" dirty="0" smtClean="0">
                <a:solidFill>
                  <a:srgbClr val="002050"/>
                </a:solidFill>
                <a:latin typeface="Segoe UI" charset="0"/>
              </a:rPr>
              <a:t>    </a:t>
            </a:r>
          </a:p>
          <a:p>
            <a:pPr hangingPunct="1">
              <a:lnSpc>
                <a:spcPct val="90000"/>
              </a:lnSpc>
              <a:spcBef>
                <a:spcPts val="600"/>
              </a:spcBef>
              <a:buSzPct val="90000"/>
            </a:pPr>
            <a:r>
              <a:rPr lang="en-US" altLang="zh-TW" dirty="0" smtClean="0">
                <a:solidFill>
                  <a:srgbClr val="002050"/>
                </a:solidFill>
                <a:latin typeface="Segoe UI" charset="0"/>
              </a:rPr>
              <a:t>    </a:t>
            </a:r>
            <a:r>
              <a:rPr lang="en-US" altLang="zh-TW" dirty="0">
                <a:solidFill>
                  <a:srgbClr val="002050"/>
                </a:solidFill>
                <a:latin typeface="Segoe UI" charset="0"/>
              </a:rPr>
              <a:t>tax = 0.13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0.13</a:t>
            </a:r>
          </a:p>
          <a:p>
            <a:pPr hangingPunct="1">
              <a:lnSpc>
                <a:spcPct val="90000"/>
              </a:lnSpc>
              <a:spcBef>
                <a:spcPts val="600"/>
              </a:spcBef>
              <a:buSzPct val="90000"/>
            </a:pPr>
            <a:r>
              <a:rPr lang="en-US" altLang="zh-TW" dirty="0" smtClean="0">
                <a:solidFill>
                  <a:srgbClr val="002050"/>
                </a:solidFill>
                <a:latin typeface="Segoe UI" charset="0"/>
              </a:rPr>
              <a:t>else</a:t>
            </a:r>
            <a:r>
              <a:rPr lang="en-US" altLang="zh-TW" dirty="0">
                <a:solidFill>
                  <a:srgbClr val="002050"/>
                </a:solidFill>
                <a:latin typeface="Segoe UI" charset="0"/>
              </a:rPr>
              <a:t>:                                  </a:t>
            </a:r>
            <a:r>
              <a:rPr lang="en-US" altLang="zh-TW" dirty="0">
                <a:solidFill>
                  <a:srgbClr val="C00000"/>
                </a:solidFill>
                <a:latin typeface="Segoe UI" charset="0"/>
              </a:rPr>
              <a:t>#</a:t>
            </a:r>
            <a:r>
              <a:rPr lang="en-US" altLang="zh-TW" dirty="0" err="1" smtClean="0">
                <a:solidFill>
                  <a:srgbClr val="C00000"/>
                </a:solidFill>
                <a:latin typeface="Segoe UI" charset="0"/>
              </a:rPr>
              <a:t>否則</a:t>
            </a:r>
            <a:r>
              <a:rPr lang="en-US" altLang="zh-TW" dirty="0" smtClean="0">
                <a:solidFill>
                  <a:srgbClr val="C00000"/>
                </a:solidFill>
                <a:latin typeface="Segoe UI" charset="0"/>
              </a:rPr>
              <a:t>…</a:t>
            </a:r>
            <a:endParaRPr lang="en-US" altLang="zh-TW" dirty="0">
              <a:solidFill>
                <a:srgbClr val="C00000"/>
              </a:solidFill>
              <a:latin typeface="Segoe UI" charset="0"/>
            </a:endParaRPr>
          </a:p>
          <a:p>
            <a:pPr hangingPunct="1">
              <a:lnSpc>
                <a:spcPct val="90000"/>
              </a:lnSpc>
              <a:spcBef>
                <a:spcPts val="600"/>
              </a:spcBef>
            </a:pPr>
            <a:r>
              <a:rPr lang="en-US" altLang="zh-TW" dirty="0">
                <a:solidFill>
                  <a:srgbClr val="002050"/>
                </a:solidFill>
                <a:latin typeface="Segoe UI" charset="0"/>
              </a:rPr>
              <a:t>   tax = </a:t>
            </a:r>
            <a:r>
              <a:rPr lang="en-US" altLang="zh-TW" dirty="0" smtClean="0">
                <a:solidFill>
                  <a:srgbClr val="002050"/>
                </a:solidFill>
                <a:latin typeface="Segoe UI" charset="0"/>
              </a:rPr>
              <a:t>0.15</a:t>
            </a:r>
            <a:r>
              <a:rPr lang="zh-TW" altLang="en-US" dirty="0" smtClean="0">
                <a:solidFill>
                  <a:srgbClr val="002050"/>
                </a:solidFill>
                <a:latin typeface="Segoe UI" charset="0"/>
              </a:rPr>
              <a:t> </a:t>
            </a:r>
            <a:r>
              <a:rPr lang="en-US" altLang="zh-TW" dirty="0" smtClean="0">
                <a:solidFill>
                  <a:srgbClr val="002050"/>
                </a:solidFill>
                <a:latin typeface="Segoe UI" charset="0"/>
              </a:rPr>
              <a:t>#</a:t>
            </a:r>
            <a:r>
              <a:rPr lang="en-US" altLang="zh-TW" dirty="0" smtClean="0">
                <a:solidFill>
                  <a:srgbClr val="002050"/>
                </a:solidFill>
                <a:latin typeface="Segoe UI" charset="0"/>
              </a:rPr>
              <a:t>設</a:t>
            </a:r>
            <a:r>
              <a:rPr lang="zh-TW" altLang="en-US" dirty="0" smtClean="0">
                <a:solidFill>
                  <a:srgbClr val="002050"/>
                </a:solidFill>
                <a:latin typeface="Segoe UI" charset="0"/>
              </a:rPr>
              <a:t>數值名稱</a:t>
            </a:r>
            <a:r>
              <a:rPr lang="en-US" altLang="zh-TW" dirty="0" smtClean="0">
                <a:solidFill>
                  <a:srgbClr val="002050"/>
                </a:solidFill>
                <a:latin typeface="Segoe UI" charset="0"/>
              </a:rPr>
              <a:t>tax</a:t>
            </a:r>
            <a:r>
              <a:rPr lang="zh-TW" altLang="en-US" dirty="0" smtClean="0">
                <a:solidFill>
                  <a:srgbClr val="002050"/>
                </a:solidFill>
                <a:latin typeface="Segoe UI" charset="0"/>
              </a:rPr>
              <a:t>為</a:t>
            </a:r>
            <a:r>
              <a:rPr lang="en-US" altLang="zh-TW" dirty="0" smtClean="0">
                <a:solidFill>
                  <a:srgbClr val="002050"/>
                </a:solidFill>
                <a:latin typeface="Segoe UI" charset="0"/>
              </a:rPr>
              <a:t>0.15</a:t>
            </a:r>
          </a:p>
          <a:p>
            <a:pPr hangingPunct="1">
              <a:lnSpc>
                <a:spcPct val="90000"/>
              </a:lnSpc>
              <a:spcBef>
                <a:spcPts val="600"/>
              </a:spcBef>
            </a:pPr>
            <a:endParaRPr lang="en-US" altLang="zh-TW" sz="2000" dirty="0">
              <a:solidFill>
                <a:srgbClr val="002050"/>
              </a:solidFill>
              <a:latin typeface="Segoe UI" charset="0"/>
            </a:endParaRPr>
          </a:p>
        </p:txBody>
      </p:sp>
      <p:grpSp>
        <p:nvGrpSpPr>
          <p:cNvPr id="7171" name="Group 3"/>
          <p:cNvGrpSpPr>
            <a:grpSpLocks/>
          </p:cNvGrpSpPr>
          <p:nvPr/>
        </p:nvGrpSpPr>
        <p:grpSpPr bwMode="auto">
          <a:xfrm>
            <a:off x="7602567" y="1227138"/>
            <a:ext cx="4705350" cy="5767387"/>
            <a:chOff x="4781" y="1047"/>
            <a:chExt cx="2964" cy="3633"/>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 y="1047"/>
              <a:ext cx="2964" cy="36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Rectangle 5"/>
            <p:cNvSpPr>
              <a:spLocks noChangeArrowheads="1"/>
            </p:cNvSpPr>
            <p:nvPr/>
          </p:nvSpPr>
          <p:spPr bwMode="auto">
            <a:xfrm rot="720000">
              <a:off x="5396" y="2005"/>
              <a:ext cx="1599" cy="2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1313">
                <a:tabLst>
                  <a:tab pos="723900" algn="l"/>
                  <a:tab pos="1447800" algn="l"/>
                  <a:tab pos="2171700" algn="l"/>
                </a:tabLst>
                <a:defRPr>
                  <a:solidFill>
                    <a:srgbClr val="000000"/>
                  </a:solidFill>
                  <a:latin typeface="Arial" charset="0"/>
                  <a:ea typeface="Microsoft YaHei" charset="-122"/>
                </a:defRPr>
              </a:lvl1pPr>
              <a:lvl2pPr>
                <a:tabLst>
                  <a:tab pos="723900" algn="l"/>
                  <a:tab pos="1447800" algn="l"/>
                  <a:tab pos="2171700" algn="l"/>
                </a:tabLst>
                <a:defRPr>
                  <a:solidFill>
                    <a:srgbClr val="000000"/>
                  </a:solidFill>
                  <a:latin typeface="Arial" charset="0"/>
                  <a:ea typeface="Microsoft YaHei" charset="-122"/>
                </a:defRPr>
              </a:lvl2pPr>
              <a:lvl3pPr>
                <a:tabLst>
                  <a:tab pos="723900" algn="l"/>
                  <a:tab pos="1447800" algn="l"/>
                  <a:tab pos="2171700" algn="l"/>
                </a:tabLst>
                <a:defRPr>
                  <a:solidFill>
                    <a:srgbClr val="000000"/>
                  </a:solidFill>
                  <a:latin typeface="Arial" charset="0"/>
                  <a:ea typeface="Microsoft YaHei" charset="-122"/>
                </a:defRPr>
              </a:lvl3pPr>
              <a:lvl4pPr>
                <a:tabLst>
                  <a:tab pos="723900" algn="l"/>
                  <a:tab pos="1447800" algn="l"/>
                  <a:tab pos="2171700" algn="l"/>
                </a:tabLst>
                <a:defRPr>
                  <a:solidFill>
                    <a:srgbClr val="000000"/>
                  </a:solidFill>
                  <a:latin typeface="Arial" charset="0"/>
                  <a:ea typeface="Microsoft YaHei" charset="-122"/>
                </a:defRPr>
              </a:lvl4pPr>
              <a:lvl5pPr>
                <a:tabLst>
                  <a:tab pos="723900" algn="l"/>
                  <a:tab pos="1447800" algn="l"/>
                  <a:tab pos="21717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9pPr>
            </a:lstStyle>
            <a:p>
              <a:pPr algn="ctr">
                <a:lnSpc>
                  <a:spcPct val="90000"/>
                </a:lnSpc>
              </a:pPr>
              <a:r>
                <a:rPr lang="en-US" altLang="zh-TW" dirty="0">
                  <a:solidFill>
                    <a:srgbClr val="FF0000"/>
                  </a:solidFill>
                  <a:cs typeface="Segoe UI" charset="0"/>
                </a:rPr>
                <a:t>Calculate Canadian sales tax</a:t>
              </a:r>
            </a:p>
            <a:p>
              <a:pPr algn="ctr">
                <a:lnSpc>
                  <a:spcPct val="90000"/>
                </a:lnSpc>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If the province is Alberta or Nunavut charge 5%</a:t>
              </a:r>
            </a:p>
            <a:p>
              <a:pPr algn="ctr">
                <a:lnSpc>
                  <a:spcPct val="90000"/>
                </a:lnSpc>
                <a:buClrTx/>
                <a:buSzTx/>
                <a:buFontTx/>
                <a:buNone/>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If the province is Ontario charge 13%</a:t>
              </a:r>
            </a:p>
            <a:p>
              <a:pPr algn="ctr">
                <a:lnSpc>
                  <a:spcPct val="90000"/>
                </a:lnSpc>
                <a:buClrTx/>
                <a:buSzTx/>
                <a:buFontTx/>
                <a:buNone/>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For all other provinces charge 15%</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65125" y="36512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如果多個條件導致相同的動作，則可以將它們合併為一個條件</a:t>
            </a:r>
          </a:p>
        </p:txBody>
      </p:sp>
      <p:sp>
        <p:nvSpPr>
          <p:cNvPr id="8194" name="Text Box 2"/>
          <p:cNvSpPr txBox="1">
            <a:spLocks noChangeArrowheads="1"/>
          </p:cNvSpPr>
          <p:nvPr/>
        </p:nvSpPr>
        <p:spPr bwMode="auto">
          <a:xfrm>
            <a:off x="0" y="1287838"/>
            <a:ext cx="7946429" cy="582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spcBef>
                <a:spcPts val="600"/>
              </a:spcBef>
            </a:pPr>
            <a:endParaRPr lang="en-US" altLang="zh-TW" sz="2000" dirty="0">
              <a:solidFill>
                <a:srgbClr val="505050"/>
              </a:solidFill>
              <a:latin typeface="Segoe UI" charset="0"/>
            </a:endParaRPr>
          </a:p>
          <a:p>
            <a:pPr hangingPunct="1">
              <a:lnSpc>
                <a:spcPct val="90000"/>
              </a:lnSpc>
              <a:spcBef>
                <a:spcPts val="600"/>
              </a:spcBef>
            </a:pPr>
            <a:r>
              <a:rPr lang="en-US" altLang="zh-TW" sz="2000" dirty="0">
                <a:solidFill>
                  <a:srgbClr val="505050"/>
                </a:solidFill>
                <a:latin typeface="Segoe UI" charset="0"/>
              </a:rPr>
              <a:t>if province == </a:t>
            </a:r>
            <a:r>
              <a:rPr lang="en-US" altLang="zh-TW" sz="2000" dirty="0" smtClean="0">
                <a:solidFill>
                  <a:srgbClr val="C00000"/>
                </a:solidFill>
                <a:latin typeface="Segoe UI" charset="0"/>
              </a:rPr>
              <a:t>‘Alberta’ </a:t>
            </a:r>
            <a:r>
              <a:rPr lang="en-US" altLang="zh-TW" sz="2000" dirty="0">
                <a:solidFill>
                  <a:srgbClr val="C00000"/>
                </a:solidFill>
                <a:latin typeface="Segoe UI" charset="0"/>
              </a:rPr>
              <a:t>\        #</a:t>
            </a:r>
            <a:r>
              <a:rPr lang="en-US" altLang="zh-TW" sz="2000" dirty="0" err="1" smtClean="0">
                <a:solidFill>
                  <a:srgbClr val="C00000"/>
                </a:solidFill>
                <a:latin typeface="Segoe UI" charset="0"/>
              </a:rPr>
              <a:t>如果</a:t>
            </a:r>
            <a:r>
              <a:rPr lang="zh-TW" altLang="en-US" sz="2000" dirty="0" smtClean="0">
                <a:solidFill>
                  <a:srgbClr val="C00000"/>
                </a:solidFill>
                <a:latin typeface="Segoe UI" charset="0"/>
              </a:rPr>
              <a:t>字串名稱</a:t>
            </a:r>
            <a:r>
              <a:rPr lang="en-US" altLang="zh-TW" sz="2000" dirty="0" err="1" smtClean="0">
                <a:solidFill>
                  <a:srgbClr val="C00000"/>
                </a:solidFill>
                <a:latin typeface="Segoe UI" charset="0"/>
              </a:rPr>
              <a:t>province等於Alberta或</a:t>
            </a:r>
            <a:endParaRPr lang="en-US" altLang="zh-TW" sz="2000" dirty="0">
              <a:solidFill>
                <a:srgbClr val="C00000"/>
              </a:solidFill>
              <a:latin typeface="Segoe UI" charset="0"/>
            </a:endParaRPr>
          </a:p>
          <a:p>
            <a:pPr hangingPunct="1">
              <a:lnSpc>
                <a:spcPct val="90000"/>
              </a:lnSpc>
              <a:spcBef>
                <a:spcPts val="600"/>
              </a:spcBef>
            </a:pPr>
            <a:r>
              <a:rPr lang="en-US" altLang="zh-TW" sz="2000" dirty="0">
                <a:solidFill>
                  <a:srgbClr val="C00000"/>
                </a:solidFill>
                <a:latin typeface="Segoe UI" charset="0"/>
              </a:rPr>
              <a:t>    or province == </a:t>
            </a:r>
            <a:r>
              <a:rPr lang="en-US" altLang="zh-TW" sz="2000" dirty="0" smtClean="0">
                <a:solidFill>
                  <a:srgbClr val="C00000"/>
                </a:solidFill>
                <a:latin typeface="Segoe UI" charset="0"/>
              </a:rPr>
              <a:t>‘Nunavut’</a:t>
            </a:r>
            <a:r>
              <a:rPr lang="en-US" altLang="zh-TW" sz="2000" dirty="0" smtClean="0">
                <a:solidFill>
                  <a:srgbClr val="002050"/>
                </a:solidFill>
                <a:latin typeface="Segoe UI" charset="0"/>
              </a:rPr>
              <a:t>:      </a:t>
            </a:r>
            <a:r>
              <a:rPr lang="en-US" altLang="zh-TW" sz="2000" dirty="0" smtClean="0">
                <a:solidFill>
                  <a:srgbClr val="C00000"/>
                </a:solidFill>
                <a:latin typeface="Segoe UI" charset="0"/>
              </a:rPr>
              <a:t>Nunavut</a:t>
            </a:r>
            <a:r>
              <a:rPr lang="zh-TW" altLang="en-US" sz="2000" dirty="0" smtClean="0">
                <a:solidFill>
                  <a:srgbClr val="C00000"/>
                </a:solidFill>
                <a:latin typeface="Segoe UI" charset="0"/>
              </a:rPr>
              <a:t>時執行</a:t>
            </a:r>
            <a:endParaRPr lang="en-US" altLang="zh-TW" sz="2000" dirty="0">
              <a:solidFill>
                <a:srgbClr val="C00000"/>
              </a:solidFill>
              <a:latin typeface="Segoe UI" charset="0"/>
            </a:endParaRPr>
          </a:p>
          <a:p>
            <a:pPr hangingPunct="1">
              <a:lnSpc>
                <a:spcPct val="90000"/>
              </a:lnSpc>
              <a:spcBef>
                <a:spcPts val="600"/>
              </a:spcBef>
            </a:pPr>
            <a:r>
              <a:rPr lang="en-US" altLang="zh-TW" sz="2000" dirty="0">
                <a:solidFill>
                  <a:srgbClr val="002050"/>
                </a:solidFill>
                <a:latin typeface="Segoe UI" charset="0"/>
              </a:rPr>
              <a:t>    tax = 0.05                           </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0.05</a:t>
            </a:r>
          </a:p>
          <a:p>
            <a:pPr hangingPunct="1">
              <a:lnSpc>
                <a:spcPct val="90000"/>
              </a:lnSpc>
              <a:spcBef>
                <a:spcPts val="600"/>
              </a:spcBef>
            </a:pPr>
            <a:r>
              <a:rPr lang="en-US" altLang="zh-TW" sz="2000" dirty="0" err="1" smtClean="0">
                <a:solidFill>
                  <a:srgbClr val="002050"/>
                </a:solidFill>
                <a:latin typeface="Segoe UI" charset="0"/>
              </a:rPr>
              <a:t>elif</a:t>
            </a:r>
            <a:r>
              <a:rPr lang="en-US" altLang="zh-TW" sz="2000" dirty="0" smtClean="0">
                <a:solidFill>
                  <a:srgbClr val="002050"/>
                </a:solidFill>
                <a:latin typeface="Segoe UI" charset="0"/>
              </a:rPr>
              <a:t> </a:t>
            </a:r>
            <a:r>
              <a:rPr lang="en-US" altLang="zh-TW" sz="2000" dirty="0">
                <a:solidFill>
                  <a:srgbClr val="002050"/>
                </a:solidFill>
                <a:latin typeface="Segoe UI" charset="0"/>
              </a:rPr>
              <a:t>province == </a:t>
            </a:r>
            <a:r>
              <a:rPr lang="en-US" altLang="zh-TW" sz="2000" dirty="0" smtClean="0">
                <a:solidFill>
                  <a:srgbClr val="C00000"/>
                </a:solidFill>
                <a:latin typeface="Segoe UI" charset="0"/>
              </a:rPr>
              <a:t>‘Ontario’</a:t>
            </a:r>
            <a:r>
              <a:rPr lang="en-US" altLang="zh-TW" sz="2000" dirty="0" smtClean="0">
                <a:solidFill>
                  <a:srgbClr val="002050"/>
                </a:solidFill>
                <a:latin typeface="Segoe UI" charset="0"/>
              </a:rPr>
              <a:t>:      </a:t>
            </a:r>
            <a:r>
              <a:rPr lang="en-US" altLang="zh-TW" sz="2000" dirty="0">
                <a:solidFill>
                  <a:srgbClr val="C00000"/>
                </a:solidFill>
                <a:latin typeface="Segoe UI" charset="0"/>
              </a:rPr>
              <a:t>#</a:t>
            </a:r>
            <a:r>
              <a:rPr lang="en-US" altLang="zh-TW" sz="2000" dirty="0" err="1" smtClean="0">
                <a:solidFill>
                  <a:srgbClr val="C00000"/>
                </a:solidFill>
                <a:latin typeface="Segoe UI" charset="0"/>
              </a:rPr>
              <a:t>否則</a:t>
            </a:r>
            <a:r>
              <a:rPr lang="zh-TW" altLang="en-US" sz="2000" dirty="0" smtClean="0">
                <a:solidFill>
                  <a:srgbClr val="C00000"/>
                </a:solidFill>
                <a:latin typeface="Segoe UI" charset="0"/>
              </a:rPr>
              <a:t>若</a:t>
            </a:r>
            <a:r>
              <a:rPr lang="en-US" altLang="zh-TW" sz="2000" dirty="0" err="1" smtClean="0">
                <a:solidFill>
                  <a:srgbClr val="C00000"/>
                </a:solidFill>
                <a:latin typeface="Segoe UI" charset="0"/>
              </a:rPr>
              <a:t>province</a:t>
            </a:r>
            <a:r>
              <a:rPr lang="en-US" altLang="zh-TW" sz="2000" dirty="0" err="1">
                <a:solidFill>
                  <a:srgbClr val="C00000"/>
                </a:solidFill>
                <a:latin typeface="Segoe UI" charset="0"/>
              </a:rPr>
              <a:t>等於</a:t>
            </a:r>
            <a:endParaRPr lang="en-US" altLang="zh-TW" sz="2000" dirty="0">
              <a:solidFill>
                <a:srgbClr val="C00000"/>
              </a:solidFill>
              <a:latin typeface="Segoe UI" charset="0"/>
            </a:endParaRPr>
          </a:p>
          <a:p>
            <a:pPr hangingPunct="1">
              <a:lnSpc>
                <a:spcPct val="90000"/>
              </a:lnSpc>
              <a:spcBef>
                <a:spcPts val="600"/>
              </a:spcBef>
            </a:pPr>
            <a:r>
              <a:rPr lang="en-US" altLang="zh-TW" sz="2000" dirty="0">
                <a:solidFill>
                  <a:srgbClr val="C00000"/>
                </a:solidFill>
                <a:latin typeface="Segoe UI" charset="0"/>
              </a:rPr>
              <a:t>                                                  </a:t>
            </a:r>
            <a:r>
              <a:rPr lang="en-US" altLang="zh-TW" sz="2000" dirty="0" smtClean="0">
                <a:solidFill>
                  <a:srgbClr val="C00000"/>
                </a:solidFill>
                <a:latin typeface="Segoe UI" charset="0"/>
              </a:rPr>
              <a:t>Ontario</a:t>
            </a:r>
            <a:r>
              <a:rPr lang="zh-TW" altLang="en-US" sz="2000" dirty="0">
                <a:solidFill>
                  <a:srgbClr val="C00000"/>
                </a:solidFill>
                <a:latin typeface="Segoe UI" charset="0"/>
              </a:rPr>
              <a:t>時</a:t>
            </a:r>
            <a:r>
              <a:rPr lang="en-US" altLang="zh-TW" sz="2000" dirty="0" err="1" smtClean="0">
                <a:solidFill>
                  <a:srgbClr val="C00000"/>
                </a:solidFill>
                <a:latin typeface="Segoe UI" charset="0"/>
              </a:rPr>
              <a:t>執行</a:t>
            </a:r>
            <a:endParaRPr lang="en-US" altLang="zh-TW" sz="2000" dirty="0" smtClean="0">
              <a:solidFill>
                <a:srgbClr val="C00000"/>
              </a:solidFill>
              <a:latin typeface="Segoe UI" charset="0"/>
            </a:endParaRPr>
          </a:p>
          <a:p>
            <a:pPr hangingPunct="1">
              <a:lnSpc>
                <a:spcPct val="90000"/>
              </a:lnSpc>
              <a:spcBef>
                <a:spcPts val="600"/>
              </a:spcBef>
            </a:pPr>
            <a:r>
              <a:rPr lang="en-US" altLang="zh-TW" sz="2000" dirty="0" smtClean="0">
                <a:solidFill>
                  <a:srgbClr val="002050"/>
                </a:solidFill>
                <a:latin typeface="Segoe UI" charset="0"/>
              </a:rPr>
              <a:t>    </a:t>
            </a:r>
            <a:r>
              <a:rPr lang="en-US" altLang="zh-TW" sz="2000" dirty="0">
                <a:solidFill>
                  <a:srgbClr val="002050"/>
                </a:solidFill>
                <a:latin typeface="Segoe UI" charset="0"/>
              </a:rPr>
              <a:t>tax = 0.13                          </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0.13</a:t>
            </a:r>
          </a:p>
          <a:p>
            <a:pPr hangingPunct="1">
              <a:lnSpc>
                <a:spcPct val="90000"/>
              </a:lnSpc>
              <a:spcBef>
                <a:spcPts val="600"/>
              </a:spcBef>
            </a:pPr>
            <a:r>
              <a:rPr lang="en-US" altLang="zh-TW" sz="2000" dirty="0" smtClean="0">
                <a:solidFill>
                  <a:srgbClr val="002050"/>
                </a:solidFill>
                <a:latin typeface="Segoe UI" charset="0"/>
              </a:rPr>
              <a:t>else</a:t>
            </a:r>
            <a:r>
              <a:rPr lang="en-US" altLang="zh-TW" sz="2000" dirty="0">
                <a:solidFill>
                  <a:srgbClr val="002050"/>
                </a:solidFill>
                <a:latin typeface="Segoe UI" charset="0"/>
              </a:rPr>
              <a:t>:                                       </a:t>
            </a:r>
            <a:r>
              <a:rPr lang="en-US" altLang="zh-TW" sz="2000" dirty="0">
                <a:solidFill>
                  <a:srgbClr val="C00000"/>
                </a:solidFill>
                <a:latin typeface="Segoe UI" charset="0"/>
              </a:rPr>
              <a:t>#</a:t>
            </a:r>
            <a:r>
              <a:rPr lang="en-US" altLang="zh-TW" sz="2000" dirty="0" err="1" smtClean="0">
                <a:solidFill>
                  <a:srgbClr val="C00000"/>
                </a:solidFill>
                <a:latin typeface="Segoe UI" charset="0"/>
              </a:rPr>
              <a:t>否則</a:t>
            </a:r>
            <a:r>
              <a:rPr lang="en-US" altLang="zh-TW" sz="2000" dirty="0" smtClean="0">
                <a:solidFill>
                  <a:srgbClr val="C00000"/>
                </a:solidFill>
                <a:latin typeface="Segoe UI" charset="0"/>
              </a:rPr>
              <a:t>…</a:t>
            </a:r>
          </a:p>
          <a:p>
            <a:pPr hangingPunct="1">
              <a:lnSpc>
                <a:spcPct val="90000"/>
              </a:lnSpc>
              <a:spcBef>
                <a:spcPts val="600"/>
              </a:spcBef>
            </a:pPr>
            <a:r>
              <a:rPr lang="en-US" altLang="zh-TW" sz="2000" dirty="0" smtClean="0">
                <a:solidFill>
                  <a:srgbClr val="002050"/>
                </a:solidFill>
                <a:latin typeface="Segoe UI" charset="0"/>
              </a:rPr>
              <a:t>   </a:t>
            </a:r>
            <a:r>
              <a:rPr lang="en-US" altLang="zh-TW" sz="2000" dirty="0">
                <a:solidFill>
                  <a:srgbClr val="002050"/>
                </a:solidFill>
                <a:latin typeface="Segoe UI" charset="0"/>
              </a:rPr>
              <a:t>tax = 0.15                           </a:t>
            </a:r>
            <a:r>
              <a:rPr lang="en-US" altLang="zh-TW" sz="2000" dirty="0" smtClean="0">
                <a:solidFill>
                  <a:srgbClr val="002050"/>
                </a:solidFill>
                <a:latin typeface="Segoe UI" charset="0"/>
              </a:rPr>
              <a:t>#設</a:t>
            </a:r>
            <a:r>
              <a:rPr lang="zh-TW" altLang="en-US" sz="2000" dirty="0" smtClean="0">
                <a:solidFill>
                  <a:srgbClr val="002050"/>
                </a:solidFill>
                <a:latin typeface="Segoe UI" charset="0"/>
              </a:rPr>
              <a:t>數值名稱</a:t>
            </a:r>
            <a:r>
              <a:rPr lang="en-US" altLang="zh-TW" sz="2000" dirty="0" smtClean="0">
                <a:solidFill>
                  <a:srgbClr val="002050"/>
                </a:solidFill>
                <a:latin typeface="Segoe UI" charset="0"/>
              </a:rPr>
              <a:t>tax</a:t>
            </a:r>
            <a:r>
              <a:rPr lang="zh-TW" altLang="en-US" sz="2000" dirty="0" smtClean="0">
                <a:solidFill>
                  <a:srgbClr val="002050"/>
                </a:solidFill>
                <a:latin typeface="Segoe UI" charset="0"/>
              </a:rPr>
              <a:t>為</a:t>
            </a:r>
            <a:r>
              <a:rPr lang="en-US" altLang="zh-TW" sz="2000" dirty="0" smtClean="0">
                <a:solidFill>
                  <a:srgbClr val="002050"/>
                </a:solidFill>
                <a:latin typeface="Segoe UI" charset="0"/>
              </a:rPr>
              <a:t>0.15</a:t>
            </a:r>
          </a:p>
          <a:p>
            <a:pPr hangingPunct="1">
              <a:lnSpc>
                <a:spcPct val="90000"/>
              </a:lnSpc>
              <a:spcBef>
                <a:spcPts val="600"/>
              </a:spcBef>
            </a:pPr>
            <a:endParaRPr lang="en-US" altLang="zh-TW" sz="2000" dirty="0">
              <a:solidFill>
                <a:srgbClr val="002050"/>
              </a:solidFill>
              <a:latin typeface="Segoe UI" charset="0"/>
            </a:endParaRPr>
          </a:p>
          <a:p>
            <a:pPr hangingPunct="1">
              <a:lnSpc>
                <a:spcPct val="90000"/>
              </a:lnSpc>
              <a:spcBef>
                <a:spcPts val="600"/>
              </a:spcBef>
            </a:pPr>
            <a:endParaRPr lang="en-US" altLang="zh-TW" sz="2000" dirty="0">
              <a:solidFill>
                <a:srgbClr val="002050"/>
              </a:solidFill>
              <a:latin typeface="Segoe UI" charset="0"/>
            </a:endParaRPr>
          </a:p>
          <a:p>
            <a:pPr hangingPunct="1">
              <a:lnSpc>
                <a:spcPct val="90000"/>
              </a:lnSpc>
              <a:spcBef>
                <a:spcPts val="600"/>
              </a:spcBef>
            </a:pPr>
            <a:endParaRPr lang="en-US" altLang="zh-TW" sz="2000" dirty="0">
              <a:solidFill>
                <a:srgbClr val="002050"/>
              </a:solidFill>
              <a:latin typeface="Segoe UI" charset="0"/>
            </a:endParaRPr>
          </a:p>
        </p:txBody>
      </p:sp>
      <p:grpSp>
        <p:nvGrpSpPr>
          <p:cNvPr id="8195" name="Group 3"/>
          <p:cNvGrpSpPr>
            <a:grpSpLocks/>
          </p:cNvGrpSpPr>
          <p:nvPr/>
        </p:nvGrpSpPr>
        <p:grpSpPr bwMode="auto">
          <a:xfrm>
            <a:off x="7589838" y="1662113"/>
            <a:ext cx="4705350" cy="5767387"/>
            <a:chOff x="4781" y="1047"/>
            <a:chExt cx="2964" cy="3633"/>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 y="1047"/>
              <a:ext cx="2964" cy="36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Rectangle 5"/>
            <p:cNvSpPr>
              <a:spLocks noChangeArrowheads="1"/>
            </p:cNvSpPr>
            <p:nvPr/>
          </p:nvSpPr>
          <p:spPr bwMode="auto">
            <a:xfrm rot="720000">
              <a:off x="5396" y="2005"/>
              <a:ext cx="1599" cy="2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1313">
                <a:tabLst>
                  <a:tab pos="723900" algn="l"/>
                  <a:tab pos="1447800" algn="l"/>
                  <a:tab pos="2171700" algn="l"/>
                </a:tabLst>
                <a:defRPr>
                  <a:solidFill>
                    <a:srgbClr val="000000"/>
                  </a:solidFill>
                  <a:latin typeface="Arial" charset="0"/>
                  <a:ea typeface="Microsoft YaHei" charset="-122"/>
                </a:defRPr>
              </a:lvl1pPr>
              <a:lvl2pPr>
                <a:tabLst>
                  <a:tab pos="723900" algn="l"/>
                  <a:tab pos="1447800" algn="l"/>
                  <a:tab pos="2171700" algn="l"/>
                </a:tabLst>
                <a:defRPr>
                  <a:solidFill>
                    <a:srgbClr val="000000"/>
                  </a:solidFill>
                  <a:latin typeface="Arial" charset="0"/>
                  <a:ea typeface="Microsoft YaHei" charset="-122"/>
                </a:defRPr>
              </a:lvl2pPr>
              <a:lvl3pPr>
                <a:tabLst>
                  <a:tab pos="723900" algn="l"/>
                  <a:tab pos="1447800" algn="l"/>
                  <a:tab pos="2171700" algn="l"/>
                </a:tabLst>
                <a:defRPr>
                  <a:solidFill>
                    <a:srgbClr val="000000"/>
                  </a:solidFill>
                  <a:latin typeface="Arial" charset="0"/>
                  <a:ea typeface="Microsoft YaHei" charset="-122"/>
                </a:defRPr>
              </a:lvl3pPr>
              <a:lvl4pPr>
                <a:tabLst>
                  <a:tab pos="723900" algn="l"/>
                  <a:tab pos="1447800" algn="l"/>
                  <a:tab pos="2171700" algn="l"/>
                </a:tabLst>
                <a:defRPr>
                  <a:solidFill>
                    <a:srgbClr val="000000"/>
                  </a:solidFill>
                  <a:latin typeface="Arial" charset="0"/>
                  <a:ea typeface="Microsoft YaHei" charset="-122"/>
                </a:defRPr>
              </a:lvl4pPr>
              <a:lvl5pPr>
                <a:tabLst>
                  <a:tab pos="723900" algn="l"/>
                  <a:tab pos="1447800" algn="l"/>
                  <a:tab pos="21717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9pPr>
            </a:lstStyle>
            <a:p>
              <a:pPr algn="ctr">
                <a:lnSpc>
                  <a:spcPct val="90000"/>
                </a:lnSpc>
              </a:pPr>
              <a:r>
                <a:rPr lang="en-US" altLang="zh-TW" dirty="0">
                  <a:solidFill>
                    <a:srgbClr val="FF0000"/>
                  </a:solidFill>
                  <a:cs typeface="Segoe UI" charset="0"/>
                </a:rPr>
                <a:t>Calculate Canadian sales tax</a:t>
              </a:r>
            </a:p>
            <a:p>
              <a:pPr algn="ctr">
                <a:lnSpc>
                  <a:spcPct val="90000"/>
                </a:lnSpc>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If the province is Alberta or Nunavut charge 5%</a:t>
              </a:r>
            </a:p>
            <a:p>
              <a:pPr algn="ctr">
                <a:lnSpc>
                  <a:spcPct val="90000"/>
                </a:lnSpc>
                <a:buClrTx/>
                <a:buSzTx/>
                <a:buFontTx/>
                <a:buNone/>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If the province is Ontario charge 13%</a:t>
              </a:r>
            </a:p>
            <a:p>
              <a:pPr algn="ctr">
                <a:lnSpc>
                  <a:spcPct val="90000"/>
                </a:lnSpc>
                <a:buClrTx/>
                <a:buSzTx/>
                <a:buFontTx/>
                <a:buNone/>
              </a:pPr>
              <a:endParaRPr lang="en-US" altLang="zh-TW" dirty="0">
                <a:solidFill>
                  <a:srgbClr val="FF0000"/>
                </a:solidFill>
                <a:cs typeface="Segoe UI" charset="0"/>
              </a:endParaRPr>
            </a:p>
            <a:p>
              <a:pPr algn="ctr">
                <a:lnSpc>
                  <a:spcPct val="90000"/>
                </a:lnSpc>
                <a:buClr>
                  <a:srgbClr val="FF0000"/>
                </a:buClr>
                <a:buSzPct val="45000"/>
                <a:buFont typeface="Arial" charset="0"/>
                <a:buChar char="•"/>
              </a:pPr>
              <a:r>
                <a:rPr lang="en-US" altLang="zh-TW" dirty="0">
                  <a:solidFill>
                    <a:srgbClr val="FF0000"/>
                  </a:solidFill>
                  <a:cs typeface="Segoe UI" charset="0"/>
                </a:rPr>
                <a:t>For all other provinces charge 15%</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4">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194">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8194">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79020" y="616942"/>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dirty="0" err="1">
                <a:solidFill>
                  <a:srgbClr val="0072C6"/>
                </a:solidFill>
                <a:latin typeface="Segoe UI Light" charset="0"/>
              </a:rPr>
              <a:t>OR真值表</a:t>
            </a:r>
            <a:endParaRPr lang="en-US" altLang="zh-TW" sz="4800" b="1" dirty="0">
              <a:solidFill>
                <a:srgbClr val="0072C6"/>
              </a:solidFill>
              <a:latin typeface="Segoe UI Light" charset="0"/>
            </a:endParaRPr>
          </a:p>
        </p:txBody>
      </p:sp>
      <p:graphicFrame>
        <p:nvGraphicFramePr>
          <p:cNvPr id="9218" name="Group 2"/>
          <p:cNvGraphicFramePr>
            <a:graphicFrameLocks noGrp="1"/>
          </p:cNvGraphicFramePr>
          <p:nvPr/>
        </p:nvGraphicFramePr>
        <p:xfrm>
          <a:off x="579438" y="2354263"/>
          <a:ext cx="8307387" cy="1976440"/>
        </p:xfrm>
        <a:graphic>
          <a:graphicData uri="http://schemas.openxmlformats.org/drawingml/2006/table">
            <a:tbl>
              <a:tblPr/>
              <a:tblGrid>
                <a:gridCol w="2209800"/>
                <a:gridCol w="2387600"/>
                <a:gridCol w="3709987"/>
              </a:tblGrid>
              <a:tr h="39528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0" i="0" u="none" strike="noStrike" cap="none" normalizeH="0" baseline="0" smtClean="0">
                          <a:ln>
                            <a:noFill/>
                          </a:ln>
                          <a:solidFill>
                            <a:srgbClr val="FFFFFF"/>
                          </a:solidFill>
                          <a:effectLst/>
                          <a:latin typeface="Segoe UI" charset="0"/>
                          <a:ea typeface="Microsoft YaHei" charset="-122"/>
                        </a:rPr>
                        <a:t>First Condition</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0377D6"/>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0" i="0" u="none" strike="noStrike" cap="none" normalizeH="0" baseline="0" smtClean="0">
                          <a:ln>
                            <a:noFill/>
                          </a:ln>
                          <a:solidFill>
                            <a:srgbClr val="FFFFFF"/>
                          </a:solidFill>
                          <a:effectLst/>
                          <a:latin typeface="Segoe UI" charset="0"/>
                          <a:ea typeface="Microsoft YaHei" charset="-122"/>
                        </a:rPr>
                        <a:t>Second Condition</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0377D6"/>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0" i="0" u="none" strike="noStrike" cap="none" normalizeH="0" baseline="0" smtClean="0">
                          <a:ln>
                            <a:noFill/>
                          </a:ln>
                          <a:solidFill>
                            <a:srgbClr val="FFFFFF"/>
                          </a:solidFill>
                          <a:effectLst/>
                          <a:latin typeface="Segoe UI" charset="0"/>
                          <a:ea typeface="Microsoft YaHei" charset="-122"/>
                        </a:rPr>
                        <a:t>Condition evaluates as </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0377D6"/>
                    </a:solidFill>
                  </a:tcPr>
                </a:tc>
              </a:tr>
              <a:tr h="39528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r>
              <a:tr h="39528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FALSE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r>
              <a:tr h="39528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FALSE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TRUE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CD6EF"/>
                    </a:solidFill>
                  </a:tcPr>
                </a:tc>
              </a:tr>
              <a:tr h="39528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FALSE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FALSE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5pPr>
                      <a:lvl6pPr marL="25146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6pPr>
                      <a:lvl7pPr marL="29718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7pPr>
                      <a:lvl8pPr marL="34290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8pPr>
                      <a:lvl9pPr marL="3886200" indent="-228600" defTabSz="449263" fontAlgn="base">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505050"/>
                          </a:solidFill>
                          <a:latin typeface="Segoe UI" charset="0"/>
                          <a:ea typeface="Microsoft YaHei" charset="-122"/>
                        </a:defRPr>
                      </a:lvl9pPr>
                    </a:lstStyle>
                    <a:p>
                      <a:pPr marL="0" marR="0" lvl="0" indent="0" algn="l" defTabSz="449263" rtl="0" eaLnBrk="1" fontAlgn="base" latinLnBrk="0" hangingPunct="1">
                        <a:lnSpc>
                          <a:spcPct val="111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zh-TW" sz="1800" b="1" i="0" u="none" strike="noStrike" cap="none" normalizeH="0" baseline="0" smtClean="0">
                          <a:ln>
                            <a:noFill/>
                          </a:ln>
                          <a:solidFill>
                            <a:srgbClr val="505050"/>
                          </a:solidFill>
                          <a:effectLst/>
                          <a:latin typeface="Segoe UI" charset="0"/>
                          <a:ea typeface="Microsoft YaHei" charset="-122"/>
                        </a:rPr>
                        <a:t>FALSE</a:t>
                      </a:r>
                    </a:p>
                  </a:txBody>
                  <a:tcP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BF7"/>
                    </a:solidFill>
                  </a:tcPr>
                </a:tc>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65125" y="36512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如果有要檢查的可能值列表，則可以使用IN運算符 </a:t>
            </a:r>
          </a:p>
        </p:txBody>
      </p:sp>
      <p:sp>
        <p:nvSpPr>
          <p:cNvPr id="10242" name="Text Box 2"/>
          <p:cNvSpPr txBox="1">
            <a:spLocks noChangeArrowheads="1"/>
          </p:cNvSpPr>
          <p:nvPr/>
        </p:nvSpPr>
        <p:spPr bwMode="auto">
          <a:xfrm>
            <a:off x="365125" y="1922463"/>
            <a:ext cx="11704638" cy="530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spcBef>
                <a:spcPts val="600"/>
              </a:spcBef>
            </a:pPr>
            <a:r>
              <a:rPr lang="en-US" altLang="zh-TW" sz="2000">
                <a:solidFill>
                  <a:srgbClr val="505050"/>
                </a:solidFill>
                <a:latin typeface="Segoe UI" charset="0"/>
              </a:rPr>
              <a:t>if province in(</a:t>
            </a:r>
            <a:r>
              <a:rPr lang="en-US" altLang="zh-TW" sz="2000">
                <a:solidFill>
                  <a:srgbClr val="C00000"/>
                </a:solidFill>
                <a:latin typeface="Segoe UI" charset="0"/>
              </a:rPr>
              <a:t>'Alberta'</a:t>
            </a:r>
            <a:r>
              <a:rPr lang="en-US" altLang="zh-TW" sz="2000">
                <a:solidFill>
                  <a:srgbClr val="002050"/>
                </a:solidFill>
                <a:latin typeface="Segoe UI" charset="0"/>
              </a:rPr>
              <a:t>,</a:t>
            </a:r>
            <a:r>
              <a:rPr lang="en-US" altLang="zh-TW" sz="2000">
                <a:solidFill>
                  <a:srgbClr val="C00000"/>
                </a:solidFill>
                <a:latin typeface="Segoe UI" charset="0"/>
              </a:rPr>
              <a:t> \            #如果province等於 'Alberta'或 </a:t>
            </a:r>
          </a:p>
          <a:p>
            <a:pPr hangingPunct="1">
              <a:lnSpc>
                <a:spcPct val="90000"/>
              </a:lnSpc>
              <a:spcBef>
                <a:spcPts val="600"/>
              </a:spcBef>
            </a:pPr>
            <a:r>
              <a:rPr lang="en-US" altLang="zh-TW" sz="2000">
                <a:solidFill>
                  <a:srgbClr val="C00000"/>
                </a:solidFill>
                <a:latin typeface="Segoe UI" charset="0"/>
              </a:rPr>
              <a:t>               'Nunavut'</a:t>
            </a:r>
            <a:r>
              <a:rPr lang="en-US" altLang="zh-TW" sz="2000">
                <a:solidFill>
                  <a:srgbClr val="002050"/>
                </a:solidFill>
                <a:latin typeface="Segoe UI" charset="0"/>
              </a:rPr>
              <a:t>,</a:t>
            </a:r>
            <a:r>
              <a:rPr lang="en-US" altLang="zh-TW" sz="2000">
                <a:solidFill>
                  <a:srgbClr val="C00000"/>
                </a:solidFill>
                <a:latin typeface="Segoe UI" charset="0"/>
              </a:rPr>
              <a:t>'Yukon'</a:t>
            </a:r>
            <a:r>
              <a:rPr lang="en-US" altLang="zh-TW" sz="2000">
                <a:solidFill>
                  <a:srgbClr val="002050"/>
                </a:solidFill>
                <a:latin typeface="Segoe UI" charset="0"/>
              </a:rPr>
              <a:t>):     </a:t>
            </a:r>
            <a:r>
              <a:rPr lang="en-US" altLang="zh-TW" sz="2000">
                <a:solidFill>
                  <a:srgbClr val="C00000"/>
                </a:solidFill>
                <a:latin typeface="Segoe UI" charset="0"/>
              </a:rPr>
              <a:t>'Nunavut'或'Yukon'則執行下列程式</a:t>
            </a:r>
          </a:p>
          <a:p>
            <a:pPr hangingPunct="1">
              <a:lnSpc>
                <a:spcPct val="90000"/>
              </a:lnSpc>
              <a:spcBef>
                <a:spcPts val="600"/>
              </a:spcBef>
            </a:pPr>
            <a:r>
              <a:rPr lang="en-US" altLang="zh-TW" sz="2000">
                <a:solidFill>
                  <a:srgbClr val="002050"/>
                </a:solidFill>
                <a:latin typeface="Segoe UI" charset="0"/>
              </a:rPr>
              <a:t>        tax = 0.05                          #設tax等於0.05</a:t>
            </a:r>
          </a:p>
          <a:p>
            <a:pPr hangingPunct="1">
              <a:lnSpc>
                <a:spcPct val="90000"/>
              </a:lnSpc>
              <a:spcBef>
                <a:spcPts val="600"/>
              </a:spcBef>
            </a:pPr>
            <a:r>
              <a:rPr lang="en-US" altLang="zh-TW" sz="2000">
                <a:solidFill>
                  <a:srgbClr val="002050"/>
                </a:solidFill>
                <a:latin typeface="Segoe UI" charset="0"/>
              </a:rPr>
              <a:t>elif province == </a:t>
            </a:r>
            <a:r>
              <a:rPr lang="en-US" altLang="zh-TW" sz="2000">
                <a:solidFill>
                  <a:srgbClr val="C00000"/>
                </a:solidFill>
                <a:latin typeface="Segoe UI" charset="0"/>
              </a:rPr>
              <a:t>'Ontario'</a:t>
            </a:r>
            <a:r>
              <a:rPr lang="en-US" altLang="zh-TW" sz="2000">
                <a:solidFill>
                  <a:srgbClr val="002050"/>
                </a:solidFill>
                <a:latin typeface="Segoe UI" charset="0"/>
              </a:rPr>
              <a:t>:        </a:t>
            </a:r>
            <a:r>
              <a:rPr lang="en-US" altLang="zh-TW" sz="2000">
                <a:solidFill>
                  <a:srgbClr val="C00000"/>
                </a:solidFill>
                <a:latin typeface="Segoe UI" charset="0"/>
              </a:rPr>
              <a:t>#否則如果province等於</a:t>
            </a:r>
          </a:p>
          <a:p>
            <a:pPr hangingPunct="1">
              <a:lnSpc>
                <a:spcPct val="90000"/>
              </a:lnSpc>
              <a:spcBef>
                <a:spcPts val="600"/>
              </a:spcBef>
            </a:pPr>
            <a:r>
              <a:rPr lang="en-US" altLang="zh-TW" sz="2000">
                <a:solidFill>
                  <a:srgbClr val="C00000"/>
                </a:solidFill>
                <a:latin typeface="Segoe UI" charset="0"/>
              </a:rPr>
              <a:t>                                                  'Ontario'則執行下列程式</a:t>
            </a:r>
          </a:p>
          <a:p>
            <a:pPr hangingPunct="1">
              <a:lnSpc>
                <a:spcPct val="90000"/>
              </a:lnSpc>
              <a:spcBef>
                <a:spcPts val="600"/>
              </a:spcBef>
            </a:pPr>
            <a:r>
              <a:rPr lang="en-US" altLang="zh-TW" sz="2000">
                <a:solidFill>
                  <a:srgbClr val="002050"/>
                </a:solidFill>
                <a:latin typeface="Segoe UI" charset="0"/>
              </a:rPr>
              <a:t>      tax = 0.13                           #設tax等於0.05</a:t>
            </a:r>
          </a:p>
          <a:p>
            <a:pPr hangingPunct="1">
              <a:lnSpc>
                <a:spcPct val="90000"/>
              </a:lnSpc>
              <a:spcBef>
                <a:spcPts val="600"/>
              </a:spcBef>
            </a:pPr>
            <a:r>
              <a:rPr lang="en-US" altLang="zh-TW" sz="2000">
                <a:solidFill>
                  <a:srgbClr val="002050"/>
                </a:solidFill>
                <a:latin typeface="Segoe UI" charset="0"/>
              </a:rPr>
              <a:t>else:                                         </a:t>
            </a:r>
            <a:r>
              <a:rPr lang="en-US" altLang="zh-TW" sz="2000">
                <a:solidFill>
                  <a:srgbClr val="C00000"/>
                </a:solidFill>
                <a:latin typeface="Segoe UI" charset="0"/>
              </a:rPr>
              <a:t>#否則執行下列程式</a:t>
            </a:r>
          </a:p>
          <a:p>
            <a:pPr hangingPunct="1">
              <a:lnSpc>
                <a:spcPct val="90000"/>
              </a:lnSpc>
              <a:spcBef>
                <a:spcPts val="600"/>
              </a:spcBef>
            </a:pPr>
            <a:r>
              <a:rPr lang="en-US" altLang="zh-TW" sz="2000">
                <a:solidFill>
                  <a:srgbClr val="002050"/>
                </a:solidFill>
                <a:latin typeface="Segoe UI" charset="0"/>
              </a:rPr>
              <a:t>      tax = 0.15                          #設tax等於0.15</a:t>
            </a:r>
          </a:p>
          <a:p>
            <a:pPr hangingPunct="1">
              <a:lnSpc>
                <a:spcPct val="90000"/>
              </a:lnSpc>
              <a:spcBef>
                <a:spcPts val="600"/>
              </a:spcBef>
            </a:pPr>
            <a:endParaRPr lang="en-US" altLang="zh-TW" sz="2000">
              <a:solidFill>
                <a:srgbClr val="002050"/>
              </a:solidFill>
              <a:latin typeface="Segoe UI" charset="0"/>
            </a:endParaRPr>
          </a:p>
          <a:p>
            <a:pPr hangingPunct="1">
              <a:lnSpc>
                <a:spcPct val="90000"/>
              </a:lnSpc>
              <a:spcBef>
                <a:spcPts val="600"/>
              </a:spcBef>
            </a:pPr>
            <a:endParaRPr lang="en-US" altLang="zh-TW" sz="2000">
              <a:solidFill>
                <a:srgbClr val="002050"/>
              </a:solidFill>
              <a:latin typeface="Segoe UI" charset="0"/>
            </a:endParaRPr>
          </a:p>
          <a:p>
            <a:pPr hangingPunct="1">
              <a:lnSpc>
                <a:spcPct val="90000"/>
              </a:lnSpc>
              <a:spcBef>
                <a:spcPts val="600"/>
              </a:spcBef>
            </a:pPr>
            <a:endParaRPr lang="en-US" altLang="zh-TW" sz="2000">
              <a:solidFill>
                <a:srgbClr val="002050"/>
              </a:solidFill>
              <a:latin typeface="Segoe UI" charset="0"/>
            </a:endParaRPr>
          </a:p>
        </p:txBody>
      </p:sp>
      <p:grpSp>
        <p:nvGrpSpPr>
          <p:cNvPr id="10243" name="Group 3"/>
          <p:cNvGrpSpPr>
            <a:grpSpLocks/>
          </p:cNvGrpSpPr>
          <p:nvPr/>
        </p:nvGrpSpPr>
        <p:grpSpPr bwMode="auto">
          <a:xfrm>
            <a:off x="8047038" y="1592263"/>
            <a:ext cx="4705350" cy="5767387"/>
            <a:chOff x="5069" y="1003"/>
            <a:chExt cx="2964" cy="3633"/>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 y="1003"/>
              <a:ext cx="2964" cy="36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Rectangle 5"/>
            <p:cNvSpPr>
              <a:spLocks noChangeArrowheads="1"/>
            </p:cNvSpPr>
            <p:nvPr/>
          </p:nvSpPr>
          <p:spPr bwMode="auto">
            <a:xfrm rot="720000">
              <a:off x="5620" y="2052"/>
              <a:ext cx="1599" cy="2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1313">
                <a:tabLst>
                  <a:tab pos="723900" algn="l"/>
                  <a:tab pos="1447800" algn="l"/>
                  <a:tab pos="2171700" algn="l"/>
                </a:tabLst>
                <a:defRPr>
                  <a:solidFill>
                    <a:srgbClr val="000000"/>
                  </a:solidFill>
                  <a:latin typeface="Arial" charset="0"/>
                  <a:ea typeface="Microsoft YaHei" charset="-122"/>
                </a:defRPr>
              </a:lvl1pPr>
              <a:lvl2pPr>
                <a:tabLst>
                  <a:tab pos="723900" algn="l"/>
                  <a:tab pos="1447800" algn="l"/>
                  <a:tab pos="2171700" algn="l"/>
                </a:tabLst>
                <a:defRPr>
                  <a:solidFill>
                    <a:srgbClr val="000000"/>
                  </a:solidFill>
                  <a:latin typeface="Arial" charset="0"/>
                  <a:ea typeface="Microsoft YaHei" charset="-122"/>
                </a:defRPr>
              </a:lvl2pPr>
              <a:lvl3pPr>
                <a:tabLst>
                  <a:tab pos="723900" algn="l"/>
                  <a:tab pos="1447800" algn="l"/>
                  <a:tab pos="2171700" algn="l"/>
                </a:tabLst>
                <a:defRPr>
                  <a:solidFill>
                    <a:srgbClr val="000000"/>
                  </a:solidFill>
                  <a:latin typeface="Arial" charset="0"/>
                  <a:ea typeface="Microsoft YaHei" charset="-122"/>
                </a:defRPr>
              </a:lvl3pPr>
              <a:lvl4pPr>
                <a:tabLst>
                  <a:tab pos="723900" algn="l"/>
                  <a:tab pos="1447800" algn="l"/>
                  <a:tab pos="2171700" algn="l"/>
                </a:tabLst>
                <a:defRPr>
                  <a:solidFill>
                    <a:srgbClr val="000000"/>
                  </a:solidFill>
                  <a:latin typeface="Arial" charset="0"/>
                  <a:ea typeface="Microsoft YaHei" charset="-122"/>
                </a:defRPr>
              </a:lvl4pPr>
              <a:lvl5pPr>
                <a:tabLst>
                  <a:tab pos="723900" algn="l"/>
                  <a:tab pos="1447800" algn="l"/>
                  <a:tab pos="21717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Microsoft YaHei" charset="-122"/>
                </a:defRPr>
              </a:lvl9pPr>
            </a:lstStyle>
            <a:p>
              <a:pPr algn="ctr">
                <a:lnSpc>
                  <a:spcPct val="90000"/>
                </a:lnSpc>
              </a:pPr>
              <a:r>
                <a:rPr lang="en-US" altLang="zh-TW">
                  <a:solidFill>
                    <a:srgbClr val="FF0000"/>
                  </a:solidFill>
                  <a:cs typeface="Segoe UI" charset="0"/>
                </a:rPr>
                <a:t>Calculate Canadian sales tax</a:t>
              </a:r>
            </a:p>
            <a:p>
              <a:pPr algn="ctr">
                <a:lnSpc>
                  <a:spcPct val="90000"/>
                </a:lnSpc>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Alberta, Nunavut, or Yukon charge 5%</a:t>
              </a:r>
            </a:p>
            <a:p>
              <a:pPr algn="ctr">
                <a:lnSpc>
                  <a:spcPct val="90000"/>
                </a:lnSpc>
                <a:buClrTx/>
                <a:buSzTx/>
                <a:buFontTx/>
                <a:buNone/>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If the province is Ontario charge 13%</a:t>
              </a:r>
            </a:p>
            <a:p>
              <a:pPr algn="ctr">
                <a:lnSpc>
                  <a:spcPct val="90000"/>
                </a:lnSpc>
                <a:buClrTx/>
                <a:buSzTx/>
                <a:buFontTx/>
                <a:buNone/>
              </a:pPr>
              <a:endParaRPr lang="en-US" altLang="zh-TW">
                <a:solidFill>
                  <a:srgbClr val="FF0000"/>
                </a:solidFill>
                <a:cs typeface="Segoe UI" charset="0"/>
              </a:endParaRPr>
            </a:p>
            <a:p>
              <a:pPr algn="ctr">
                <a:lnSpc>
                  <a:spcPct val="90000"/>
                </a:lnSpc>
                <a:buClr>
                  <a:srgbClr val="FF0000"/>
                </a:buClr>
                <a:buSzPct val="45000"/>
                <a:buFont typeface="Arial" charset="0"/>
                <a:buChar char="•"/>
              </a:pPr>
              <a:r>
                <a:rPr lang="en-US" altLang="zh-TW">
                  <a:solidFill>
                    <a:srgbClr val="FF0000"/>
                  </a:solidFill>
                  <a:cs typeface="Segoe UI" charset="0"/>
                </a:rPr>
                <a:t>For all other provinces charge 15%</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0242">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0242">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65125" y="365125"/>
            <a:ext cx="117046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Microsoft YaHei" charset="-122"/>
              </a:defRPr>
            </a:lvl9pPr>
          </a:lstStyle>
          <a:p>
            <a:pPr hangingPunct="1">
              <a:lnSpc>
                <a:spcPct val="90000"/>
              </a:lnSpc>
            </a:pPr>
            <a:r>
              <a:rPr lang="en-US" altLang="zh-TW" sz="4800" b="1">
                <a:solidFill>
                  <a:srgbClr val="0072C6"/>
                </a:solidFill>
                <a:latin typeface="Segoe UI Light" charset="0"/>
              </a:rPr>
              <a:t>如果動作取決於條件的組合，則可以嵌套if語句</a:t>
            </a:r>
          </a:p>
        </p:txBody>
      </p:sp>
      <p:sp>
        <p:nvSpPr>
          <p:cNvPr id="11266" name="Text Box 2"/>
          <p:cNvSpPr txBox="1">
            <a:spLocks noChangeArrowheads="1"/>
          </p:cNvSpPr>
          <p:nvPr/>
        </p:nvSpPr>
        <p:spPr bwMode="auto">
          <a:xfrm>
            <a:off x="503238" y="1371600"/>
            <a:ext cx="11566525" cy="738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Lst>
              <a:defRPr>
                <a:solidFill>
                  <a:srgbClr val="000000"/>
                </a:solidFill>
                <a:latin typeface="Arial" charset="0"/>
                <a:ea typeface="Microsoft YaHei" charset="-122"/>
              </a:defRPr>
            </a:lvl9pPr>
          </a:lstStyle>
          <a:p>
            <a:pPr hangingPunct="1">
              <a:lnSpc>
                <a:spcPct val="90000"/>
              </a:lnSpc>
              <a:spcBef>
                <a:spcPts val="600"/>
              </a:spcBef>
            </a:pPr>
            <a:endParaRPr lang="en-US" altLang="zh-TW" sz="2000">
              <a:solidFill>
                <a:srgbClr val="505050"/>
              </a:solidFill>
              <a:latin typeface="Segoe UI" charset="0"/>
            </a:endParaRPr>
          </a:p>
          <a:p>
            <a:pPr hangingPunct="1">
              <a:lnSpc>
                <a:spcPct val="90000"/>
              </a:lnSpc>
              <a:spcBef>
                <a:spcPts val="600"/>
              </a:spcBef>
            </a:pPr>
            <a:r>
              <a:rPr lang="en-US" altLang="zh-TW" sz="2000">
                <a:solidFill>
                  <a:srgbClr val="505050"/>
                </a:solidFill>
                <a:latin typeface="Segoe UI" charset="0"/>
              </a:rPr>
              <a:t>if country == </a:t>
            </a:r>
            <a:r>
              <a:rPr lang="en-US" altLang="zh-TW" sz="2000">
                <a:solidFill>
                  <a:srgbClr val="C00000"/>
                </a:solidFill>
                <a:latin typeface="Segoe UI" charset="0"/>
              </a:rPr>
              <a:t>'Canada':#如果country等於'Canada'則執行下列程式</a:t>
            </a:r>
          </a:p>
          <a:p>
            <a:pPr hangingPunct="1">
              <a:lnSpc>
                <a:spcPct val="90000"/>
              </a:lnSpc>
              <a:spcBef>
                <a:spcPts val="600"/>
              </a:spcBef>
            </a:pPr>
            <a:r>
              <a:rPr lang="en-US" altLang="zh-TW" sz="2000">
                <a:solidFill>
                  <a:srgbClr val="C00000"/>
                </a:solidFill>
                <a:latin typeface="Segoe UI" charset="0"/>
              </a:rPr>
              <a:t>          if province in('Alberta'</a:t>
            </a:r>
            <a:r>
              <a:rPr lang="en-US" altLang="zh-TW" sz="2000">
                <a:solidFill>
                  <a:srgbClr val="002050"/>
                </a:solidFill>
                <a:latin typeface="Segoe UI" charset="0"/>
              </a:rPr>
              <a:t>,\    </a:t>
            </a:r>
            <a:r>
              <a:rPr lang="en-US" altLang="zh-TW" sz="2000">
                <a:solidFill>
                  <a:srgbClr val="C00000"/>
                </a:solidFill>
                <a:latin typeface="Segoe UI" charset="0"/>
              </a:rPr>
              <a:t>#如果province等於 'Alberta'或</a:t>
            </a:r>
          </a:p>
          <a:p>
            <a:pPr hangingPunct="1">
              <a:lnSpc>
                <a:spcPct val="90000"/>
              </a:lnSpc>
              <a:spcBef>
                <a:spcPts val="600"/>
              </a:spcBef>
            </a:pPr>
            <a:r>
              <a:rPr lang="en-US" altLang="zh-TW" sz="2000">
                <a:solidFill>
                  <a:srgbClr val="002050"/>
                </a:solidFill>
                <a:latin typeface="Segoe UI" charset="0"/>
              </a:rPr>
              <a:t>             </a:t>
            </a:r>
            <a:r>
              <a:rPr lang="en-US" altLang="zh-TW" sz="2000">
                <a:solidFill>
                  <a:srgbClr val="C00000"/>
                </a:solidFill>
                <a:latin typeface="Segoe UI" charset="0"/>
              </a:rPr>
              <a:t>'Nunavut'</a:t>
            </a:r>
            <a:r>
              <a:rPr lang="en-US" altLang="zh-TW" sz="2000">
                <a:solidFill>
                  <a:srgbClr val="002050"/>
                </a:solidFill>
                <a:latin typeface="Segoe UI" charset="0"/>
              </a:rPr>
              <a:t>,</a:t>
            </a:r>
            <a:r>
              <a:rPr lang="en-US" altLang="zh-TW" sz="2000">
                <a:solidFill>
                  <a:srgbClr val="C00000"/>
                </a:solidFill>
                <a:latin typeface="Segoe UI" charset="0"/>
              </a:rPr>
              <a:t>'Yukon'</a:t>
            </a:r>
            <a:r>
              <a:rPr lang="en-US" altLang="zh-TW" sz="2000">
                <a:solidFill>
                  <a:srgbClr val="002050"/>
                </a:solidFill>
                <a:latin typeface="Segoe UI" charset="0"/>
              </a:rPr>
              <a:t>):          </a:t>
            </a:r>
            <a:r>
              <a:rPr lang="en-US" altLang="zh-TW" sz="2000">
                <a:solidFill>
                  <a:srgbClr val="C00000"/>
                </a:solidFill>
                <a:latin typeface="Segoe UI" charset="0"/>
              </a:rPr>
              <a:t>'Nunavut'或'Yukon'則執行下列程式</a:t>
            </a:r>
          </a:p>
          <a:p>
            <a:pPr hangingPunct="1">
              <a:lnSpc>
                <a:spcPct val="90000"/>
              </a:lnSpc>
              <a:spcBef>
                <a:spcPts val="600"/>
              </a:spcBef>
              <a:buSzPct val="90000"/>
              <a:buFont typeface="Arial" charset="0"/>
              <a:buChar char="•"/>
            </a:pPr>
            <a:r>
              <a:rPr lang="en-US" altLang="zh-TW" sz="2000">
                <a:solidFill>
                  <a:srgbClr val="002050"/>
                </a:solidFill>
                <a:latin typeface="Segoe UI" charset="0"/>
              </a:rPr>
              <a:t>		tax = 0.05</a:t>
            </a:r>
          </a:p>
          <a:p>
            <a:pPr hangingPunct="1">
              <a:lnSpc>
                <a:spcPct val="90000"/>
              </a:lnSpc>
              <a:spcBef>
                <a:spcPts val="600"/>
              </a:spcBef>
              <a:buClrTx/>
              <a:buSzTx/>
              <a:buFontTx/>
              <a:buNone/>
            </a:pPr>
            <a:r>
              <a:rPr lang="en-US" altLang="zh-TW" sz="2000">
                <a:solidFill>
                  <a:srgbClr val="002050"/>
                </a:solidFill>
                <a:latin typeface="Segoe UI" charset="0"/>
              </a:rPr>
              <a:t>        elif province == </a:t>
            </a:r>
            <a:r>
              <a:rPr lang="en-US" altLang="zh-TW" sz="2000">
                <a:solidFill>
                  <a:srgbClr val="C00000"/>
                </a:solidFill>
                <a:latin typeface="Segoe UI" charset="0"/>
              </a:rPr>
              <a:t>'Ontario'</a:t>
            </a:r>
            <a:r>
              <a:rPr lang="en-US" altLang="zh-TW" sz="2000">
                <a:solidFill>
                  <a:srgbClr val="002050"/>
                </a:solidFill>
                <a:latin typeface="Segoe UI" charset="0"/>
              </a:rPr>
              <a:t>:        </a:t>
            </a:r>
            <a:r>
              <a:rPr lang="en-US" altLang="zh-TW" sz="2000">
                <a:solidFill>
                  <a:srgbClr val="C00000"/>
                </a:solidFill>
                <a:latin typeface="Segoe UI" charset="0"/>
              </a:rPr>
              <a:t>#否則如果province等於</a:t>
            </a:r>
          </a:p>
          <a:p>
            <a:pPr hangingPunct="1">
              <a:lnSpc>
                <a:spcPct val="90000"/>
              </a:lnSpc>
              <a:spcBef>
                <a:spcPts val="600"/>
              </a:spcBef>
              <a:buClrTx/>
              <a:buSzTx/>
              <a:buFontTx/>
              <a:buNone/>
            </a:pPr>
            <a:r>
              <a:rPr lang="en-US" altLang="zh-TW" sz="2000">
                <a:solidFill>
                  <a:srgbClr val="C00000"/>
                </a:solidFill>
                <a:latin typeface="Segoe UI" charset="0"/>
              </a:rPr>
              <a:t>                                                  'Ontario'則執行下列程式</a:t>
            </a:r>
          </a:p>
          <a:p>
            <a:pPr hangingPunct="1">
              <a:lnSpc>
                <a:spcPct val="90000"/>
              </a:lnSpc>
              <a:spcBef>
                <a:spcPts val="600"/>
              </a:spcBef>
              <a:buClrTx/>
              <a:buSzTx/>
              <a:buFontTx/>
              <a:buNone/>
            </a:pPr>
            <a:r>
              <a:rPr lang="en-US" altLang="zh-TW" sz="2000">
                <a:solidFill>
                  <a:srgbClr val="002050"/>
                </a:solidFill>
                <a:latin typeface="Segoe UI" charset="0"/>
              </a:rPr>
              <a:t>              tax = 0.13                           #設tax等於0.05</a:t>
            </a:r>
          </a:p>
          <a:p>
            <a:pPr hangingPunct="1">
              <a:lnSpc>
                <a:spcPct val="90000"/>
              </a:lnSpc>
              <a:spcBef>
                <a:spcPts val="600"/>
              </a:spcBef>
              <a:buClrTx/>
              <a:buSzTx/>
              <a:buFontTx/>
              <a:buNone/>
            </a:pPr>
            <a:r>
              <a:rPr lang="en-US" altLang="zh-TW" sz="2000">
                <a:solidFill>
                  <a:srgbClr val="002050"/>
                </a:solidFill>
                <a:latin typeface="Segoe UI" charset="0"/>
              </a:rPr>
              <a:t>        else:                                         </a:t>
            </a:r>
            <a:r>
              <a:rPr lang="en-US" altLang="zh-TW" sz="2000">
                <a:solidFill>
                  <a:srgbClr val="C00000"/>
                </a:solidFill>
                <a:latin typeface="Segoe UI" charset="0"/>
              </a:rPr>
              <a:t>#否則執行下列程式</a:t>
            </a:r>
          </a:p>
          <a:p>
            <a:pPr hangingPunct="1">
              <a:lnSpc>
                <a:spcPct val="90000"/>
              </a:lnSpc>
              <a:spcBef>
                <a:spcPts val="600"/>
              </a:spcBef>
              <a:buClrTx/>
              <a:buSzTx/>
              <a:buFontTx/>
              <a:buNone/>
            </a:pPr>
            <a:r>
              <a:rPr lang="en-US" altLang="zh-TW" sz="2000">
                <a:solidFill>
                  <a:srgbClr val="002050"/>
                </a:solidFill>
                <a:latin typeface="Segoe UI" charset="0"/>
              </a:rPr>
              <a:t>              tax = 0.15                          #設tax等於0.15</a:t>
            </a:r>
          </a:p>
          <a:p>
            <a:pPr hangingPunct="1">
              <a:lnSpc>
                <a:spcPct val="90000"/>
              </a:lnSpc>
              <a:spcBef>
                <a:spcPts val="600"/>
              </a:spcBef>
              <a:buClrTx/>
              <a:buSzTx/>
              <a:buFontTx/>
              <a:buNone/>
            </a:pPr>
            <a:r>
              <a:rPr lang="en-US" altLang="zh-TW" sz="2000">
                <a:solidFill>
                  <a:srgbClr val="002050"/>
                </a:solidFill>
                <a:latin typeface="Segoe UI" charset="0"/>
              </a:rPr>
              <a:t>else:                                                 </a:t>
            </a:r>
            <a:r>
              <a:rPr lang="en-US" altLang="zh-TW" sz="2000">
                <a:solidFill>
                  <a:srgbClr val="C00000"/>
                </a:solidFill>
                <a:latin typeface="Segoe UI" charset="0"/>
              </a:rPr>
              <a:t>#否則執行下列程式</a:t>
            </a:r>
          </a:p>
          <a:p>
            <a:pPr hangingPunct="1">
              <a:lnSpc>
                <a:spcPct val="90000"/>
              </a:lnSpc>
              <a:spcBef>
                <a:spcPts val="600"/>
              </a:spcBef>
              <a:buClrTx/>
              <a:buSzTx/>
              <a:buFontTx/>
              <a:buNone/>
            </a:pPr>
            <a:r>
              <a:rPr lang="en-US" altLang="zh-TW" sz="2000">
                <a:solidFill>
                  <a:srgbClr val="002050"/>
                </a:solidFill>
                <a:latin typeface="Segoe UI" charset="0"/>
              </a:rPr>
              <a:t>         tax = 0.0                                 #設tax等於0.15</a:t>
            </a:r>
          </a:p>
          <a:p>
            <a:pPr hangingPunct="1">
              <a:lnSpc>
                <a:spcPct val="90000"/>
              </a:lnSpc>
              <a:spcBef>
                <a:spcPts val="600"/>
              </a:spcBef>
              <a:buClrTx/>
              <a:buSzTx/>
              <a:buFontTx/>
              <a:buNone/>
            </a:pPr>
            <a:endParaRPr lang="en-US" altLang="zh-TW" sz="2000">
              <a:solidFill>
                <a:srgbClr val="002050"/>
              </a:solidFill>
              <a:latin typeface="Segoe UI" charset="0"/>
            </a:endParaRPr>
          </a:p>
          <a:p>
            <a:pPr hangingPunct="1">
              <a:lnSpc>
                <a:spcPct val="90000"/>
              </a:lnSpc>
              <a:spcBef>
                <a:spcPts val="600"/>
              </a:spcBef>
              <a:buClrTx/>
              <a:buSzTx/>
              <a:buFontTx/>
              <a:buNone/>
            </a:pPr>
            <a:endParaRPr lang="en-US" altLang="zh-TW" sz="2000">
              <a:solidFill>
                <a:srgbClr val="002050"/>
              </a:solidFill>
              <a:latin typeface="Segoe UI" charset="0"/>
            </a:endParaRPr>
          </a:p>
          <a:p>
            <a:pPr hangingPunct="1">
              <a:lnSpc>
                <a:spcPct val="90000"/>
              </a:lnSpc>
              <a:spcBef>
                <a:spcPts val="600"/>
              </a:spcBef>
              <a:buClrTx/>
              <a:buSzTx/>
              <a:buFontTx/>
              <a:buNone/>
            </a:pPr>
            <a:endParaRPr lang="en-US" altLang="zh-TW" sz="2000">
              <a:solidFill>
                <a:srgbClr val="002050"/>
              </a:solidFill>
              <a:latin typeface="Segoe UI"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266">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1266">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1266">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1266">
                                            <p:txEl>
                                              <p:pRg st="4" end="4"/>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1266">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1266">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12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9 - MultipleConditions (1)">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Segoe UI"/>
        <a:ea typeface="Microsoft YaHei"/>
        <a:cs typeface=""/>
      </a:majorFont>
      <a:minorFont>
        <a:latin typeface="Segoe U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Segoe UI"/>
        <a:ea typeface="Microsoft YaHei"/>
        <a:cs typeface=""/>
      </a:majorFont>
      <a:minorFont>
        <a:latin typeface="Segoe U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Segoe UI"/>
        <a:ea typeface="Microsoft YaHei"/>
        <a:cs typeface=""/>
      </a:majorFont>
      <a:minorFont>
        <a:latin typeface="Segoe U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zh-TW" sz="1800" b="0" i="0" u="none" strike="noStrike" cap="none" normalizeH="0" baseline="0" smtClean="0">
            <a:ln>
              <a:noFill/>
            </a:ln>
            <a:effectLst/>
            <a:latin typeface="Arial" charset="0"/>
            <a:ea typeface="Microsoft YaHei" charset="-122"/>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9 - MultipleConditions (1)</Template>
  <TotalTime>157</TotalTime>
  <Words>784</Words>
  <Application>Microsoft Office PowerPoint</Application>
  <PresentationFormat>自訂</PresentationFormat>
  <Paragraphs>137</Paragraphs>
  <Slides>7</Slides>
  <Notes>7</Notes>
  <HiddenSlides>0</HiddenSlides>
  <MMClips>0</MMClips>
  <ScaleCrop>false</ScaleCrop>
  <HeadingPairs>
    <vt:vector size="6" baseType="variant">
      <vt:variant>
        <vt:lpstr>使用字型</vt:lpstr>
      </vt:variant>
      <vt:variant>
        <vt:i4>8</vt:i4>
      </vt:variant>
      <vt:variant>
        <vt:lpstr>佈景主題</vt:lpstr>
      </vt:variant>
      <vt:variant>
        <vt:i4>3</vt:i4>
      </vt:variant>
      <vt:variant>
        <vt:lpstr>投影片標題</vt:lpstr>
      </vt:variant>
      <vt:variant>
        <vt:i4>7</vt:i4>
      </vt:variant>
    </vt:vector>
  </HeadingPairs>
  <TitlesOfParts>
    <vt:vector size="18" baseType="lpstr">
      <vt:lpstr>Times New Roman</vt:lpstr>
      <vt:lpstr>Segoe UI</vt:lpstr>
      <vt:lpstr>Microsoft YaHei</vt:lpstr>
      <vt:lpstr>Arial</vt:lpstr>
      <vt:lpstr>Segoe UI Light</vt:lpstr>
      <vt:lpstr>Consolas</vt:lpstr>
      <vt:lpstr>+mn-lt</vt:lpstr>
      <vt:lpstr>+mn-ea</vt:lpstr>
      <vt:lpstr>9 - MultipleConditions (1)</vt:lpstr>
      <vt:lpstr>Office 佈景主題</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KSUIE</dc:creator>
  <cp:lastModifiedBy>KSUIE</cp:lastModifiedBy>
  <cp:revision>5</cp:revision>
  <cp:lastPrinted>1601-01-01T00:00:00Z</cp:lastPrinted>
  <dcterms:created xsi:type="dcterms:W3CDTF">2019-10-31T01:26:53Z</dcterms:created>
  <dcterms:modified xsi:type="dcterms:W3CDTF">2019-10-31T04:04:47Z</dcterms:modified>
</cp:coreProperties>
</file>