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函数的核心操作原理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创建函数：堆内存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执行函数：栈内存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函数中的形参和实参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- arguments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实参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集合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return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函数返回值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561</cp:revision>
  <dcterms:created xsi:type="dcterms:W3CDTF">2016-10-27T05:16:00Z</dcterms:created>
  <dcterms:modified xsi:type="dcterms:W3CDTF">2017-10-17T09:58:09Z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