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70" r:id="rId6"/>
    <p:sldId id="271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动态操作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createElement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appendChild    insertBefore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cloneNode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removeChild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replaceChild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get/set/removeAttribute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JS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中的数据类型转换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汇总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)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Math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中的常用方法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String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中的常用方法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案例：随机验证码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案例：字符串应用之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queryURLParameter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中获取元素的方法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>
                <a:latin typeface="仿宋" panose="02010609060101010101" charset="-122"/>
                <a:ea typeface="仿宋" panose="02010609060101010101" charset="-122"/>
              </a:rPr>
              <a:t>-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中的节点和描述节点关系的属性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DOM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的增删改操作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Date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日期操作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定时器基础讲解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>
                <a:latin typeface="仿宋" panose="02010609060101010101" charset="-122"/>
                <a:ea typeface="仿宋" panose="02010609060101010101" charset="-122"/>
              </a:rPr>
              <a:t>案例：京东倒计时抢购</a:t>
            </a:r>
            <a:endParaRPr 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altLang="zh-CN" sz="3200">
                <a:latin typeface="仿宋" panose="02010609060101010101" charset="-122"/>
                <a:ea typeface="仿宋" panose="02010609060101010101" charset="-122"/>
              </a:rPr>
              <a:t>Math 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数学函数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Math.abs    Math.ceil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Math.floor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Math.round  Math.random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获取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[n-m]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随机整数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Math.max    Math.min     Math.PI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Math.pow    Math.sqrt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String</a:t>
            </a:r>
            <a:endParaRPr 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charAt  charCodeAt  String.fromCharCode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substr  substring  slice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toUpperCase  toLowerCase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indexOf  lastIndexOf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split   replace   match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获取元素方法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getElementById   getElementsByTagName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getElementsByName  getElementsByClassName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document.documentElement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document.body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querySelector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querySelectorAll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节点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           </a:t>
            </a:r>
            <a:r>
              <a:rPr lang="en-US" altLang="zh-CN" b="1">
                <a:latin typeface="仿宋" panose="02010609060101010101" charset="-122"/>
                <a:ea typeface="仿宋" panose="02010609060101010101" charset="-122"/>
              </a:rPr>
              <a:t>nodeType     nodeName     nodeValue</a:t>
            </a:r>
            <a:r>
              <a:rPr lang="zh-CN" altLang="en-US" b="1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元素节点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1  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标签名大写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null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文本节点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3           #text   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文本内容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注释节点  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8           #comment  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注释内容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document       9           #document      null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471035"/>
          </a:xfrm>
        </p:spPr>
        <p:txBody>
          <a:bodyPr/>
          <a:p>
            <a:r>
              <a:rPr lang="en-US" sz="3200">
                <a:latin typeface="仿宋" panose="02010609060101010101" charset="-122"/>
                <a:ea typeface="仿宋" panose="02010609060101010101" charset="-122"/>
              </a:rPr>
              <a:t>DOM</a:t>
            </a:r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节点关系属性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childNodes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children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parentNode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previousSibling   nextSibling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firstChild        lastChild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演示</Application>
  <PresentationFormat>宽屏</PresentationFormat>
  <Paragraphs>118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599</cp:revision>
  <dcterms:created xsi:type="dcterms:W3CDTF">2016-10-27T05:16:00Z</dcterms:created>
  <dcterms:modified xsi:type="dcterms:W3CDTF">2017-10-21T09:07:10Z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