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8" r:id="rId4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7301865" cy="460438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  <a:sym typeface="+mn-ea"/>
              </a:rPr>
              <a:t>自我介绍</a:t>
            </a:r>
            <a:endParaRPr lang="zh-CN" altLang="en-US" sz="32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姓名：周啸天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职务：珠峰培训教学总监</a:t>
            </a:r>
            <a:endParaRPr lang="zh-CN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	    </a:t>
            </a: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原腾讯高级前端开发工程师</a:t>
            </a:r>
            <a:endParaRPr lang="zh-CN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   联系方式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400-180-6960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 微信：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(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扫描右侧二维码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en-US" altLang="zh-CN" sz="2400">
              <a:latin typeface="Adobe 仿宋 Std R" panose="02020400000000000000" charset="-122"/>
              <a:ea typeface="Adobe 仿宋 Std R" panose="02020400000000000000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Adobe 仿宋 Std R" panose="02020400000000000000" charset="-122"/>
                <a:ea typeface="Adobe 仿宋 Std R" panose="02020400000000000000" charset="-122"/>
              </a:rPr>
              <a:t>   </a:t>
            </a:r>
            <a:r>
              <a:rPr lang="zh-CN" altLang="en-US" sz="2400">
                <a:latin typeface="Adobe 仿宋 Std R" panose="02020400000000000000" charset="-122"/>
                <a:ea typeface="Adobe 仿宋 Std R" panose="02020400000000000000" charset="-122"/>
              </a:rPr>
              <a:t>  </a:t>
            </a:r>
            <a:endParaRPr lang="zh-CN" altLang="en-US">
              <a:latin typeface="Adobe 仿宋 Std R" panose="02020400000000000000" charset="-122"/>
              <a:ea typeface="Adobe 仿宋 Std R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3440" y="2065020"/>
            <a:ext cx="3088005" cy="3088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仿宋" panose="02010609060101010101" charset="-122"/>
                <a:ea typeface="仿宋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458025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课程大纲</a:t>
            </a:r>
            <a:endParaRPr lang="zh-CN" altLang="en-US" sz="32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数组基础结构分析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数组是对象数据类型值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数组索引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数组循环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数组中常用的方法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push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2370" y="2350770"/>
            <a:ext cx="5247640" cy="2952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仿宋" panose="02010609060101010101" charset="-122"/>
                <a:ea typeface="仿宋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458025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课程大纲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数组中常用的方法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pop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shift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unshift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splice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slice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2370" y="2350770"/>
            <a:ext cx="5247640" cy="2952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仿宋" panose="02010609060101010101" charset="-122"/>
                <a:ea typeface="仿宋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458025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课程大纲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数组中常用的方法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concat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join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toString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sort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reverse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2370" y="2350770"/>
            <a:ext cx="5247640" cy="2952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仿宋" panose="02010609060101010101" charset="-122"/>
                <a:ea typeface="仿宋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458025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课程大纲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数组中常用的方法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indexOf / lastIndexOf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forEach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map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 + ...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2370" y="2350770"/>
            <a:ext cx="5247640" cy="29521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仿宋" panose="02010609060101010101" charset="-122"/>
                <a:ea typeface="仿宋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458025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课程大纲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数组去重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双循环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使用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indexOf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处理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对象去重法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前后比较法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...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2370" y="2350770"/>
            <a:ext cx="5247640" cy="29521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305"/>
            <a:ext cx="10515600" cy="1080770"/>
          </a:xfrm>
        </p:spPr>
        <p:txBody>
          <a:bodyPr/>
          <a:p>
            <a:pPr algn="ctr"/>
            <a:r>
              <a:rPr lang="zh-CN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珠峰培训</a:t>
            </a:r>
            <a:r>
              <a:rPr lang="en-US" altLang="zh-CN" sz="5400">
                <a:latin typeface="仿宋" panose="02010609060101010101" charset="-122"/>
                <a:ea typeface="仿宋" panose="02010609060101010101" charset="-122"/>
                <a:sym typeface="+mn-ea"/>
              </a:rPr>
              <a:t>-JS</a:t>
            </a:r>
            <a:r>
              <a:rPr lang="zh-CN" altLang="en-US" sz="5400">
                <a:latin typeface="仿宋" panose="02010609060101010101" charset="-122"/>
                <a:ea typeface="仿宋" panose="02010609060101010101" charset="-122"/>
                <a:sym typeface="+mn-ea"/>
              </a:rPr>
              <a:t>基础知识公开课</a:t>
            </a:r>
            <a:br>
              <a:rPr lang="zh-CN" sz="5400">
                <a:latin typeface="仿宋" panose="02010609060101010101" charset="-122"/>
                <a:ea typeface="仿宋" panose="02010609060101010101" charset="-122"/>
                <a:sym typeface="+mn-ea"/>
              </a:rPr>
            </a:br>
            <a:br>
              <a:rPr lang="zh-CN" sz="5400">
                <a:latin typeface="楷体" panose="02010609060101010101" charset="-122"/>
                <a:ea typeface="楷体" panose="02010609060101010101" charset="-122"/>
                <a:sym typeface="+mn-ea"/>
              </a:rPr>
            </a:br>
            <a:endParaRPr lang="en-US" altLang="zh-CN" sz="54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230" y="2065020"/>
            <a:ext cx="10910570" cy="4580255"/>
          </a:xfrm>
        </p:spPr>
        <p:txBody>
          <a:bodyPr/>
          <a:p>
            <a:r>
              <a:rPr lang="zh-CN" altLang="en-US" sz="3200">
                <a:latin typeface="仿宋" panose="02010609060101010101" charset="-122"/>
                <a:ea typeface="仿宋" panose="02010609060101010101" charset="-122"/>
              </a:rPr>
              <a:t>课程大纲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-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数组排序（算法）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冒泡排序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sym typeface="+mn-ea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sym typeface="+mn-ea"/>
              </a:rPr>
              <a:t>递归</a:t>
            </a:r>
            <a:endParaRPr lang="zh-CN" altLang="en-US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快速排序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插入排序</a:t>
            </a:r>
            <a:endParaRPr lang="zh-CN" altLang="en-US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+ ...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 </a:t>
            </a:r>
            <a:endParaRPr lang="en-US" altLang="zh-CN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>
                <a:latin typeface="仿宋" panose="02010609060101010101" charset="-122"/>
                <a:ea typeface="仿宋" panose="02010609060101010101" charset="-122"/>
              </a:rPr>
              <a:t>   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18560" y="115189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[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sym typeface="+mn-ea"/>
              </a:rPr>
              <a:t>八年专注、有口皆碑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sym typeface="+mn-ea"/>
              </a:rPr>
              <a:t>]</a:t>
            </a:r>
            <a:endParaRPr lang="en-US" altLang="zh-CN" sz="3600">
              <a:latin typeface="仿宋" panose="02010609060101010101" charset="-122"/>
              <a:ea typeface="仿宋" panose="02010609060101010101" charset="-122"/>
            </a:endParaRPr>
          </a:p>
          <a:p>
            <a:endParaRPr lang="zh-CN" altLang="en-US" sz="360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2370" y="2350770"/>
            <a:ext cx="5247640" cy="2952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WPS 演示</Application>
  <PresentationFormat>宽屏</PresentationFormat>
  <Paragraphs>103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仿宋</vt:lpstr>
      <vt:lpstr>楷体</vt:lpstr>
      <vt:lpstr>Adobe 仿宋 Std R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  <vt:lpstr>珠峰培训-JS基础知识公开课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team</cp:lastModifiedBy>
  <cp:revision>584</cp:revision>
  <dcterms:created xsi:type="dcterms:W3CDTF">2016-10-27T05:16:00Z</dcterms:created>
  <dcterms:modified xsi:type="dcterms:W3CDTF">2017-10-18T11:52:25Z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