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://www.sublimetext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://www.dcloud.io/" TargetMode="External"/><Relationship Id="rId2" Type="http://schemas.openxmlformats.org/officeDocument/2006/relationships/hyperlink" Target="http://www.sublimetext.com/" TargetMode="External"/><Relationship Id="rId1" Type="http://schemas.openxmlformats.org/officeDocument/2006/relationships/hyperlink" Target="http://www.jetbrains.com/webstor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hyperlink" Target="https://maxia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0552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、网页三剑客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ream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eaver、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Fireworks（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Adobe Photoshop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Adobe Flash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目前设计效果图，很多公司都在使用sketch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Sublime Text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http://www.sublimetext.com/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10" y="2065020"/>
            <a:ext cx="1186180" cy="1157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535" y="2056130"/>
            <a:ext cx="1186815" cy="1166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70" y="3578225"/>
            <a:ext cx="1188720" cy="1170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535" y="3578225"/>
            <a:ext cx="1344930" cy="117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0552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及浏览器等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ebstorm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推荐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1"/>
              </a:rPr>
              <a:t>http://www.jetbrains.com/webstorm/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Atom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2"/>
              </a:rPr>
              <a:t>https://atom.io/</a:t>
            </a:r>
            <a:endParaRPr lang="zh-CN" altLang="en-US">
              <a:latin typeface="仿宋" panose="02010609060101010101" charset="-122"/>
              <a:ea typeface="仿宋" panose="02010609060101010101" charset="-122"/>
              <a:hlinkClick r:id="rId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、HBuilder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hlinkClick r:id="rId3"/>
              </a:rPr>
              <a:t>http://www.dcloud.io/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615" y="2819400"/>
            <a:ext cx="1089025" cy="1059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185" y="2819400"/>
            <a:ext cx="1063625" cy="1059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615" y="4216400"/>
            <a:ext cx="1089025" cy="1179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谷歌浏览器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(chrome)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ebkit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内核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(v8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引擎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safari、大部分国产浏览器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(360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、搜狗、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QQ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UC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、猎豹、百度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...)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、安卓和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大部分手机浏览器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火狐浏览器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(firefox)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：Gecko内核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欧朋浏览器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(opera)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：Presto内核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IE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浏览器：Trident内核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4530" y="2065020"/>
            <a:ext cx="216217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91313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前端开发常用的浏览器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773045"/>
            <a:ext cx="3340735" cy="376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663956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记录学习笔记的工具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优秀的开发工程师们基本上都是使用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MarkDown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来记录技术资料的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(gitHub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的仓库说明也是基于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来编写的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马克飞象：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  <a:hlinkClick r:id="rId1" action="ppaction://hlinkfile"/>
              </a:rPr>
              <a:t>https://maxiang.io/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70" y="2202180"/>
            <a:ext cx="505015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3653790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本次课程持续两周的时间，目的是让大家掌握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的基础知识和一些常用的算法，在课程中会带着大家完成一些经典的案例以及给大家分享一些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等公司的基础面试题；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为了让大家更好去掌握这些知识，我们也会给大家布置一些随堂练习题目以及课后作业；晚自习期间老师也会全程进行辅导；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前端开发常用的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IDE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及浏览器等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的导入以及常用的输出方式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变量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常量及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数据类型详细解读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中数据类型的检测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中常用的操作语句：循环和判断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中常用的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操作方法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中函数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的讲解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实战案例：奇偶行变色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实战案例：选项卡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BAT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面试题及随堂案例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JavaScript &amp;&amp; Java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1995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年由布兰登·艾奇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(Brendan Eich)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发明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、前端目前正处于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工程化开发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阶段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主流的框架：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vue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react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angular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自动化平台：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webpack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gulp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协作工具：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git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25" y="2065020"/>
            <a:ext cx="2352675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36676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、以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为主的移动端开发正在代替传统的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ios/android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Hybrid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混合开发模式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微信二次开发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微信小程序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ReactNative.js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移动端开发框架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8375" y="2065020"/>
            <a:ext cx="1390650" cy="138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0" y="2065020"/>
            <a:ext cx="1528445" cy="1387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5" y="3624580"/>
            <a:ext cx="3164205" cy="2101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106170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逐步成长的全栈开发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(node.js)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https://insights.stackoverflow.com/survey/2016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1280" y="2065020"/>
            <a:ext cx="1263650" cy="1272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220" y="2065020"/>
            <a:ext cx="2537460" cy="127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4023995"/>
            <a:ext cx="4066540" cy="2512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15" y="4023995"/>
            <a:ext cx="343027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03021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前端开发市场发展趋势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拥抱虚拟现实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VR/AR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WebGL(Web Graphics Library)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Canvas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u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nity3d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0" y="2350770"/>
            <a:ext cx="2514600" cy="1733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553</cp:revision>
  <dcterms:created xsi:type="dcterms:W3CDTF">2016-10-27T05:16:00Z</dcterms:created>
  <dcterms:modified xsi:type="dcterms:W3CDTF">2017-10-15T05:13:32Z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