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  <p:sldId id="277" r:id="rId7"/>
    <p:sldId id="278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LESS</a:t>
            </a:r>
            <a:endParaRPr 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LESS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概要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什么是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LESS?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LESS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的作用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编译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LESS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导入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进行编译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使用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进行编译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4150" y="2630170"/>
            <a:ext cx="4296410" cy="19564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LESS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的基础语法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en-US">
                <a:latin typeface="仿宋" panose="02010609060101010101" charset="-122"/>
                <a:ea typeface="仿宋" panose="02010609060101010101" charset="-122"/>
              </a:rPr>
              <a:t>LESS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中的变量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Mixin混合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基本使用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extend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继承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命名空间和作用域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!important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4150" y="2630170"/>
            <a:ext cx="4296410" cy="19564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1748770" cy="4604385"/>
          </a:xfrm>
        </p:spPr>
        <p:txBody>
          <a:bodyPr/>
          <a:p>
            <a:r>
              <a:rPr 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LESS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的基础语法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Mixin混合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Parametric Mixins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带参数的函数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>
                <a:latin typeface="仿宋" panose="02010609060101010101" charset="-122"/>
                <a:ea typeface="仿宋" panose="02010609060101010101" charset="-122"/>
              </a:rPr>
              <a:t>Mixin Guards 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设置条件</a:t>
            </a:r>
            <a:endParaRPr 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Adobe 仿宋 Std R" panose="02020400000000000000" charset="-122"/>
                <a:ea typeface="Adobe 仿宋 Std R" panose="02020400000000000000" charset="-122"/>
                <a:sym typeface="+mn-ea"/>
              </a:rPr>
              <a:t>- Parent Selectors</a:t>
            </a: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  <a:sym typeface="+mn-ea"/>
              </a:rPr>
              <a:t> 当前选择器和父选择器连接符</a:t>
            </a:r>
            <a:r>
              <a:rPr lang="en-US" altLang="zh-CN">
                <a:latin typeface="Adobe 仿宋 Std R" panose="02020400000000000000" charset="-122"/>
                <a:ea typeface="Adobe 仿宋 Std R" panose="02020400000000000000" charset="-122"/>
                <a:sym typeface="+mn-ea"/>
              </a:rPr>
              <a:t>&amp;</a:t>
            </a:r>
            <a:endParaRPr 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>
                <a:latin typeface="仿宋" panose="02010609060101010101" charset="-122"/>
                <a:ea typeface="仿宋" panose="02010609060101010101" charset="-122"/>
              </a:rPr>
              <a:t>- Loops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递归调用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>
                <a:latin typeface="仿宋" panose="02010609060101010101" charset="-122"/>
                <a:ea typeface="仿宋" panose="02010609060101010101" charset="-122"/>
              </a:rPr>
              <a:t>  - Merge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多样式效果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en-US" altLang="zh-CN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4150" y="2630170"/>
            <a:ext cx="4296410" cy="19564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WPS 演示</Application>
  <PresentationFormat>宽屏</PresentationFormat>
  <Paragraphs>57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792</cp:revision>
  <dcterms:created xsi:type="dcterms:W3CDTF">2016-10-27T05:16:00Z</dcterms:created>
  <dcterms:modified xsi:type="dcterms:W3CDTF">2017-11-02T11:07:55Z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