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数据类型的核心操作原理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值类型操作的步骤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堆内存和栈内存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0" y="2350770"/>
            <a:ext cx="3714115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变量提升（预解释）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基础概念（变量提升和作用域链）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定义变量带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和不带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只对等号左边的进行变量提升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不管条件是否成立都要进行预解释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重名的处理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170" y="2065020"/>
            <a:ext cx="4121150" cy="1973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70" y="4227195"/>
            <a:ext cx="418338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闭包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[scope]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（作用域及作用域链）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哪些是私有变量？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如何查找上级作用域？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的原理（初步分析）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堆栈内存释放问题（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案例练习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选项卡：闭包解决方案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总结闭包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8110" y="2065020"/>
            <a:ext cx="2585085" cy="2004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10" y="4177030"/>
            <a:ext cx="2253615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this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this?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如何判断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的指向？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作用域和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的综合应用练习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39340"/>
            <a:ext cx="3818890" cy="2524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692</cp:revision>
  <dcterms:created xsi:type="dcterms:W3CDTF">2016-10-27T05:16:00Z</dcterms:created>
  <dcterms:modified xsi:type="dcterms:W3CDTF">2017-10-28T01:40:05Z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