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3" r:id="rId9"/>
    <p:sldId id="272" r:id="rId10"/>
    <p:sldId id="274" r:id="rId11"/>
    <p:sldId id="27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单例模式（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ingleton 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P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attern）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单例模式由来和作用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模块化开发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高级单例模式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2350770"/>
            <a:ext cx="521906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面向对象（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OOP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对象、类、实例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浏览器中常用的内置类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学习面向对象的意义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7515" y="2065020"/>
            <a:ext cx="3752215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构造函数模式（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C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onstructor）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使用构造函数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创建数据值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创建基本数据类型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创建对象、数组、正则、函数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使用构造函数创建自定义类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对比和普通函数执行的区别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构造函数体中的私有变量和私有属性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0" y="2065020"/>
            <a:ext cx="336169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构造函数模式（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C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onstructor）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使用构造函数创建自定义类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构造函数体中的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return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instanceof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hasOwnProperty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in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重写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hasPubProperty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0" y="2065020"/>
            <a:ext cx="336169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原型和原型链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(prototype)</a:t>
            </a:r>
            <a:endParaRPr lang="en-US" altLang="zh-CN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关于一些内置属性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prototype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__proto__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哪些是函数？哪些是对象？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7220" y="2065020"/>
            <a:ext cx="3713480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66191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原型和原型链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(prototype)</a:t>
            </a:r>
            <a:endParaRPr lang="en-US" altLang="zh-CN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原型链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原型链查找机制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原型链中的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问题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批量扩展原型上的方法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内置类原型扩展方法（链式写法）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7220" y="2065020"/>
            <a:ext cx="3713480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66191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原型和原型链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(prototype)</a:t>
            </a:r>
            <a:endParaRPr lang="en-US" altLang="zh-CN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类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继承</a:t>
            </a:r>
            <a:br>
              <a:rPr lang="zh-CN">
                <a:latin typeface="仿宋" panose="02010609060101010101" charset="-122"/>
                <a:ea typeface="仿宋" panose="02010609060101010101" charset="-122"/>
              </a:rPr>
            </a:br>
            <a:r>
              <a:rPr lang="zh-CN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继承、封装、多态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原型继承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call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继承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寄生组合继承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中的类及类的继承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7220" y="2065020"/>
            <a:ext cx="3713480" cy="2484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755</cp:revision>
  <dcterms:created xsi:type="dcterms:W3CDTF">2016-10-27T05:16:00Z</dcterms:created>
  <dcterms:modified xsi:type="dcterms:W3CDTF">2017-10-25T13:03:29Z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