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762760"/>
            <a:ext cx="11391900" cy="4906645"/>
          </a:xfrm>
        </p:spPr>
        <p:txBody>
          <a:bodyPr/>
          <a:p>
            <a:r>
              <a:rPr lang="zh-CN" altLang="en-US" sz="3200" b="1">
                <a:latin typeface="仿宋" panose="02010609060101010101" charset="-122"/>
                <a:ea typeface="仿宋" panose="02010609060101010101" charset="-122"/>
                <a:sym typeface="+mn-ea"/>
              </a:rPr>
              <a:t>班会主题：如何学习</a:t>
            </a:r>
            <a:endParaRPr lang="zh-CN" altLang="en-US" sz="3200" b="1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学习本身就是修身养性的过程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培养</a:t>
            </a:r>
            <a:r>
              <a:rPr lang="zh-CN" sz="2400">
                <a:latin typeface="仿宋" panose="02010609060101010101" charset="-122"/>
                <a:ea typeface="仿宋" panose="02010609060101010101" charset="-122"/>
              </a:rPr>
              <a:t>自己研究力</a:t>
            </a:r>
            <a:endParaRPr 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培养自己专注度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培养自己面对挫折的勇气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  -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温故而知新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,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可以为师矣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80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400">
                <a:latin typeface="Adobe 仿宋 Std R" panose="02020400000000000000" charset="-122"/>
                <a:ea typeface="Adobe 仿宋 Std R" panose="02020400000000000000" charset="-122"/>
              </a:rPr>
              <a:t>- 成功是必然而非偶然：源自于骨子里面的东西很重要  </a:t>
            </a: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9705" y="1762760"/>
            <a:ext cx="5304790" cy="3409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WPS 演示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珠峰培训-班级例会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744</cp:revision>
  <dcterms:created xsi:type="dcterms:W3CDTF">2016-10-27T05:16:00Z</dcterms:created>
  <dcterms:modified xsi:type="dcterms:W3CDTF">2017-11-01T12:23:28Z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