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11391900" cy="4906645"/>
          </a:xfrm>
        </p:spPr>
        <p:txBody>
          <a:bodyPr/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班会主题：坚持努力，方可成功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观看视频：永不放弃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  故事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: 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</a:rPr>
              <a:t>为什么这些年不得意的总是我</a:t>
            </a:r>
            <a:endParaRPr 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故事</a:t>
            </a: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: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从珠峰到百度，我的工资涨了不止一倍</a:t>
            </a:r>
            <a:endParaRPr lang="zh-CN" altLang="en-US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故事</a:t>
            </a: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: 兴盛衰败一挥间，长留慈悲在心念</a:t>
            </a: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 ...</a:t>
            </a: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r>
              <a:rPr lang="zh-CN" altLang="en-US" sz="2400" b="1">
                <a:latin typeface="Adobe 仿宋 Std R" panose="02020400000000000000" charset="-122"/>
                <a:ea typeface="Adobe 仿宋 Std R" panose="02020400000000000000" charset="-122"/>
              </a:rPr>
              <a:t>合理是的锻炼，不合理的是磨练</a:t>
            </a:r>
            <a:endParaRPr lang="zh-CN" altLang="en-US" sz="2400" b="1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9005" y="2065020"/>
            <a:ext cx="2219325" cy="3333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767</cp:revision>
  <dcterms:created xsi:type="dcterms:W3CDTF">2016-10-27T05:16:00Z</dcterms:created>
  <dcterms:modified xsi:type="dcterms:W3CDTF">2017-11-09T07:33:15Z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