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39D0-FD9D-422F-B146-05CF417EE40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60023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노버스메이</a:t>
            </a:r>
            <a:r>
              <a:rPr lang="ko-KR" altLang="en-US" sz="40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퍼블리싱 회의록</a:t>
            </a:r>
            <a:endParaRPr lang="en-US" altLang="ko-KR" sz="40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en-US" altLang="ko-KR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2021</a:t>
            </a:r>
            <a:r>
              <a:rPr lang="ko-KR" altLang="en-US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</a:t>
            </a:r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53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83177"/>
          </a:xfrm>
          <a:prstGeom prst="rect">
            <a:avLst/>
          </a:prstGeom>
          <a:solidFill>
            <a:srgbClr val="005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회의록 </a:t>
            </a:r>
            <a:r>
              <a:rPr lang="en-US" altLang="ko-KR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(2021-01-13)</a:t>
            </a:r>
            <a:endParaRPr lang="ko-KR" altLang="en-US" sz="1400" b="1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4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CJK KR DemiLight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khi</dc:creator>
  <cp:lastModifiedBy>khi</cp:lastModifiedBy>
  <cp:revision>2</cp:revision>
  <dcterms:created xsi:type="dcterms:W3CDTF">2021-01-14T00:49:29Z</dcterms:created>
  <dcterms:modified xsi:type="dcterms:W3CDTF">2021-01-14T00:50:47Z</dcterms:modified>
</cp:coreProperties>
</file>