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4660"/>
  </p:normalViewPr>
  <p:slideViewPr>
    <p:cSldViewPr snapToGrid="0">
      <p:cViewPr varScale="1">
        <p:scale>
          <a:sx n="88" d="100"/>
          <a:sy n="88" d="100"/>
        </p:scale>
        <p:origin x="8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60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8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3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89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2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3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3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1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83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439D0-FD9D-422F-B146-05CF417EE40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0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831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[</a:t>
            </a:r>
            <a:r>
              <a:rPr lang="en-US" altLang="ko-KR" sz="14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21-01-25] </a:t>
            </a:r>
            <a:r>
              <a:rPr lang="ko-KR" altLang="en-US" sz="14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웹 접근성 스터디</a:t>
            </a:r>
            <a:endParaRPr lang="ko-KR" altLang="en-US" sz="1400" b="1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38104" y="444138"/>
            <a:ext cx="9884228" cy="63311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4024" y="444138"/>
            <a:ext cx="2076993" cy="63311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024" y="444138"/>
            <a:ext cx="2076993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* </a:t>
            </a:r>
            <a:r>
              <a:rPr lang="ko-KR" altLang="en-US" sz="11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날짜</a:t>
            </a:r>
            <a:endParaRPr lang="en-US" altLang="ko-KR" sz="1100" b="1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2021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년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월 </a:t>
            </a:r>
            <a:r>
              <a:rPr lang="en-US" altLang="ko-KR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2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5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일</a:t>
            </a:r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11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z="11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* </a:t>
            </a:r>
            <a:r>
              <a:rPr lang="ko-KR" altLang="en-US" sz="11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참석자</a:t>
            </a:r>
            <a:endParaRPr lang="en-US" altLang="ko-KR" sz="1100" b="1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ko-KR" altLang="en-US" sz="1100" dirty="0" err="1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김혜인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김수현</a:t>
            </a:r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11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z="11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* </a:t>
            </a:r>
            <a:r>
              <a:rPr lang="ko-KR" altLang="en-US" sz="11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장소</a:t>
            </a:r>
            <a:endParaRPr lang="en-US" altLang="ko-KR" sz="1100" b="1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ko-KR" altLang="en-US" sz="1100" dirty="0" err="1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노버스메이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지하 회의실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(TV)</a:t>
            </a:r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z="11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* </a:t>
            </a:r>
            <a:r>
              <a:rPr lang="ko-KR" altLang="en-US" sz="11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회의 안건</a:t>
            </a:r>
            <a:endParaRPr lang="en-US" altLang="ko-KR" sz="1100" b="1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웹 접근성 스터디</a:t>
            </a:r>
            <a:endParaRPr lang="ko-KR" altLang="en-US" sz="11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50881" y="64630"/>
            <a:ext cx="12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작성자 </a:t>
            </a:r>
            <a:r>
              <a:rPr lang="en-US" altLang="ko-KR" sz="1050" b="1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: 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김혜인</a:t>
            </a:r>
            <a:endParaRPr lang="ko-KR" altLang="en-US" sz="1050" b="1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8104" y="444138"/>
            <a:ext cx="98842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[</a:t>
            </a:r>
            <a:r>
              <a:rPr lang="ko-KR" altLang="en-US" sz="11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회의 내용</a:t>
            </a:r>
            <a:r>
              <a:rPr lang="en-US" altLang="ko-KR" sz="11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]</a:t>
            </a:r>
          </a:p>
          <a:p>
            <a:endParaRPr lang="en-US" altLang="ko-KR" sz="1100" b="1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퍼블리싱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21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년 목표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: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홈페이지 </a:t>
            </a:r>
            <a:r>
              <a:rPr lang="ko-KR" altLang="en-US" sz="1100" dirty="0" err="1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리뉴얼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시 웹 접근성 준수하여 작업</a:t>
            </a:r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솔루션은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현행 유지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(W3C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준수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/</a:t>
            </a:r>
            <a:r>
              <a:rPr lang="ko-KR" altLang="en-US" sz="1100" dirty="0" err="1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구축사에서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요청이 있을 시 웹 접근성 작업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웹 접근성 내용을 기획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디자인파트와 같이 내용 공유하면 좋을 듯</a:t>
            </a:r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다음 스터디 날짜는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2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월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5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일</a:t>
            </a:r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한화기계 작업이 진행될 예정이라 당분간은 스터디는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30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분 내외로 간략하게 리뷰 시간을 </a:t>
            </a:r>
            <a:r>
              <a:rPr lang="ko-KR" altLang="en-US" sz="1100" dirty="0" err="1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갖는걸로</a:t>
            </a:r>
            <a:endParaRPr lang="en-US" altLang="ko-KR" sz="11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홈페이지 리뷰는 한화기계 작업 진행되는 것 보면서 유연하게 진행</a:t>
            </a:r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다음 스터디 내용</a:t>
            </a:r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수현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: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자바스크립트 관련 정리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(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추가 일정 나오면 공유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혜인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: CSS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기술 정리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(</a:t>
            </a:r>
            <a:r>
              <a:rPr lang="en-US" altLang="ko-KR" sz="1100" dirty="0" err="1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Vertical-align:middle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/ </a:t>
            </a:r>
            <a:r>
              <a:rPr lang="en-US" altLang="ko-KR" sz="1100" dirty="0" err="1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cal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계산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/ </a:t>
            </a:r>
            <a:r>
              <a:rPr lang="en-US" altLang="ko-KR" sz="1100" dirty="0" err="1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vh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z="1100" dirty="0" err="1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vw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/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아이폰 </a:t>
            </a:r>
            <a:r>
              <a:rPr lang="ko-KR" altLang="en-US" sz="1100" dirty="0" err="1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노치대응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)</a:t>
            </a:r>
          </a:p>
          <a:p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　　└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CSS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기술 정리는 상시 업데이트</a:t>
            </a:r>
            <a:endParaRPr lang="en-US" altLang="ko-KR" sz="11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245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139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Noto Sans CJK KR DemiLight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khi</dc:creator>
  <cp:lastModifiedBy>khi</cp:lastModifiedBy>
  <cp:revision>21</cp:revision>
  <dcterms:created xsi:type="dcterms:W3CDTF">2021-01-14T00:49:29Z</dcterms:created>
  <dcterms:modified xsi:type="dcterms:W3CDTF">2021-01-25T08:48:45Z</dcterms:modified>
</cp:coreProperties>
</file>