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39D0-FD9D-422F-B146-05CF417EE40C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831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[21-01-25] </a:t>
            </a:r>
            <a:r>
              <a:rPr lang="ko-KR" altLang="en-US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접근성 스터디</a:t>
            </a:r>
            <a:endParaRPr lang="ko-KR" altLang="en-US" sz="1400" b="1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38104" y="444138"/>
            <a:ext cx="9884228" cy="63311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24" y="444138"/>
            <a:ext cx="2076993" cy="63311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024" y="444138"/>
            <a:ext cx="207699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날짜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2021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월 </a:t>
            </a:r>
            <a:r>
              <a: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참석자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김혜인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김수현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장소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노버스메이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지하 회의실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(TV)</a:t>
            </a: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회의 안건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접근성 스터디</a:t>
            </a:r>
            <a:endParaRPr lang="ko-KR" altLang="en-US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0881" y="64630"/>
            <a:ext cx="12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작성자 </a:t>
            </a:r>
            <a:r>
              <a:rPr lang="en-US" altLang="ko-KR" sz="1050" b="1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김혜인</a:t>
            </a:r>
            <a:endParaRPr lang="ko-KR" altLang="en-US" sz="1050" b="1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8104" y="444138"/>
            <a:ext cx="988422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[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회의 내용</a:t>
            </a:r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]</a:t>
            </a:r>
          </a:p>
          <a:p>
            <a:endParaRPr lang="en-US" altLang="ko-KR" sz="1100" b="1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퍼블리싱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목표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홈페이지 </a:t>
            </a:r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리뉴얼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시 웹 접근성 준수하여 작업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솔루션은 현행 유지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(W3C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준수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</a:t>
            </a:r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구축사에서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요청이 있을 시 웹 접근성 작업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접근성 내용을 기획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디자인파트와 같이 내용 공유하면 좋을 듯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다음 스터디 날짜는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한화기계 작업이 진행될 예정이라 당분간은 스터디는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30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분 내외로 간략하게 리뷰 시간을 </a:t>
            </a:r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갖는걸로</a:t>
            </a: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홈페이지 리뷰는 한화기계 작업 진행되는 것 보면서 유연하게 진행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다음 스터디 내용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수현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자바스크립트 관련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정리</a:t>
            </a:r>
            <a:r>
              <a: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( 1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차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자바스크립트 기초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 2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차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자바스크립트 동작원리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 3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차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프레임워크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</a:p>
          <a:p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       └ 다음 스터디 컨텐츠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자바스크립트 기초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( 1.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기초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 2.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기본 문법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 3.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이벤트와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DOM)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혜인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CSS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기술 정리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Vertical-align:middle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/ 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cal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계산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 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vh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vw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/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아이폰 </a:t>
            </a:r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노치대응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</a:p>
          <a:p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　　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CSS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기술 정리는 상시 업데이트</a:t>
            </a: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4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CJK KR DemiLight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khi</dc:creator>
  <cp:lastModifiedBy>novusmay</cp:lastModifiedBy>
  <cp:revision>22</cp:revision>
  <dcterms:created xsi:type="dcterms:W3CDTF">2021-01-14T00:49:29Z</dcterms:created>
  <dcterms:modified xsi:type="dcterms:W3CDTF">2021-01-28T01:36:22Z</dcterms:modified>
</cp:coreProperties>
</file>