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2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39D0-FD9D-422F-B146-05CF417EE40C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F973-2AEF-4CDF-90D3-E0B472DA2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with.org/web-accessibility/joinLectures/2354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831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[</a:t>
            </a:r>
            <a:r>
              <a:rPr lang="en-US" altLang="ko-KR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21-01-15] </a:t>
            </a:r>
            <a:r>
              <a:rPr lang="ko-KR" altLang="en-US" sz="14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스터디 진행 방향</a:t>
            </a:r>
            <a:endParaRPr lang="ko-KR" altLang="en-US" sz="1400" b="1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8104" y="444138"/>
            <a:ext cx="9884228" cy="63311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24" y="444138"/>
            <a:ext cx="2076993" cy="63311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024" y="444138"/>
            <a:ext cx="207699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날짜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2021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년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참석자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김혜인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김수현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장소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노버스메이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층 사무실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* 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 안건</a:t>
            </a:r>
            <a:endParaRPr lang="en-US" altLang="ko-KR" sz="1100" b="1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스터디 진행 방향</a:t>
            </a:r>
            <a:endParaRPr lang="ko-KR" altLang="en-US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6011" y="64630"/>
            <a:ext cx="1175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작성자 </a:t>
            </a:r>
            <a:r>
              <a:rPr lang="en-US" altLang="ko-KR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050" b="1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김수현</a:t>
            </a:r>
            <a:endParaRPr lang="ko-KR" altLang="en-US" sz="1050" b="1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104" y="444138"/>
            <a:ext cx="98842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[</a:t>
            </a:r>
            <a:r>
              <a:rPr lang="ko-KR" altLang="en-US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회의 내용</a:t>
            </a:r>
            <a:r>
              <a:rPr lang="en-US" altLang="ko-KR" sz="1100" b="1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스터디 주기는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 마다 진행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15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25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※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해당 날짜가 휴일이면 그 다음 출근 날짜에 스터디 진행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스터디 첫 컨텐츠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접근성 스터디 방식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  <a:hlinkClick r:id="rId2"/>
              </a:rPr>
              <a:t>https</a:t>
            </a:r>
            <a:r>
              <a:rPr lang="en-US" altLang="ko-KR" sz="11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hlinkClick r:id="rId2"/>
              </a:rPr>
              <a:t>://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  <a:hlinkClick r:id="rId2"/>
              </a:rPr>
              <a:t>www.edwith.org/web-accessibility/joinLectures/23540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Edwith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사이트에 등록된 웹 접근성 관련 강의를 모두 수강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각자 맡은 파트에 대한 내용을 요약정리하여 기술 블로그에 작성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정리한 내용을 바탕으로 정해진 스터디 날짜에 리뷰 진행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파트 정리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 블로그 관련 수정 사항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김수현 사원 진행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좌측 카테고리 웹 접근성 항목 추가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m</a:t>
            </a:r>
            <a:r>
              <a:rPr lang="en-US" altLang="ko-KR" sz="1100" dirty="0" err="1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id_cnt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각 항목별 상단 타이틀 추가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ex)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글 목록 </a:t>
            </a:r>
            <a:r>
              <a:rPr lang="en-US" altLang="ko-KR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/ </a:t>
            </a:r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홈페이지 리뷰 리스트</a:t>
            </a:r>
            <a:endParaRPr lang="en-US" altLang="ko-KR" sz="1100" dirty="0" smtClean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1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11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7371" y="2333897"/>
            <a:ext cx="3004458" cy="1924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7370" y="2333897"/>
            <a:ext cx="3004459" cy="322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92284" y="2356505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김혜인</a:t>
            </a:r>
            <a:r>
              <a:rPr lang="ko-KR" altLang="en-US" sz="1200" dirty="0" smtClean="0">
                <a:solidFill>
                  <a:schemeClr val="bg1"/>
                </a:solidFill>
              </a:rPr>
              <a:t> 대리님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7370" y="2717074"/>
            <a:ext cx="3004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웹 접근성의 이해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웹 접근성 지침 </a:t>
            </a:r>
            <a:r>
              <a:rPr lang="en-US" altLang="ko-KR" sz="1200" dirty="0" smtClean="0"/>
              <a:t>13)~24)</a:t>
            </a:r>
          </a:p>
          <a:p>
            <a:pPr marL="228600" indent="-228600">
              <a:buAutoNum type="arabicPeriod" startAt="4"/>
            </a:pPr>
            <a:r>
              <a:rPr lang="ko-KR" altLang="en-US" sz="1200" dirty="0" smtClean="0"/>
              <a:t>스크린 리더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1) </a:t>
            </a:r>
            <a:r>
              <a:rPr lang="ko-KR" altLang="en-US" sz="1200" dirty="0" smtClean="0"/>
              <a:t>스크린 리더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2) Window </a:t>
            </a:r>
            <a:r>
              <a:rPr lang="ko-KR" altLang="en-US" sz="1200" dirty="0" smtClean="0"/>
              <a:t>스크린리더 사용법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4) Android </a:t>
            </a:r>
            <a:r>
              <a:rPr lang="ko-KR" altLang="en-US" sz="1200" dirty="0" smtClean="0"/>
              <a:t>스크린리더 사용법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535783" y="2333897"/>
            <a:ext cx="3004458" cy="1924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5782" y="2333897"/>
            <a:ext cx="3004459" cy="3222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10696" y="2356505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김수현 사원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782" y="2717074"/>
            <a:ext cx="3004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 </a:t>
            </a:r>
            <a:r>
              <a:rPr lang="ko-KR" altLang="en-US" sz="1200" dirty="0" smtClean="0"/>
              <a:t>웹 접근성 지침 </a:t>
            </a:r>
            <a:r>
              <a:rPr lang="en-US" altLang="ko-KR" sz="1200" dirty="0"/>
              <a:t>1</a:t>
            </a:r>
            <a:r>
              <a:rPr lang="en-US" altLang="ko-KR" sz="1200" dirty="0" smtClean="0"/>
              <a:t>)~12)</a:t>
            </a:r>
          </a:p>
          <a:p>
            <a:r>
              <a:rPr lang="en-US" altLang="ko-KR" sz="1200" dirty="0" smtClean="0"/>
              <a:t>3.  </a:t>
            </a:r>
            <a:r>
              <a:rPr lang="ko-KR" altLang="en-US" sz="1200" dirty="0" smtClean="0"/>
              <a:t>웹 접근성 진단 도구</a:t>
            </a:r>
            <a:endParaRPr lang="en-US" altLang="ko-KR" sz="1200" dirty="0" smtClean="0"/>
          </a:p>
          <a:p>
            <a:pPr marL="228600" indent="-228600">
              <a:buAutoNum type="arabicPeriod" startAt="4"/>
            </a:pPr>
            <a:r>
              <a:rPr lang="ko-KR" altLang="en-US" sz="1200" dirty="0" smtClean="0"/>
              <a:t>스크린 리더</a:t>
            </a:r>
            <a:endParaRPr lang="en-US" altLang="ko-KR" sz="1200" dirty="0" smtClean="0"/>
          </a:p>
          <a:p>
            <a:r>
              <a:rPr lang="en-US" altLang="ko-KR" sz="1200" dirty="0" smtClean="0"/>
              <a:t>    3) Mac </a:t>
            </a:r>
            <a:r>
              <a:rPr lang="ko-KR" altLang="en-US" sz="1200" dirty="0" smtClean="0"/>
              <a:t>스크린리더 사용법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5) iOS </a:t>
            </a:r>
            <a:r>
              <a:rPr lang="ko-KR" altLang="en-US" sz="1200" dirty="0" smtClean="0"/>
              <a:t>스크린리더 사용법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24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199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DemiLight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khi</dc:creator>
  <cp:lastModifiedBy>novusmay</cp:lastModifiedBy>
  <cp:revision>18</cp:revision>
  <dcterms:created xsi:type="dcterms:W3CDTF">2021-01-14T00:49:29Z</dcterms:created>
  <dcterms:modified xsi:type="dcterms:W3CDTF">2021-01-15T05:23:54Z</dcterms:modified>
</cp:coreProperties>
</file>