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2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7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6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1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0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9DC5-23EA-4BA5-A0A7-9FAD0B61189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22E7-B13C-4C53-8CEE-47A39AA06D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6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04" y="186611"/>
            <a:ext cx="1177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70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구조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Body - 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32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구조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Body -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5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구조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Body - footer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275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283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영역  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구현결과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63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Nav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구현결과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19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구현결과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34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Footer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구현결과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9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소요시간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006644" y="327676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0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7246"/>
          </a:xfrm>
        </p:spPr>
        <p:txBody>
          <a:bodyPr/>
          <a:lstStyle/>
          <a:p>
            <a:r>
              <a:rPr lang="ko-KR" altLang="en-US" dirty="0" err="1" smtClean="0"/>
              <a:t>클론코딩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524000" y="4989680"/>
            <a:ext cx="9144000" cy="69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이승현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8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레이아웃 분석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en-US" dirty="0" smtClean="0"/>
              <a:t>구조 설정</a:t>
            </a:r>
            <a:endParaRPr lang="en-US" altLang="ko-KR" dirty="0" smtClean="0"/>
          </a:p>
          <a:p>
            <a:r>
              <a:rPr lang="ko-KR" altLang="en-US" dirty="0" smtClean="0"/>
              <a:t>구현 결과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06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Nav</a:t>
            </a:r>
            <a:endParaRPr lang="en-US" altLang="ko-KR" dirty="0" smtClean="0"/>
          </a:p>
          <a:p>
            <a:r>
              <a:rPr lang="en-US" altLang="ko-KR" dirty="0" smtClean="0"/>
              <a:t>Header</a:t>
            </a:r>
          </a:p>
          <a:p>
            <a:r>
              <a:rPr lang="en-US" altLang="ko-KR" dirty="0" smtClean="0"/>
              <a:t>Main</a:t>
            </a:r>
          </a:p>
          <a:p>
            <a:r>
              <a:rPr lang="en-US" altLang="ko-KR" dirty="0" smtClean="0"/>
              <a:t>Footer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분석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92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분석 </a:t>
            </a:r>
            <a:r>
              <a:rPr lang="en-US" altLang="ko-KR" dirty="0" smtClean="0"/>
              <a:t>- 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9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분석 </a:t>
            </a:r>
            <a:r>
              <a:rPr lang="en-US" altLang="ko-KR" dirty="0" smtClean="0"/>
              <a:t>- 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2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분석 </a:t>
            </a:r>
            <a:r>
              <a:rPr lang="en-US" altLang="ko-KR" dirty="0" smtClean="0"/>
              <a:t>- footer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93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구조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Body -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7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97</Words>
  <Application>Microsoft Office PowerPoint</Application>
  <PresentationFormat>와이드스크린</PresentationFormat>
  <Paragraphs>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화면 UI 구현하기</vt:lpstr>
      <vt:lpstr>목차</vt:lpstr>
      <vt:lpstr>레이아웃 분석</vt:lpstr>
      <vt:lpstr>레이아웃 분석 - nav</vt:lpstr>
      <vt:lpstr>레이아웃 분석 - header</vt:lpstr>
      <vt:lpstr>레이아웃 분석 - main</vt:lpstr>
      <vt:lpstr>레이아웃 분석 - footer</vt:lpstr>
      <vt:lpstr>DOM 구조 설정</vt:lpstr>
      <vt:lpstr>DOM 구조 설정</vt:lpstr>
      <vt:lpstr>DOM 구조 설정</vt:lpstr>
      <vt:lpstr>DOM 구조 설정</vt:lpstr>
      <vt:lpstr>구현 결과</vt:lpstr>
      <vt:lpstr>구현 결과</vt:lpstr>
      <vt:lpstr>구현 결과</vt:lpstr>
      <vt:lpstr>구현 결과</vt:lpstr>
      <vt:lpstr>구현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UI 구현하기</dc:title>
  <dc:creator>user</dc:creator>
  <cp:lastModifiedBy>user</cp:lastModifiedBy>
  <cp:revision>4</cp:revision>
  <dcterms:created xsi:type="dcterms:W3CDTF">2024-08-13T08:17:36Z</dcterms:created>
  <dcterms:modified xsi:type="dcterms:W3CDTF">2024-08-13T09:00:33Z</dcterms:modified>
</cp:coreProperties>
</file>