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  <p:sldId id="265" r:id="rId9"/>
    <p:sldId id="264" r:id="rId10"/>
    <p:sldId id="266" r:id="rId1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D81DD-6DC4-B141-A00A-6E48AD69794F}" v="59" dt="2022-05-27T14:18:09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2" autoAdjust="0"/>
    <p:restoredTop sz="96327" autoAdjust="0"/>
  </p:normalViewPr>
  <p:slideViewPr>
    <p:cSldViewPr snapToGrid="0" snapToObjects="1" showGuides="1">
      <p:cViewPr>
        <p:scale>
          <a:sx n="129" d="100"/>
          <a:sy n="129" d="100"/>
        </p:scale>
        <p:origin x="1920" y="14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유정" userId="45883eee-8263-4044-8939-20ade058da57" providerId="ADAL" clId="{3D2D81DD-6DC4-B141-A00A-6E48AD69794F}"/>
    <pc:docChg chg="undo custSel addSld delSld modSld sldOrd">
      <pc:chgData name="김유정" userId="45883eee-8263-4044-8939-20ade058da57" providerId="ADAL" clId="{3D2D81DD-6DC4-B141-A00A-6E48AD69794F}" dt="2022-05-27T14:18:14.885" v="326" actId="14100"/>
      <pc:docMkLst>
        <pc:docMk/>
      </pc:docMkLst>
      <pc:sldChg chg="addSp modSp mod">
        <pc:chgData name="김유정" userId="45883eee-8263-4044-8939-20ade058da57" providerId="ADAL" clId="{3D2D81DD-6DC4-B141-A00A-6E48AD69794F}" dt="2022-05-27T13:08:05.731" v="28" actId="14100"/>
        <pc:sldMkLst>
          <pc:docMk/>
          <pc:sldMk cId="0" sldId="258"/>
        </pc:sldMkLst>
        <pc:spChg chg="add mod">
          <ac:chgData name="김유정" userId="45883eee-8263-4044-8939-20ade058da57" providerId="ADAL" clId="{3D2D81DD-6DC4-B141-A00A-6E48AD69794F}" dt="2022-05-27T13:08:05.731" v="28" actId="14100"/>
          <ac:spMkLst>
            <pc:docMk/>
            <pc:sldMk cId="0" sldId="258"/>
            <ac:spMk id="16" creationId="{D829A82C-D782-D4C3-8C3F-7A121084C433}"/>
          </ac:spMkLst>
        </pc:spChg>
      </pc:sldChg>
      <pc:sldChg chg="delSp modSp del mod">
        <pc:chgData name="김유정" userId="45883eee-8263-4044-8939-20ade058da57" providerId="ADAL" clId="{3D2D81DD-6DC4-B141-A00A-6E48AD69794F}" dt="2022-05-27T13:08:23.974" v="34" actId="2696"/>
        <pc:sldMkLst>
          <pc:docMk/>
          <pc:sldMk cId="3367413499" sldId="259"/>
        </pc:sldMkLst>
        <pc:spChg chg="mod">
          <ac:chgData name="김유정" userId="45883eee-8263-4044-8939-20ade058da57" providerId="ADAL" clId="{3D2D81DD-6DC4-B141-A00A-6E48AD69794F}" dt="2022-05-27T13:08:13.538" v="31" actId="1076"/>
          <ac:spMkLst>
            <pc:docMk/>
            <pc:sldMk cId="3367413499" sldId="259"/>
            <ac:spMk id="11" creationId="{9D1C80B5-A43E-A9EF-77B4-5F526FB87514}"/>
          </ac:spMkLst>
        </pc:spChg>
        <pc:picChg chg="del">
          <ac:chgData name="김유정" userId="45883eee-8263-4044-8939-20ade058da57" providerId="ADAL" clId="{3D2D81DD-6DC4-B141-A00A-6E48AD69794F}" dt="2022-05-27T13:06:42.784" v="24" actId="478"/>
          <ac:picMkLst>
            <pc:docMk/>
            <pc:sldMk cId="3367413499" sldId="259"/>
            <ac:picMk id="13" creationId="{A5155896-2976-CD62-56E1-11FF6312EB47}"/>
          </ac:picMkLst>
        </pc:picChg>
      </pc:sldChg>
      <pc:sldChg chg="addSp delSp modSp add mod setBg">
        <pc:chgData name="김유정" userId="45883eee-8263-4044-8939-20ade058da57" providerId="ADAL" clId="{3D2D81DD-6DC4-B141-A00A-6E48AD69794F}" dt="2022-05-27T13:21:07.916" v="258" actId="478"/>
        <pc:sldMkLst>
          <pc:docMk/>
          <pc:sldMk cId="837430148" sldId="260"/>
        </pc:sldMkLst>
        <pc:spChg chg="add del mod">
          <ac:chgData name="김유정" userId="45883eee-8263-4044-8939-20ade058da57" providerId="ADAL" clId="{3D2D81DD-6DC4-B141-A00A-6E48AD69794F}" dt="2022-05-27T13:21:07.916" v="258" actId="478"/>
          <ac:spMkLst>
            <pc:docMk/>
            <pc:sldMk cId="837430148" sldId="260"/>
            <ac:spMk id="4" creationId="{43D0D76E-B4EC-250D-3471-FE1B5112A36B}"/>
          </ac:spMkLst>
        </pc:spChg>
        <pc:spChg chg="del">
          <ac:chgData name="김유정" userId="45883eee-8263-4044-8939-20ade058da57" providerId="ADAL" clId="{3D2D81DD-6DC4-B141-A00A-6E48AD69794F}" dt="2022-05-27T13:08:19.157" v="32" actId="478"/>
          <ac:spMkLst>
            <pc:docMk/>
            <pc:sldMk cId="837430148" sldId="260"/>
            <ac:spMk id="11" creationId="{9D1C80B5-A43E-A9EF-77B4-5F526FB87514}"/>
          </ac:spMkLst>
        </pc:spChg>
        <pc:spChg chg="add mod">
          <ac:chgData name="김유정" userId="45883eee-8263-4044-8939-20ade058da57" providerId="ADAL" clId="{3D2D81DD-6DC4-B141-A00A-6E48AD69794F}" dt="2022-05-27T13:08:19.522" v="33"/>
          <ac:spMkLst>
            <pc:docMk/>
            <pc:sldMk cId="837430148" sldId="260"/>
            <ac:spMk id="14" creationId="{0CB36A96-E3D1-EC67-10CE-C49245C82915}"/>
          </ac:spMkLst>
        </pc:spChg>
        <pc:spChg chg="mod">
          <ac:chgData name="김유정" userId="45883eee-8263-4044-8939-20ade058da57" providerId="ADAL" clId="{3D2D81DD-6DC4-B141-A00A-6E48AD69794F}" dt="2022-05-27T13:11:02.899" v="159" actId="113"/>
          <ac:spMkLst>
            <pc:docMk/>
            <pc:sldMk cId="837430148" sldId="260"/>
            <ac:spMk id="16" creationId="{D829A82C-D782-D4C3-8C3F-7A121084C433}"/>
          </ac:spMkLst>
        </pc:spChg>
        <pc:picChg chg="add mod">
          <ac:chgData name="김유정" userId="45883eee-8263-4044-8939-20ade058da57" providerId="ADAL" clId="{3D2D81DD-6DC4-B141-A00A-6E48AD69794F}" dt="2022-05-27T13:09:00.829" v="39" actId="1076"/>
          <ac:picMkLst>
            <pc:docMk/>
            <pc:sldMk cId="837430148" sldId="260"/>
            <ac:picMk id="3" creationId="{92D82717-1867-4067-A606-3B0F4424AA53}"/>
          </ac:picMkLst>
        </pc:picChg>
        <pc:picChg chg="del">
          <ac:chgData name="김유정" userId="45883eee-8263-4044-8939-20ade058da57" providerId="ADAL" clId="{3D2D81DD-6DC4-B141-A00A-6E48AD69794F}" dt="2022-05-27T13:08:26.384" v="35" actId="478"/>
          <ac:picMkLst>
            <pc:docMk/>
            <pc:sldMk cId="837430148" sldId="260"/>
            <ac:picMk id="13" creationId="{A5155896-2976-CD62-56E1-11FF6312EB47}"/>
          </ac:picMkLst>
        </pc:picChg>
      </pc:sldChg>
      <pc:sldChg chg="modSp add mod">
        <pc:chgData name="김유정" userId="45883eee-8263-4044-8939-20ade058da57" providerId="ADAL" clId="{3D2D81DD-6DC4-B141-A00A-6E48AD69794F}" dt="2022-05-27T13:10:12.734" v="119" actId="20577"/>
        <pc:sldMkLst>
          <pc:docMk/>
          <pc:sldMk cId="3004128888" sldId="261"/>
        </pc:sldMkLst>
        <pc:spChg chg="mod">
          <ac:chgData name="김유정" userId="45883eee-8263-4044-8939-20ade058da57" providerId="ADAL" clId="{3D2D81DD-6DC4-B141-A00A-6E48AD69794F}" dt="2022-05-27T13:10:12.734" v="119" actId="20577"/>
          <ac:spMkLst>
            <pc:docMk/>
            <pc:sldMk cId="3004128888" sldId="261"/>
            <ac:spMk id="2" creationId="{00000000-0000-0000-0000-000000000000}"/>
          </ac:spMkLst>
        </pc:spChg>
      </pc:sldChg>
      <pc:sldChg chg="modSp add mod">
        <pc:chgData name="김유정" userId="45883eee-8263-4044-8939-20ade058da57" providerId="ADAL" clId="{3D2D81DD-6DC4-B141-A00A-6E48AD69794F}" dt="2022-05-27T13:10:25.570" v="136" actId="20577"/>
        <pc:sldMkLst>
          <pc:docMk/>
          <pc:sldMk cId="3622172720" sldId="262"/>
        </pc:sldMkLst>
        <pc:spChg chg="mod">
          <ac:chgData name="김유정" userId="45883eee-8263-4044-8939-20ade058da57" providerId="ADAL" clId="{3D2D81DD-6DC4-B141-A00A-6E48AD69794F}" dt="2022-05-27T13:10:25.570" v="136" actId="20577"/>
          <ac:spMkLst>
            <pc:docMk/>
            <pc:sldMk cId="3622172720" sldId="262"/>
            <ac:spMk id="2" creationId="{00000000-0000-0000-0000-000000000000}"/>
          </ac:spMkLst>
        </pc:spChg>
      </pc:sldChg>
      <pc:sldChg chg="addSp delSp modSp add mod ord">
        <pc:chgData name="김유정" userId="45883eee-8263-4044-8939-20ade058da57" providerId="ADAL" clId="{3D2D81DD-6DC4-B141-A00A-6E48AD69794F}" dt="2022-05-27T13:14:13.072" v="189" actId="20578"/>
        <pc:sldMkLst>
          <pc:docMk/>
          <pc:sldMk cId="1009062222" sldId="263"/>
        </pc:sldMkLst>
        <pc:spChg chg="mod">
          <ac:chgData name="김유정" userId="45883eee-8263-4044-8939-20ade058da57" providerId="ADAL" clId="{3D2D81DD-6DC4-B141-A00A-6E48AD69794F}" dt="2022-05-27T13:12:21.883" v="166" actId="20577"/>
          <ac:spMkLst>
            <pc:docMk/>
            <pc:sldMk cId="1009062222" sldId="263"/>
            <ac:spMk id="16" creationId="{D829A82C-D782-D4C3-8C3F-7A121084C433}"/>
          </ac:spMkLst>
        </pc:spChg>
        <pc:picChg chg="del">
          <ac:chgData name="김유정" userId="45883eee-8263-4044-8939-20ade058da57" providerId="ADAL" clId="{3D2D81DD-6DC4-B141-A00A-6E48AD69794F}" dt="2022-05-27T13:12:23.758" v="167" actId="478"/>
          <ac:picMkLst>
            <pc:docMk/>
            <pc:sldMk cId="1009062222" sldId="263"/>
            <ac:picMk id="3" creationId="{92D82717-1867-4067-A606-3B0F4424AA53}"/>
          </ac:picMkLst>
        </pc:picChg>
        <pc:picChg chg="add mod">
          <ac:chgData name="김유정" userId="45883eee-8263-4044-8939-20ade058da57" providerId="ADAL" clId="{3D2D81DD-6DC4-B141-A00A-6E48AD69794F}" dt="2022-05-27T13:12:44.006" v="170" actId="1076"/>
          <ac:picMkLst>
            <pc:docMk/>
            <pc:sldMk cId="1009062222" sldId="263"/>
            <ac:picMk id="5" creationId="{3544E599-F3CA-3FFB-B2D9-DB16E1E857A4}"/>
          </ac:picMkLst>
        </pc:picChg>
      </pc:sldChg>
      <pc:sldChg chg="addSp delSp modSp add mod">
        <pc:chgData name="김유정" userId="45883eee-8263-4044-8939-20ade058da57" providerId="ADAL" clId="{3D2D81DD-6DC4-B141-A00A-6E48AD69794F}" dt="2022-05-27T13:15:14.865" v="216" actId="14100"/>
        <pc:sldMkLst>
          <pc:docMk/>
          <pc:sldMk cId="2651306329" sldId="264"/>
        </pc:sldMkLst>
        <pc:spChg chg="mod">
          <ac:chgData name="김유정" userId="45883eee-8263-4044-8939-20ade058da57" providerId="ADAL" clId="{3D2D81DD-6DC4-B141-A00A-6E48AD69794F}" dt="2022-05-27T13:14:49.009" v="211" actId="20577"/>
          <ac:spMkLst>
            <pc:docMk/>
            <pc:sldMk cId="2651306329" sldId="264"/>
            <ac:spMk id="16" creationId="{D829A82C-D782-D4C3-8C3F-7A121084C433}"/>
          </ac:spMkLst>
        </pc:spChg>
        <pc:picChg chg="add mod">
          <ac:chgData name="김유정" userId="45883eee-8263-4044-8939-20ade058da57" providerId="ADAL" clId="{3D2D81DD-6DC4-B141-A00A-6E48AD69794F}" dt="2022-05-27T13:15:14.865" v="216" actId="14100"/>
          <ac:picMkLst>
            <pc:docMk/>
            <pc:sldMk cId="2651306329" sldId="264"/>
            <ac:picMk id="4" creationId="{5B133635-2010-1C41-F57B-F6B8E734BC89}"/>
          </ac:picMkLst>
        </pc:picChg>
        <pc:picChg chg="del">
          <ac:chgData name="김유정" userId="45883eee-8263-4044-8939-20ade058da57" providerId="ADAL" clId="{3D2D81DD-6DC4-B141-A00A-6E48AD69794F}" dt="2022-05-27T13:14:51.084" v="212" actId="478"/>
          <ac:picMkLst>
            <pc:docMk/>
            <pc:sldMk cId="2651306329" sldId="264"/>
            <ac:picMk id="5" creationId="{3544E599-F3CA-3FFB-B2D9-DB16E1E857A4}"/>
          </ac:picMkLst>
        </pc:picChg>
      </pc:sldChg>
      <pc:sldChg chg="addSp delSp modSp add mod">
        <pc:chgData name="김유정" userId="45883eee-8263-4044-8939-20ade058da57" providerId="ADAL" clId="{3D2D81DD-6DC4-B141-A00A-6E48AD69794F}" dt="2022-05-27T13:14:04.806" v="188" actId="14100"/>
        <pc:sldMkLst>
          <pc:docMk/>
          <pc:sldMk cId="348574177" sldId="265"/>
        </pc:sldMkLst>
        <pc:spChg chg="mod">
          <ac:chgData name="김유정" userId="45883eee-8263-4044-8939-20ade058da57" providerId="ADAL" clId="{3D2D81DD-6DC4-B141-A00A-6E48AD69794F}" dt="2022-05-27T13:13:51.610" v="184" actId="20577"/>
          <ac:spMkLst>
            <pc:docMk/>
            <pc:sldMk cId="348574177" sldId="265"/>
            <ac:spMk id="16" creationId="{D829A82C-D782-D4C3-8C3F-7A121084C433}"/>
          </ac:spMkLst>
        </pc:spChg>
        <pc:picChg chg="del">
          <ac:chgData name="김유정" userId="45883eee-8263-4044-8939-20ade058da57" providerId="ADAL" clId="{3D2D81DD-6DC4-B141-A00A-6E48AD69794F}" dt="2022-05-27T13:13:52.575" v="185" actId="478"/>
          <ac:picMkLst>
            <pc:docMk/>
            <pc:sldMk cId="348574177" sldId="265"/>
            <ac:picMk id="3" creationId="{92D82717-1867-4067-A606-3B0F4424AA53}"/>
          </ac:picMkLst>
        </pc:picChg>
        <pc:picChg chg="add mod">
          <ac:chgData name="김유정" userId="45883eee-8263-4044-8939-20ade058da57" providerId="ADAL" clId="{3D2D81DD-6DC4-B141-A00A-6E48AD69794F}" dt="2022-05-27T13:14:04.806" v="188" actId="14100"/>
          <ac:picMkLst>
            <pc:docMk/>
            <pc:sldMk cId="348574177" sldId="265"/>
            <ac:picMk id="5" creationId="{83644FB0-99E2-8EA6-635E-EFD1921767B0}"/>
          </ac:picMkLst>
        </pc:picChg>
      </pc:sldChg>
      <pc:sldChg chg="modSp add del mod">
        <pc:chgData name="김유정" userId="45883eee-8263-4044-8939-20ade058da57" providerId="ADAL" clId="{3D2D81DD-6DC4-B141-A00A-6E48AD69794F}" dt="2022-05-27T14:15:03.202" v="262"/>
        <pc:sldMkLst>
          <pc:docMk/>
          <pc:sldMk cId="407690933" sldId="266"/>
        </pc:sldMkLst>
        <pc:spChg chg="mod">
          <ac:chgData name="김유정" userId="45883eee-8263-4044-8939-20ade058da57" providerId="ADAL" clId="{3D2D81DD-6DC4-B141-A00A-6E48AD69794F}" dt="2022-05-27T14:15:03.045" v="261" actId="20577"/>
          <ac:spMkLst>
            <pc:docMk/>
            <pc:sldMk cId="407690933" sldId="266"/>
            <ac:spMk id="16" creationId="{D829A82C-D782-D4C3-8C3F-7A121084C433}"/>
          </ac:spMkLst>
        </pc:spChg>
      </pc:sldChg>
      <pc:sldChg chg="addSp delSp modSp add mod">
        <pc:chgData name="김유정" userId="45883eee-8263-4044-8939-20ade058da57" providerId="ADAL" clId="{3D2D81DD-6DC4-B141-A00A-6E48AD69794F}" dt="2022-05-27T14:18:14.885" v="326" actId="14100"/>
        <pc:sldMkLst>
          <pc:docMk/>
          <pc:sldMk cId="4160649328" sldId="266"/>
        </pc:sldMkLst>
        <pc:spChg chg="mod">
          <ac:chgData name="김유정" userId="45883eee-8263-4044-8939-20ade058da57" providerId="ADAL" clId="{3D2D81DD-6DC4-B141-A00A-6E48AD69794F}" dt="2022-05-27T14:17:58.685" v="322" actId="6549"/>
          <ac:spMkLst>
            <pc:docMk/>
            <pc:sldMk cId="4160649328" sldId="266"/>
            <ac:spMk id="16" creationId="{D829A82C-D782-D4C3-8C3F-7A121084C433}"/>
          </ac:spMkLst>
        </pc:spChg>
        <pc:picChg chg="del">
          <ac:chgData name="김유정" userId="45883eee-8263-4044-8939-20ade058da57" providerId="ADAL" clId="{3D2D81DD-6DC4-B141-A00A-6E48AD69794F}" dt="2022-05-27T14:15:17.050" v="290" actId="478"/>
          <ac:picMkLst>
            <pc:docMk/>
            <pc:sldMk cId="4160649328" sldId="266"/>
            <ac:picMk id="4" creationId="{5B133635-2010-1C41-F57B-F6B8E734BC89}"/>
          </ac:picMkLst>
        </pc:picChg>
        <pc:picChg chg="add del mod">
          <ac:chgData name="김유정" userId="45883eee-8263-4044-8939-20ade058da57" providerId="ADAL" clId="{3D2D81DD-6DC4-B141-A00A-6E48AD69794F}" dt="2022-05-27T14:18:01.591" v="323" actId="478"/>
          <ac:picMkLst>
            <pc:docMk/>
            <pc:sldMk cId="4160649328" sldId="266"/>
            <ac:picMk id="5" creationId="{55CCC48B-907D-6F56-5059-8C9DBDAEAEB2}"/>
          </ac:picMkLst>
        </pc:picChg>
        <pc:picChg chg="add mod">
          <ac:chgData name="김유정" userId="45883eee-8263-4044-8939-20ade058da57" providerId="ADAL" clId="{3D2D81DD-6DC4-B141-A00A-6E48AD69794F}" dt="2022-05-27T14:18:14.885" v="326" actId="14100"/>
          <ac:picMkLst>
            <pc:docMk/>
            <pc:sldMk cId="4160649328" sldId="266"/>
            <ac:picMk id="8" creationId="{412BEAD7-DFA7-F28D-8746-7908406580A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엣햄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엣햄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FACF1-3CB8-7D02-DFE0-2A9BAC484548}"/>
              </a:ext>
            </a:extLst>
          </p:cNvPr>
          <p:cNvSpPr/>
          <p:nvPr/>
        </p:nvSpPr>
        <p:spPr bwMode="auto">
          <a:xfrm>
            <a:off x="6954230" y="437322"/>
            <a:ext cx="506896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495ED0-1B87-9DB1-420E-49A1CB4294E9}"/>
              </a:ext>
            </a:extLst>
          </p:cNvPr>
          <p:cNvSpPr/>
          <p:nvPr/>
        </p:nvSpPr>
        <p:spPr bwMode="auto">
          <a:xfrm flipV="1">
            <a:off x="6767195" y="168965"/>
            <a:ext cx="975388" cy="15902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63F4E-6C32-EA4F-22C2-9686A20D7676}"/>
              </a:ext>
            </a:extLst>
          </p:cNvPr>
          <p:cNvSpPr txBox="1"/>
          <p:nvPr/>
        </p:nvSpPr>
        <p:spPr>
          <a:xfrm>
            <a:off x="1580323" y="207450"/>
            <a:ext cx="235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의류</a:t>
            </a:r>
            <a:r>
              <a:rPr kumimoji="1" lang="ko-KR" altLang="en-US" sz="2000" dirty="0"/>
              <a:t> 관리 프로그램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3E0CD-136B-6775-6FDA-EE42C653B46D}"/>
              </a:ext>
            </a:extLst>
          </p:cNvPr>
          <p:cNvSpPr txBox="1"/>
          <p:nvPr/>
        </p:nvSpPr>
        <p:spPr>
          <a:xfrm>
            <a:off x="6131262" y="445964"/>
            <a:ext cx="70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V1</a:t>
            </a:r>
            <a:r>
              <a:rPr kumimoji="1" lang="en-US" altLang="ko-KR" sz="1200" dirty="0"/>
              <a:t>.0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9A82C-D782-D4C3-8C3F-7A121084C433}"/>
              </a:ext>
            </a:extLst>
          </p:cNvPr>
          <p:cNvSpPr txBox="1"/>
          <p:nvPr/>
        </p:nvSpPr>
        <p:spPr>
          <a:xfrm>
            <a:off x="131216" y="1089691"/>
            <a:ext cx="289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사용자</a:t>
            </a:r>
            <a:endParaRPr kumimoji="1" lang="en-US" altLang="ko-KR" dirty="0"/>
          </a:p>
          <a:p>
            <a:r>
              <a:rPr kumimoji="1" lang="ko-KR" altLang="en-US" sz="1600" b="1" dirty="0"/>
              <a:t>날씨 확인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및 의류 추천</a:t>
            </a:r>
            <a:endParaRPr kumimoji="1" lang="ko-Kore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36A96-E3D1-EC67-10CE-C49245C82915}"/>
              </a:ext>
            </a:extLst>
          </p:cNvPr>
          <p:cNvSpPr txBox="1"/>
          <p:nvPr/>
        </p:nvSpPr>
        <p:spPr>
          <a:xfrm>
            <a:off x="6099806" y="129857"/>
            <a:ext cx="149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시퀀스 다이어그램</a:t>
            </a:r>
            <a:endParaRPr kumimoji="1" lang="ko-Kore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2BEAD7-DFA7-F28D-8746-79084065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5" y="1773305"/>
            <a:ext cx="7805621" cy="39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185987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b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김유정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Diagram </a:t>
            </a:r>
            <a:r>
              <a:rPr lang="ko-KR" altLang="en-US" dirty="0"/>
              <a:t>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엣햄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12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엣햄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FACF1-3CB8-7D02-DFE0-2A9BAC484548}"/>
              </a:ext>
            </a:extLst>
          </p:cNvPr>
          <p:cNvSpPr/>
          <p:nvPr/>
        </p:nvSpPr>
        <p:spPr bwMode="auto">
          <a:xfrm>
            <a:off x="6954230" y="437322"/>
            <a:ext cx="506896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495ED0-1B87-9DB1-420E-49A1CB4294E9}"/>
              </a:ext>
            </a:extLst>
          </p:cNvPr>
          <p:cNvSpPr/>
          <p:nvPr/>
        </p:nvSpPr>
        <p:spPr bwMode="auto">
          <a:xfrm flipV="1">
            <a:off x="6767195" y="168965"/>
            <a:ext cx="975388" cy="15902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63F4E-6C32-EA4F-22C2-9686A20D7676}"/>
              </a:ext>
            </a:extLst>
          </p:cNvPr>
          <p:cNvSpPr txBox="1"/>
          <p:nvPr/>
        </p:nvSpPr>
        <p:spPr>
          <a:xfrm>
            <a:off x="1580323" y="207450"/>
            <a:ext cx="235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의류</a:t>
            </a:r>
            <a:r>
              <a:rPr kumimoji="1" lang="ko-KR" altLang="en-US" sz="2000" dirty="0"/>
              <a:t> 관리 프로그램</a:t>
            </a:r>
            <a:endParaRPr kumimoji="1" lang="ko-Kore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C80B5-A43E-A9EF-77B4-5F526FB87514}"/>
              </a:ext>
            </a:extLst>
          </p:cNvPr>
          <p:cNvSpPr txBox="1"/>
          <p:nvPr/>
        </p:nvSpPr>
        <p:spPr>
          <a:xfrm>
            <a:off x="6099806" y="129857"/>
            <a:ext cx="149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클래스</a:t>
            </a:r>
            <a:r>
              <a:rPr kumimoji="1" lang="ko-KR" altLang="en-US" sz="1200" dirty="0"/>
              <a:t> 다이어그램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3E0CD-136B-6775-6FDA-EE42C653B46D}"/>
              </a:ext>
            </a:extLst>
          </p:cNvPr>
          <p:cNvSpPr txBox="1"/>
          <p:nvPr/>
        </p:nvSpPr>
        <p:spPr>
          <a:xfrm>
            <a:off x="6131262" y="445964"/>
            <a:ext cx="70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V1</a:t>
            </a:r>
            <a:r>
              <a:rPr kumimoji="1" lang="en-US" altLang="ko-KR" sz="1200" dirty="0"/>
              <a:t>.0</a:t>
            </a:r>
            <a:endParaRPr kumimoji="1" lang="ko-Kore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155896-2976-CD62-56E1-11FF6312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7" y="1262268"/>
            <a:ext cx="8881835" cy="4502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29A82C-D782-D4C3-8C3F-7A121084C433}"/>
              </a:ext>
            </a:extLst>
          </p:cNvPr>
          <p:cNvSpPr txBox="1"/>
          <p:nvPr/>
        </p:nvSpPr>
        <p:spPr>
          <a:xfrm>
            <a:off x="131217" y="926907"/>
            <a:ext cx="235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클래스</a:t>
            </a:r>
            <a:r>
              <a:rPr kumimoji="1" lang="ko-KR" altLang="en-US" dirty="0"/>
              <a:t> 다이어그램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Sequence Diagram </a:t>
            </a:r>
            <a:r>
              <a:rPr lang="ko-KR" altLang="en-US" dirty="0"/>
              <a:t>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엣햄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21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엣햄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FACF1-3CB8-7D02-DFE0-2A9BAC484548}"/>
              </a:ext>
            </a:extLst>
          </p:cNvPr>
          <p:cNvSpPr/>
          <p:nvPr/>
        </p:nvSpPr>
        <p:spPr bwMode="auto">
          <a:xfrm>
            <a:off x="6954230" y="437322"/>
            <a:ext cx="506896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495ED0-1B87-9DB1-420E-49A1CB4294E9}"/>
              </a:ext>
            </a:extLst>
          </p:cNvPr>
          <p:cNvSpPr/>
          <p:nvPr/>
        </p:nvSpPr>
        <p:spPr bwMode="auto">
          <a:xfrm flipV="1">
            <a:off x="6767195" y="168965"/>
            <a:ext cx="975388" cy="15902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63F4E-6C32-EA4F-22C2-9686A20D7676}"/>
              </a:ext>
            </a:extLst>
          </p:cNvPr>
          <p:cNvSpPr txBox="1"/>
          <p:nvPr/>
        </p:nvSpPr>
        <p:spPr>
          <a:xfrm>
            <a:off x="1580323" y="207450"/>
            <a:ext cx="235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의류</a:t>
            </a:r>
            <a:r>
              <a:rPr kumimoji="1" lang="ko-KR" altLang="en-US" sz="2000" dirty="0"/>
              <a:t> 관리 프로그램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3E0CD-136B-6775-6FDA-EE42C653B46D}"/>
              </a:ext>
            </a:extLst>
          </p:cNvPr>
          <p:cNvSpPr txBox="1"/>
          <p:nvPr/>
        </p:nvSpPr>
        <p:spPr>
          <a:xfrm>
            <a:off x="6131262" y="445964"/>
            <a:ext cx="70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V1</a:t>
            </a:r>
            <a:r>
              <a:rPr kumimoji="1" lang="en-US" altLang="ko-KR" sz="1200" dirty="0"/>
              <a:t>.0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9A82C-D782-D4C3-8C3F-7A121084C433}"/>
              </a:ext>
            </a:extLst>
          </p:cNvPr>
          <p:cNvSpPr txBox="1"/>
          <p:nvPr/>
        </p:nvSpPr>
        <p:spPr>
          <a:xfrm>
            <a:off x="131216" y="1089691"/>
            <a:ext cx="289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사용자</a:t>
            </a:r>
            <a:endParaRPr kumimoji="1" lang="en-US" altLang="ko-KR" dirty="0"/>
          </a:p>
          <a:p>
            <a:r>
              <a:rPr kumimoji="1" lang="ko-KR" altLang="en-US" sz="1600" b="1" dirty="0"/>
              <a:t>의류 추가하기</a:t>
            </a:r>
            <a:endParaRPr kumimoji="1" lang="ko-Kore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36A96-E3D1-EC67-10CE-C49245C82915}"/>
              </a:ext>
            </a:extLst>
          </p:cNvPr>
          <p:cNvSpPr txBox="1"/>
          <p:nvPr/>
        </p:nvSpPr>
        <p:spPr>
          <a:xfrm>
            <a:off x="6099806" y="129857"/>
            <a:ext cx="149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시퀀스 다이어그램</a:t>
            </a:r>
            <a:endParaRPr kumimoji="1" lang="ko-Kore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4E599-F3CA-3FFB-B2D9-DB16E1E8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" y="1643689"/>
            <a:ext cx="7366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6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엣햄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FACF1-3CB8-7D02-DFE0-2A9BAC484548}"/>
              </a:ext>
            </a:extLst>
          </p:cNvPr>
          <p:cNvSpPr/>
          <p:nvPr/>
        </p:nvSpPr>
        <p:spPr bwMode="auto">
          <a:xfrm>
            <a:off x="6954230" y="437322"/>
            <a:ext cx="506896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495ED0-1B87-9DB1-420E-49A1CB4294E9}"/>
              </a:ext>
            </a:extLst>
          </p:cNvPr>
          <p:cNvSpPr/>
          <p:nvPr/>
        </p:nvSpPr>
        <p:spPr bwMode="auto">
          <a:xfrm flipV="1">
            <a:off x="6767195" y="168965"/>
            <a:ext cx="975388" cy="15902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63F4E-6C32-EA4F-22C2-9686A20D7676}"/>
              </a:ext>
            </a:extLst>
          </p:cNvPr>
          <p:cNvSpPr txBox="1"/>
          <p:nvPr/>
        </p:nvSpPr>
        <p:spPr>
          <a:xfrm>
            <a:off x="1580323" y="207450"/>
            <a:ext cx="235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의류</a:t>
            </a:r>
            <a:r>
              <a:rPr kumimoji="1" lang="ko-KR" altLang="en-US" sz="2000" dirty="0"/>
              <a:t> 관리 프로그램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3E0CD-136B-6775-6FDA-EE42C653B46D}"/>
              </a:ext>
            </a:extLst>
          </p:cNvPr>
          <p:cNvSpPr txBox="1"/>
          <p:nvPr/>
        </p:nvSpPr>
        <p:spPr>
          <a:xfrm>
            <a:off x="6131262" y="445964"/>
            <a:ext cx="70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V1</a:t>
            </a:r>
            <a:r>
              <a:rPr kumimoji="1" lang="en-US" altLang="ko-KR" sz="1200" dirty="0"/>
              <a:t>.0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9A82C-D782-D4C3-8C3F-7A121084C433}"/>
              </a:ext>
            </a:extLst>
          </p:cNvPr>
          <p:cNvSpPr txBox="1"/>
          <p:nvPr/>
        </p:nvSpPr>
        <p:spPr>
          <a:xfrm>
            <a:off x="131216" y="1089691"/>
            <a:ext cx="289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사용자</a:t>
            </a:r>
            <a:endParaRPr kumimoji="1" lang="en-US" altLang="ko-KR" dirty="0"/>
          </a:p>
          <a:p>
            <a:r>
              <a:rPr kumimoji="1" lang="ko-KR" altLang="en-US" sz="1600" b="1" dirty="0"/>
              <a:t>오늘의 코디 게시글 추가하기</a:t>
            </a:r>
            <a:endParaRPr kumimoji="1" lang="ko-Kore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36A96-E3D1-EC67-10CE-C49245C82915}"/>
              </a:ext>
            </a:extLst>
          </p:cNvPr>
          <p:cNvSpPr txBox="1"/>
          <p:nvPr/>
        </p:nvSpPr>
        <p:spPr>
          <a:xfrm>
            <a:off x="6099806" y="129857"/>
            <a:ext cx="149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시퀀스 다이어그램</a:t>
            </a:r>
            <a:endParaRPr kumimoji="1" lang="ko-Kore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82717-1867-4067-A606-3B0F4424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7" y="1764195"/>
            <a:ext cx="8820110" cy="33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엣햄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FACF1-3CB8-7D02-DFE0-2A9BAC484548}"/>
              </a:ext>
            </a:extLst>
          </p:cNvPr>
          <p:cNvSpPr/>
          <p:nvPr/>
        </p:nvSpPr>
        <p:spPr bwMode="auto">
          <a:xfrm>
            <a:off x="6954230" y="437322"/>
            <a:ext cx="506896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495ED0-1B87-9DB1-420E-49A1CB4294E9}"/>
              </a:ext>
            </a:extLst>
          </p:cNvPr>
          <p:cNvSpPr/>
          <p:nvPr/>
        </p:nvSpPr>
        <p:spPr bwMode="auto">
          <a:xfrm flipV="1">
            <a:off x="6767195" y="168965"/>
            <a:ext cx="975388" cy="15902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63F4E-6C32-EA4F-22C2-9686A20D7676}"/>
              </a:ext>
            </a:extLst>
          </p:cNvPr>
          <p:cNvSpPr txBox="1"/>
          <p:nvPr/>
        </p:nvSpPr>
        <p:spPr>
          <a:xfrm>
            <a:off x="1580323" y="207450"/>
            <a:ext cx="235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의류</a:t>
            </a:r>
            <a:r>
              <a:rPr kumimoji="1" lang="ko-KR" altLang="en-US" sz="2000" dirty="0"/>
              <a:t> 관리 프로그램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3E0CD-136B-6775-6FDA-EE42C653B46D}"/>
              </a:ext>
            </a:extLst>
          </p:cNvPr>
          <p:cNvSpPr txBox="1"/>
          <p:nvPr/>
        </p:nvSpPr>
        <p:spPr>
          <a:xfrm>
            <a:off x="6131262" y="445964"/>
            <a:ext cx="70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V1</a:t>
            </a:r>
            <a:r>
              <a:rPr kumimoji="1" lang="en-US" altLang="ko-KR" sz="1200" dirty="0"/>
              <a:t>.0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9A82C-D782-D4C3-8C3F-7A121084C433}"/>
              </a:ext>
            </a:extLst>
          </p:cNvPr>
          <p:cNvSpPr txBox="1"/>
          <p:nvPr/>
        </p:nvSpPr>
        <p:spPr>
          <a:xfrm>
            <a:off x="131216" y="1089691"/>
            <a:ext cx="289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사용자</a:t>
            </a:r>
            <a:endParaRPr kumimoji="1" lang="en-US" altLang="ko-KR" dirty="0"/>
          </a:p>
          <a:p>
            <a:r>
              <a:rPr kumimoji="1" lang="ko-KR" altLang="en-US" sz="1600" b="1" dirty="0" err="1"/>
              <a:t>상황별</a:t>
            </a:r>
            <a:r>
              <a:rPr kumimoji="1" lang="ko-KR" altLang="en-US" sz="1600" b="1" dirty="0"/>
              <a:t> 코디 게시글 추가하기</a:t>
            </a:r>
            <a:endParaRPr kumimoji="1" lang="ko-Kore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36A96-E3D1-EC67-10CE-C49245C82915}"/>
              </a:ext>
            </a:extLst>
          </p:cNvPr>
          <p:cNvSpPr txBox="1"/>
          <p:nvPr/>
        </p:nvSpPr>
        <p:spPr>
          <a:xfrm>
            <a:off x="6099806" y="129857"/>
            <a:ext cx="149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시퀀스 다이어그램</a:t>
            </a:r>
            <a:endParaRPr kumimoji="1" lang="ko-Kore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644FB0-99E2-8EA6-635E-EFD192176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9" y="1789128"/>
            <a:ext cx="7610063" cy="40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엣햄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FACF1-3CB8-7D02-DFE0-2A9BAC484548}"/>
              </a:ext>
            </a:extLst>
          </p:cNvPr>
          <p:cNvSpPr/>
          <p:nvPr/>
        </p:nvSpPr>
        <p:spPr bwMode="auto">
          <a:xfrm>
            <a:off x="6954230" y="437322"/>
            <a:ext cx="506896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495ED0-1B87-9DB1-420E-49A1CB4294E9}"/>
              </a:ext>
            </a:extLst>
          </p:cNvPr>
          <p:cNvSpPr/>
          <p:nvPr/>
        </p:nvSpPr>
        <p:spPr bwMode="auto">
          <a:xfrm flipV="1">
            <a:off x="6767195" y="168965"/>
            <a:ext cx="975388" cy="15902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63F4E-6C32-EA4F-22C2-9686A20D7676}"/>
              </a:ext>
            </a:extLst>
          </p:cNvPr>
          <p:cNvSpPr txBox="1"/>
          <p:nvPr/>
        </p:nvSpPr>
        <p:spPr>
          <a:xfrm>
            <a:off x="1580323" y="207450"/>
            <a:ext cx="235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의류</a:t>
            </a:r>
            <a:r>
              <a:rPr kumimoji="1" lang="ko-KR" altLang="en-US" sz="2000" dirty="0"/>
              <a:t> 관리 프로그램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3E0CD-136B-6775-6FDA-EE42C653B46D}"/>
              </a:ext>
            </a:extLst>
          </p:cNvPr>
          <p:cNvSpPr txBox="1"/>
          <p:nvPr/>
        </p:nvSpPr>
        <p:spPr>
          <a:xfrm>
            <a:off x="6131262" y="445964"/>
            <a:ext cx="70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V1</a:t>
            </a:r>
            <a:r>
              <a:rPr kumimoji="1" lang="en-US" altLang="ko-KR" sz="1200" dirty="0"/>
              <a:t>.0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9A82C-D782-D4C3-8C3F-7A121084C433}"/>
              </a:ext>
            </a:extLst>
          </p:cNvPr>
          <p:cNvSpPr txBox="1"/>
          <p:nvPr/>
        </p:nvSpPr>
        <p:spPr>
          <a:xfrm>
            <a:off x="131216" y="1089691"/>
            <a:ext cx="289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사용자</a:t>
            </a:r>
            <a:endParaRPr kumimoji="1" lang="en-US" altLang="ko-KR" dirty="0"/>
          </a:p>
          <a:p>
            <a:r>
              <a:rPr kumimoji="1" lang="ko-KR" altLang="en-US" sz="1600" b="1" dirty="0"/>
              <a:t>댓글 작성하기</a:t>
            </a:r>
            <a:endParaRPr kumimoji="1" lang="ko-Kore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36A96-E3D1-EC67-10CE-C49245C82915}"/>
              </a:ext>
            </a:extLst>
          </p:cNvPr>
          <p:cNvSpPr txBox="1"/>
          <p:nvPr/>
        </p:nvSpPr>
        <p:spPr>
          <a:xfrm>
            <a:off x="6099806" y="129857"/>
            <a:ext cx="149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시퀀스 다이어그램</a:t>
            </a:r>
            <a:endParaRPr kumimoji="1" lang="ko-Kore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33635-2010-1C41-F57B-F6B8E734B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" y="1837347"/>
            <a:ext cx="8809713" cy="38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0632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</TotalTime>
  <Words>99</Words>
  <Application>Microsoft Macintosh PowerPoint</Application>
  <PresentationFormat>화면 슬라이드 쇼(4:3)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HY울릉도B</vt:lpstr>
      <vt:lpstr>HY헤드라인M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 Class Diagram 설계</vt:lpstr>
      <vt:lpstr>PowerPoint 프레젠테이션</vt:lpstr>
      <vt:lpstr> Sequence Diagram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김유정</cp:lastModifiedBy>
  <cp:revision>498</cp:revision>
  <cp:lastPrinted>2001-07-23T08:42:52Z</cp:lastPrinted>
  <dcterms:created xsi:type="dcterms:W3CDTF">2011-02-22T01:37:12Z</dcterms:created>
  <dcterms:modified xsi:type="dcterms:W3CDTF">2022-05-27T14:18:16Z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