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1" r:id="rId1"/>
  </p:sldMasterIdLst>
  <p:notesMasterIdLst>
    <p:notesMasterId r:id="rId18"/>
  </p:notesMasterIdLst>
  <p:sldIdLst>
    <p:sldId id="256" r:id="rId2"/>
    <p:sldId id="288" r:id="rId3"/>
    <p:sldId id="283" r:id="rId4"/>
    <p:sldId id="274" r:id="rId5"/>
    <p:sldId id="290" r:id="rId6"/>
    <p:sldId id="293" r:id="rId7"/>
    <p:sldId id="280" r:id="rId8"/>
    <p:sldId id="276" r:id="rId9"/>
    <p:sldId id="267" r:id="rId10"/>
    <p:sldId id="271" r:id="rId11"/>
    <p:sldId id="285" r:id="rId12"/>
    <p:sldId id="284" r:id="rId13"/>
    <p:sldId id="265" r:id="rId14"/>
    <p:sldId id="286" r:id="rId15"/>
    <p:sldId id="275" r:id="rId16"/>
    <p:sldId id="261" r:id="rId17"/>
  </p:sldIdLst>
  <p:sldSz cx="22860000" cy="128016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7200" userDrawn="1">
          <p15:clr>
            <a:srgbClr val="A4A3A4"/>
          </p15:clr>
        </p15:guide>
        <p15:guide id="3" orient="horz" pos="1174" userDrawn="1">
          <p15:clr>
            <a:srgbClr val="A4A3A4"/>
          </p15:clr>
        </p15:guide>
        <p15:guide id="4" orient="horz" pos="4599" userDrawn="1">
          <p15:clr>
            <a:srgbClr val="A4A3A4"/>
          </p15:clr>
        </p15:guide>
        <p15:guide id="5" pos="8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B43"/>
    <a:srgbClr val="0F85F1"/>
    <a:srgbClr val="32589A"/>
    <a:srgbClr val="86BACC"/>
    <a:srgbClr val="64ADD3"/>
    <a:srgbClr val="3D9DE0"/>
    <a:srgbClr val="667F99"/>
    <a:srgbClr val="287ED7"/>
    <a:srgbClr val="1B7EE4"/>
    <a:srgbClr val="347F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4" d="100"/>
          <a:sy n="44" d="100"/>
        </p:scale>
        <p:origin x="706" y="67"/>
      </p:cViewPr>
      <p:guideLst>
        <p:guide orient="horz" pos="4032"/>
        <p:guide pos="7200"/>
        <p:guide orient="horz" pos="1174"/>
        <p:guide orient="horz" pos="4599"/>
        <p:guide pos="804"/>
      </p:guideLst>
    </p:cSldViewPr>
  </p:slideViewPr>
  <p:notesTextViewPr>
    <p:cViewPr>
      <p:scale>
        <a:sx n="1" d="1"/>
        <a:sy n="1" d="1"/>
      </p:scale>
      <p:origin x="0" y="0"/>
    </p:cViewPr>
  </p:notesTextViewPr>
  <p:sorterViewPr>
    <p:cViewPr>
      <p:scale>
        <a:sx n="50" d="100"/>
        <a:sy n="50" d="100"/>
      </p:scale>
      <p:origin x="0" y="-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series 1</c:v>
                </c:pt>
              </c:strCache>
            </c:strRef>
          </c:tx>
          <c:spPr>
            <a:ln w="28575" cap="rnd">
              <a:solidFill>
                <a:schemeClr val="bg1"/>
              </a:solidFill>
              <a:round/>
            </a:ln>
            <a:effectLst/>
          </c:spPr>
          <c:marker>
            <c:symbol val="none"/>
          </c:marker>
          <c:cat>
            <c:strRef>
              <c:f>Sheet1!$A$2:$A$6</c:f>
              <c:strCache>
                <c:ptCount val="5"/>
                <c:pt idx="0">
                  <c:v>one</c:v>
                </c:pt>
                <c:pt idx="1">
                  <c:v>two</c:v>
                </c:pt>
                <c:pt idx="2">
                  <c:v>three</c:v>
                </c:pt>
                <c:pt idx="3">
                  <c:v>four</c:v>
                </c:pt>
                <c:pt idx="4">
                  <c:v>five</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37F2-47DC-ABC3-FFDA6F647705}"/>
            </c:ext>
          </c:extLst>
        </c:ser>
        <c:ser>
          <c:idx val="1"/>
          <c:order val="1"/>
          <c:tx>
            <c:strRef>
              <c:f>Sheet1!$C$1</c:f>
              <c:strCache>
                <c:ptCount val="1"/>
                <c:pt idx="0">
                  <c:v>series 2</c:v>
                </c:pt>
              </c:strCache>
            </c:strRef>
          </c:tx>
          <c:spPr>
            <a:ln w="28575" cap="rnd">
              <a:solidFill>
                <a:srgbClr val="323B43"/>
              </a:solidFill>
              <a:round/>
            </a:ln>
            <a:effectLst/>
          </c:spPr>
          <c:marker>
            <c:symbol val="none"/>
          </c:marker>
          <c:cat>
            <c:strRef>
              <c:f>Sheet1!$A$2:$A$6</c:f>
              <c:strCache>
                <c:ptCount val="5"/>
                <c:pt idx="0">
                  <c:v>one</c:v>
                </c:pt>
                <c:pt idx="1">
                  <c:v>two</c:v>
                </c:pt>
                <c:pt idx="2">
                  <c:v>three</c:v>
                </c:pt>
                <c:pt idx="3">
                  <c:v>four</c:v>
                </c:pt>
                <c:pt idx="4">
                  <c:v>five</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37F2-47DC-ABC3-FFDA6F647705}"/>
            </c:ext>
          </c:extLst>
        </c:ser>
        <c:dLbls>
          <c:showLegendKey val="0"/>
          <c:showVal val="0"/>
          <c:showCatName val="0"/>
          <c:showSerName val="0"/>
          <c:showPercent val="0"/>
          <c:showBubbleSize val="0"/>
        </c:dLbls>
        <c:axId val="258965760"/>
        <c:axId val="258966320"/>
      </c:radarChart>
      <c:catAx>
        <c:axId val="258965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lumMod val="95000"/>
                  </a:schemeClr>
                </a:solidFill>
                <a:latin typeface="+mn-lt"/>
                <a:ea typeface="+mn-ea"/>
                <a:cs typeface="+mn-cs"/>
              </a:defRPr>
            </a:pPr>
            <a:endParaRPr lang="zh-CN"/>
          </a:p>
        </c:txPr>
        <c:crossAx val="258966320"/>
        <c:crosses val="autoZero"/>
        <c:auto val="1"/>
        <c:lblAlgn val="ctr"/>
        <c:lblOffset val="100"/>
        <c:noMultiLvlLbl val="0"/>
      </c:catAx>
      <c:valAx>
        <c:axId val="258966320"/>
        <c:scaling>
          <c:orientation val="minMax"/>
        </c:scaling>
        <c:delete val="1"/>
        <c:axPos val="l"/>
        <c:numFmt formatCode="General" sourceLinked="1"/>
        <c:majorTickMark val="none"/>
        <c:minorTickMark val="none"/>
        <c:tickLblPos val="nextTo"/>
        <c:crossAx val="258965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bg1">
                  <a:lumMod val="9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1E938-F94A-4286-93AF-D040DC8A328F}" type="datetimeFigureOut">
              <a:rPr lang="zh-CN" altLang="en-US" smtClean="0"/>
              <a:t>2019/5/10</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45CA2-A917-4794-99A0-0B8098000A2E}" type="slidenum">
              <a:rPr lang="zh-CN" altLang="en-US" smtClean="0"/>
              <a:t>‹#›</a:t>
            </a:fld>
            <a:endParaRPr lang="zh-CN" altLang="en-US"/>
          </a:p>
        </p:txBody>
      </p:sp>
    </p:spTree>
    <p:extLst>
      <p:ext uri="{BB962C8B-B14F-4D97-AF65-F5344CB8AC3E}">
        <p14:creationId xmlns:p14="http://schemas.microsoft.com/office/powerpoint/2010/main" val="284377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a:t>
            </a:fld>
            <a:endParaRPr lang="zh-CN" altLang="en-US"/>
          </a:p>
        </p:txBody>
      </p:sp>
    </p:spTree>
    <p:extLst>
      <p:ext uri="{BB962C8B-B14F-4D97-AF65-F5344CB8AC3E}">
        <p14:creationId xmlns:p14="http://schemas.microsoft.com/office/powerpoint/2010/main" val="80427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10</a:t>
            </a:fld>
            <a:endParaRPr lang="zh-CN" altLang="en-US"/>
          </a:p>
        </p:txBody>
      </p:sp>
    </p:spTree>
    <p:extLst>
      <p:ext uri="{BB962C8B-B14F-4D97-AF65-F5344CB8AC3E}">
        <p14:creationId xmlns:p14="http://schemas.microsoft.com/office/powerpoint/2010/main" val="271334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11</a:t>
            </a:fld>
            <a:endParaRPr lang="zh-CN" altLang="en-US"/>
          </a:p>
        </p:txBody>
      </p:sp>
    </p:spTree>
    <p:extLst>
      <p:ext uri="{BB962C8B-B14F-4D97-AF65-F5344CB8AC3E}">
        <p14:creationId xmlns:p14="http://schemas.microsoft.com/office/powerpoint/2010/main" val="1850541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12</a:t>
            </a:fld>
            <a:endParaRPr lang="zh-CN" altLang="en-US"/>
          </a:p>
        </p:txBody>
      </p:sp>
    </p:spTree>
    <p:extLst>
      <p:ext uri="{BB962C8B-B14F-4D97-AF65-F5344CB8AC3E}">
        <p14:creationId xmlns:p14="http://schemas.microsoft.com/office/powerpoint/2010/main" val="3160588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13</a:t>
            </a:fld>
            <a:endParaRPr lang="zh-CN" altLang="en-US"/>
          </a:p>
        </p:txBody>
      </p:sp>
    </p:spTree>
    <p:extLst>
      <p:ext uri="{BB962C8B-B14F-4D97-AF65-F5344CB8AC3E}">
        <p14:creationId xmlns:p14="http://schemas.microsoft.com/office/powerpoint/2010/main" val="1477596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14</a:t>
            </a:fld>
            <a:endParaRPr lang="zh-CN" altLang="en-US"/>
          </a:p>
        </p:txBody>
      </p:sp>
    </p:spTree>
    <p:extLst>
      <p:ext uri="{BB962C8B-B14F-4D97-AF65-F5344CB8AC3E}">
        <p14:creationId xmlns:p14="http://schemas.microsoft.com/office/powerpoint/2010/main" val="3009883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15</a:t>
            </a:fld>
            <a:endParaRPr lang="zh-CN" altLang="en-US"/>
          </a:p>
        </p:txBody>
      </p:sp>
    </p:spTree>
    <p:extLst>
      <p:ext uri="{BB962C8B-B14F-4D97-AF65-F5344CB8AC3E}">
        <p14:creationId xmlns:p14="http://schemas.microsoft.com/office/powerpoint/2010/main" val="3879515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16</a:t>
            </a:fld>
            <a:endParaRPr lang="zh-CN" altLang="en-US"/>
          </a:p>
        </p:txBody>
      </p:sp>
    </p:spTree>
    <p:extLst>
      <p:ext uri="{BB962C8B-B14F-4D97-AF65-F5344CB8AC3E}">
        <p14:creationId xmlns:p14="http://schemas.microsoft.com/office/powerpoint/2010/main" val="353073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2</a:t>
            </a:fld>
            <a:endParaRPr lang="zh-CN" altLang="en-US"/>
          </a:p>
        </p:txBody>
      </p:sp>
    </p:spTree>
    <p:extLst>
      <p:ext uri="{BB962C8B-B14F-4D97-AF65-F5344CB8AC3E}">
        <p14:creationId xmlns:p14="http://schemas.microsoft.com/office/powerpoint/2010/main" val="40576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3</a:t>
            </a:fld>
            <a:endParaRPr lang="zh-CN" altLang="en-US"/>
          </a:p>
        </p:txBody>
      </p:sp>
    </p:spTree>
    <p:extLst>
      <p:ext uri="{BB962C8B-B14F-4D97-AF65-F5344CB8AC3E}">
        <p14:creationId xmlns:p14="http://schemas.microsoft.com/office/powerpoint/2010/main" val="42766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4</a:t>
            </a:fld>
            <a:endParaRPr lang="zh-CN" altLang="en-US"/>
          </a:p>
        </p:txBody>
      </p:sp>
    </p:spTree>
    <p:extLst>
      <p:ext uri="{BB962C8B-B14F-4D97-AF65-F5344CB8AC3E}">
        <p14:creationId xmlns:p14="http://schemas.microsoft.com/office/powerpoint/2010/main" val="769708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5</a:t>
            </a:fld>
            <a:endParaRPr lang="zh-CN" altLang="en-US"/>
          </a:p>
        </p:txBody>
      </p:sp>
    </p:spTree>
    <p:extLst>
      <p:ext uri="{BB962C8B-B14F-4D97-AF65-F5344CB8AC3E}">
        <p14:creationId xmlns:p14="http://schemas.microsoft.com/office/powerpoint/2010/main" val="214535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B7434A-B064-4353-84A0-DA34C91662F7}" type="slidenum">
              <a:rPr lang="zh-CN" altLang="en-US" smtClean="0"/>
              <a:t>6</a:t>
            </a:fld>
            <a:endParaRPr lang="zh-CN" altLang="en-US"/>
          </a:p>
        </p:txBody>
      </p:sp>
    </p:spTree>
    <p:extLst>
      <p:ext uri="{BB962C8B-B14F-4D97-AF65-F5344CB8AC3E}">
        <p14:creationId xmlns:p14="http://schemas.microsoft.com/office/powerpoint/2010/main" val="939228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7</a:t>
            </a:fld>
            <a:endParaRPr lang="zh-CN" altLang="en-US"/>
          </a:p>
        </p:txBody>
      </p:sp>
    </p:spTree>
    <p:extLst>
      <p:ext uri="{BB962C8B-B14F-4D97-AF65-F5344CB8AC3E}">
        <p14:creationId xmlns:p14="http://schemas.microsoft.com/office/powerpoint/2010/main" val="2403704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8</a:t>
            </a:fld>
            <a:endParaRPr lang="zh-CN" altLang="en-US"/>
          </a:p>
        </p:txBody>
      </p:sp>
    </p:spTree>
    <p:extLst>
      <p:ext uri="{BB962C8B-B14F-4D97-AF65-F5344CB8AC3E}">
        <p14:creationId xmlns:p14="http://schemas.microsoft.com/office/powerpoint/2010/main" val="233627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45CA2-A917-4794-99A0-0B8098000A2E}" type="slidenum">
              <a:rPr lang="zh-CN" altLang="en-US" smtClean="0"/>
              <a:t>9</a:t>
            </a:fld>
            <a:endParaRPr lang="zh-CN" altLang="en-US"/>
          </a:p>
        </p:txBody>
      </p:sp>
    </p:spTree>
    <p:extLst>
      <p:ext uri="{BB962C8B-B14F-4D97-AF65-F5344CB8AC3E}">
        <p14:creationId xmlns:p14="http://schemas.microsoft.com/office/powerpoint/2010/main" val="345970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65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4" name="图片 3" descr="图片包含 围栏, 天空, 建筑物, 户外&#10;&#10;已生成高可信度的说明">
            <a:extLst>
              <a:ext uri="{FF2B5EF4-FFF2-40B4-BE49-F238E27FC236}">
                <a16:creationId xmlns:a16="http://schemas.microsoft.com/office/drawing/2014/main" id="{BE72334B-ECAB-4C57-B1B8-A0A16CF097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860000" cy="12858750"/>
          </a:xfrm>
          <a:prstGeom prst="rect">
            <a:avLst/>
          </a:prstGeom>
        </p:spPr>
      </p:pic>
    </p:spTree>
    <p:extLst>
      <p:ext uri="{BB962C8B-B14F-4D97-AF65-F5344CB8AC3E}">
        <p14:creationId xmlns:p14="http://schemas.microsoft.com/office/powerpoint/2010/main" val="26954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84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四项目录">
    <p:spTree>
      <p:nvGrpSpPr>
        <p:cNvPr id="1" name=""/>
        <p:cNvGrpSpPr/>
        <p:nvPr/>
      </p:nvGrpSpPr>
      <p:grpSpPr>
        <a:xfrm>
          <a:off x="0" y="0"/>
          <a:ext cx="0" cy="0"/>
          <a:chOff x="0" y="0"/>
          <a:chExt cx="0" cy="0"/>
        </a:xfrm>
      </p:grpSpPr>
      <p:sp>
        <p:nvSpPr>
          <p:cNvPr id="2" name="矩形 1"/>
          <p:cNvSpPr/>
          <p:nvPr userDrawn="1"/>
        </p:nvSpPr>
        <p:spPr>
          <a:xfrm>
            <a:off x="0" y="-165947"/>
            <a:ext cx="10953750" cy="12967547"/>
          </a:xfrm>
          <a:prstGeom prst="rect">
            <a:avLst/>
          </a:prstGeom>
          <a:blipFill dpi="0" rotWithShape="1">
            <a:blip r:embed="rId2"/>
            <a:srcRect/>
            <a:stretch>
              <a:fillRect l="-53543" r="-5354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p>
        </p:txBody>
      </p:sp>
      <p:sp>
        <p:nvSpPr>
          <p:cNvPr id="9" name="文本占位符 7"/>
          <p:cNvSpPr>
            <a:spLocks noGrp="1"/>
          </p:cNvSpPr>
          <p:nvPr>
            <p:ph type="body" sz="quarter" idx="10" hasCustomPrompt="1"/>
          </p:nvPr>
        </p:nvSpPr>
        <p:spPr>
          <a:xfrm>
            <a:off x="11239500" y="5369875"/>
            <a:ext cx="11453813" cy="1815882"/>
          </a:xfrm>
          <a:prstGeom prst="rect">
            <a:avLst/>
          </a:prstGeom>
        </p:spPr>
        <p:txBody>
          <a:bodyPr>
            <a:spAutoFit/>
          </a:bodyPr>
          <a:lstStyle>
            <a:lvl1pPr marL="0" indent="0" algn="ctr">
              <a:lnSpc>
                <a:spcPct val="100000"/>
              </a:lnSpc>
              <a:spcBef>
                <a:spcPts val="0"/>
              </a:spcBef>
              <a:buNone/>
              <a:defRPr sz="11200">
                <a:solidFill>
                  <a:schemeClr val="accent2"/>
                </a:solidFill>
              </a:defRPr>
            </a:lvl1pPr>
          </a:lstStyle>
          <a:p>
            <a:pPr lvl="0"/>
            <a:r>
              <a:rPr lang="en-US" altLang="zh-CN" dirty="0"/>
              <a:t>CONTENT</a:t>
            </a:r>
          </a:p>
        </p:txBody>
      </p:sp>
      <p:cxnSp>
        <p:nvCxnSpPr>
          <p:cNvPr id="10" name="直接连接符 9"/>
          <p:cNvCxnSpPr/>
          <p:nvPr userDrawn="1"/>
        </p:nvCxnSpPr>
        <p:spPr>
          <a:xfrm flipH="1">
            <a:off x="2108426" y="2183259"/>
            <a:ext cx="419839" cy="817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占位符 7"/>
          <p:cNvSpPr>
            <a:spLocks noGrp="1"/>
          </p:cNvSpPr>
          <p:nvPr>
            <p:ph type="body" sz="quarter" idx="11" hasCustomPrompt="1"/>
          </p:nvPr>
        </p:nvSpPr>
        <p:spPr>
          <a:xfrm>
            <a:off x="775068" y="1988678"/>
            <a:ext cx="1231232" cy="1126462"/>
          </a:xfrm>
          <a:prstGeom prst="rect">
            <a:avLst/>
          </a:prstGeom>
        </p:spPr>
        <p:txBody>
          <a:bodyPr wrap="square">
            <a:spAutoFit/>
          </a:bodyPr>
          <a:lstStyle>
            <a:lvl1pPr marL="0" indent="0" algn="ctr">
              <a:lnSpc>
                <a:spcPct val="100000"/>
              </a:lnSpc>
              <a:spcBef>
                <a:spcPts val="0"/>
              </a:spcBef>
              <a:buNone/>
              <a:defRPr sz="6720">
                <a:solidFill>
                  <a:schemeClr val="bg1"/>
                </a:solidFill>
              </a:defRPr>
            </a:lvl1pPr>
          </a:lstStyle>
          <a:p>
            <a:pPr lvl="0"/>
            <a:r>
              <a:rPr lang="en-US" altLang="zh-CN" dirty="0"/>
              <a:t>1</a:t>
            </a:r>
          </a:p>
        </p:txBody>
      </p:sp>
      <p:sp>
        <p:nvSpPr>
          <p:cNvPr id="15" name="文本占位符 7"/>
          <p:cNvSpPr>
            <a:spLocks noGrp="1"/>
          </p:cNvSpPr>
          <p:nvPr>
            <p:ph type="body" sz="quarter" idx="12" hasCustomPrompt="1"/>
          </p:nvPr>
        </p:nvSpPr>
        <p:spPr>
          <a:xfrm>
            <a:off x="2761217" y="1988678"/>
            <a:ext cx="7959578" cy="1126462"/>
          </a:xfrm>
          <a:prstGeom prst="rect">
            <a:avLst/>
          </a:prstGeom>
        </p:spPr>
        <p:txBody>
          <a:bodyPr wrap="square">
            <a:spAutoFit/>
          </a:bodyPr>
          <a:lstStyle>
            <a:lvl1pPr marL="0" indent="0" algn="l">
              <a:lnSpc>
                <a:spcPct val="100000"/>
              </a:lnSpc>
              <a:spcBef>
                <a:spcPts val="0"/>
              </a:spcBef>
              <a:buNone/>
              <a:defRPr sz="6720">
                <a:solidFill>
                  <a:schemeClr val="bg1"/>
                </a:solidFill>
              </a:defRPr>
            </a:lvl1pPr>
          </a:lstStyle>
          <a:p>
            <a:pPr lvl="0"/>
            <a:r>
              <a:rPr lang="en-US" altLang="zh-CN" dirty="0"/>
              <a:t>Your Title Here</a:t>
            </a:r>
          </a:p>
        </p:txBody>
      </p:sp>
      <p:cxnSp>
        <p:nvCxnSpPr>
          <p:cNvPr id="26" name="直接连接符 25"/>
          <p:cNvCxnSpPr/>
          <p:nvPr userDrawn="1"/>
        </p:nvCxnSpPr>
        <p:spPr>
          <a:xfrm flipH="1">
            <a:off x="2108426" y="4617142"/>
            <a:ext cx="419839" cy="817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占位符 7"/>
          <p:cNvSpPr>
            <a:spLocks noGrp="1"/>
          </p:cNvSpPr>
          <p:nvPr>
            <p:ph type="body" sz="quarter" idx="13" hasCustomPrompt="1"/>
          </p:nvPr>
        </p:nvSpPr>
        <p:spPr>
          <a:xfrm>
            <a:off x="775068" y="4422562"/>
            <a:ext cx="1231232" cy="1126462"/>
          </a:xfrm>
          <a:prstGeom prst="rect">
            <a:avLst/>
          </a:prstGeom>
        </p:spPr>
        <p:txBody>
          <a:bodyPr wrap="square">
            <a:spAutoFit/>
          </a:bodyPr>
          <a:lstStyle>
            <a:lvl1pPr marL="0" indent="0" algn="ctr">
              <a:lnSpc>
                <a:spcPct val="100000"/>
              </a:lnSpc>
              <a:spcBef>
                <a:spcPts val="0"/>
              </a:spcBef>
              <a:buNone/>
              <a:defRPr sz="6720">
                <a:solidFill>
                  <a:schemeClr val="bg1"/>
                </a:solidFill>
              </a:defRPr>
            </a:lvl1pPr>
          </a:lstStyle>
          <a:p>
            <a:pPr lvl="0"/>
            <a:r>
              <a:rPr lang="en-US" altLang="zh-CN" dirty="0"/>
              <a:t>1</a:t>
            </a:r>
          </a:p>
        </p:txBody>
      </p:sp>
      <p:sp>
        <p:nvSpPr>
          <p:cNvPr id="28" name="文本占位符 7"/>
          <p:cNvSpPr>
            <a:spLocks noGrp="1"/>
          </p:cNvSpPr>
          <p:nvPr>
            <p:ph type="body" sz="quarter" idx="14" hasCustomPrompt="1"/>
          </p:nvPr>
        </p:nvSpPr>
        <p:spPr>
          <a:xfrm>
            <a:off x="2761217" y="4422562"/>
            <a:ext cx="7959578" cy="1126462"/>
          </a:xfrm>
          <a:prstGeom prst="rect">
            <a:avLst/>
          </a:prstGeom>
        </p:spPr>
        <p:txBody>
          <a:bodyPr wrap="square">
            <a:spAutoFit/>
          </a:bodyPr>
          <a:lstStyle>
            <a:lvl1pPr marL="0" indent="0" algn="l">
              <a:lnSpc>
                <a:spcPct val="100000"/>
              </a:lnSpc>
              <a:spcBef>
                <a:spcPts val="0"/>
              </a:spcBef>
              <a:buNone/>
              <a:defRPr sz="6720">
                <a:solidFill>
                  <a:schemeClr val="bg1"/>
                </a:solidFill>
              </a:defRPr>
            </a:lvl1pPr>
          </a:lstStyle>
          <a:p>
            <a:pPr lvl="0"/>
            <a:r>
              <a:rPr lang="en-US" altLang="zh-CN" dirty="0"/>
              <a:t>Your Title Here</a:t>
            </a:r>
          </a:p>
        </p:txBody>
      </p:sp>
      <p:cxnSp>
        <p:nvCxnSpPr>
          <p:cNvPr id="29" name="直接连接符 28"/>
          <p:cNvCxnSpPr/>
          <p:nvPr userDrawn="1"/>
        </p:nvCxnSpPr>
        <p:spPr>
          <a:xfrm flipH="1">
            <a:off x="2108426" y="7245607"/>
            <a:ext cx="419839" cy="817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占位符 7"/>
          <p:cNvSpPr>
            <a:spLocks noGrp="1"/>
          </p:cNvSpPr>
          <p:nvPr>
            <p:ph type="body" sz="quarter" idx="15" hasCustomPrompt="1"/>
          </p:nvPr>
        </p:nvSpPr>
        <p:spPr>
          <a:xfrm>
            <a:off x="775068" y="7051026"/>
            <a:ext cx="1231232" cy="1126462"/>
          </a:xfrm>
          <a:prstGeom prst="rect">
            <a:avLst/>
          </a:prstGeom>
        </p:spPr>
        <p:txBody>
          <a:bodyPr wrap="square">
            <a:spAutoFit/>
          </a:bodyPr>
          <a:lstStyle>
            <a:lvl1pPr marL="0" indent="0" algn="ctr">
              <a:lnSpc>
                <a:spcPct val="100000"/>
              </a:lnSpc>
              <a:spcBef>
                <a:spcPts val="0"/>
              </a:spcBef>
              <a:buNone/>
              <a:defRPr sz="6720">
                <a:solidFill>
                  <a:schemeClr val="bg1"/>
                </a:solidFill>
              </a:defRPr>
            </a:lvl1pPr>
          </a:lstStyle>
          <a:p>
            <a:pPr lvl="0"/>
            <a:r>
              <a:rPr lang="en-US" altLang="zh-CN" dirty="0"/>
              <a:t>1</a:t>
            </a:r>
          </a:p>
        </p:txBody>
      </p:sp>
      <p:sp>
        <p:nvSpPr>
          <p:cNvPr id="31" name="文本占位符 7"/>
          <p:cNvSpPr>
            <a:spLocks noGrp="1"/>
          </p:cNvSpPr>
          <p:nvPr>
            <p:ph type="body" sz="quarter" idx="16" hasCustomPrompt="1"/>
          </p:nvPr>
        </p:nvSpPr>
        <p:spPr>
          <a:xfrm>
            <a:off x="2761217" y="7051026"/>
            <a:ext cx="7959578" cy="1126462"/>
          </a:xfrm>
          <a:prstGeom prst="rect">
            <a:avLst/>
          </a:prstGeom>
        </p:spPr>
        <p:txBody>
          <a:bodyPr wrap="square">
            <a:spAutoFit/>
          </a:bodyPr>
          <a:lstStyle>
            <a:lvl1pPr marL="0" indent="0" algn="l">
              <a:lnSpc>
                <a:spcPct val="100000"/>
              </a:lnSpc>
              <a:spcBef>
                <a:spcPts val="0"/>
              </a:spcBef>
              <a:buNone/>
              <a:defRPr sz="6720">
                <a:solidFill>
                  <a:schemeClr val="bg1"/>
                </a:solidFill>
              </a:defRPr>
            </a:lvl1pPr>
          </a:lstStyle>
          <a:p>
            <a:pPr lvl="0"/>
            <a:r>
              <a:rPr lang="en-US" altLang="zh-CN" dirty="0"/>
              <a:t>Your Title Here</a:t>
            </a:r>
          </a:p>
        </p:txBody>
      </p:sp>
      <p:cxnSp>
        <p:nvCxnSpPr>
          <p:cNvPr id="32" name="直接连接符 31"/>
          <p:cNvCxnSpPr/>
          <p:nvPr userDrawn="1"/>
        </p:nvCxnSpPr>
        <p:spPr>
          <a:xfrm flipH="1">
            <a:off x="2108426" y="9878982"/>
            <a:ext cx="419839" cy="817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文本占位符 7"/>
          <p:cNvSpPr>
            <a:spLocks noGrp="1"/>
          </p:cNvSpPr>
          <p:nvPr>
            <p:ph type="body" sz="quarter" idx="17" hasCustomPrompt="1"/>
          </p:nvPr>
        </p:nvSpPr>
        <p:spPr>
          <a:xfrm>
            <a:off x="775068" y="9684402"/>
            <a:ext cx="1231232" cy="1126462"/>
          </a:xfrm>
          <a:prstGeom prst="rect">
            <a:avLst/>
          </a:prstGeom>
        </p:spPr>
        <p:txBody>
          <a:bodyPr wrap="square">
            <a:spAutoFit/>
          </a:bodyPr>
          <a:lstStyle>
            <a:lvl1pPr marL="0" indent="0" algn="ctr">
              <a:lnSpc>
                <a:spcPct val="100000"/>
              </a:lnSpc>
              <a:spcBef>
                <a:spcPts val="0"/>
              </a:spcBef>
              <a:buNone/>
              <a:defRPr sz="6720">
                <a:solidFill>
                  <a:schemeClr val="bg1"/>
                </a:solidFill>
              </a:defRPr>
            </a:lvl1pPr>
          </a:lstStyle>
          <a:p>
            <a:pPr lvl="0"/>
            <a:r>
              <a:rPr lang="en-US" altLang="zh-CN" dirty="0"/>
              <a:t>1</a:t>
            </a:r>
          </a:p>
        </p:txBody>
      </p:sp>
      <p:sp>
        <p:nvSpPr>
          <p:cNvPr id="34" name="文本占位符 7"/>
          <p:cNvSpPr>
            <a:spLocks noGrp="1"/>
          </p:cNvSpPr>
          <p:nvPr>
            <p:ph type="body" sz="quarter" idx="18" hasCustomPrompt="1"/>
          </p:nvPr>
        </p:nvSpPr>
        <p:spPr>
          <a:xfrm>
            <a:off x="2761217" y="9684402"/>
            <a:ext cx="7959578" cy="1126462"/>
          </a:xfrm>
          <a:prstGeom prst="rect">
            <a:avLst/>
          </a:prstGeom>
        </p:spPr>
        <p:txBody>
          <a:bodyPr wrap="square">
            <a:spAutoFit/>
          </a:bodyPr>
          <a:lstStyle>
            <a:lvl1pPr marL="0" indent="0" algn="l">
              <a:lnSpc>
                <a:spcPct val="100000"/>
              </a:lnSpc>
              <a:spcBef>
                <a:spcPts val="0"/>
              </a:spcBef>
              <a:buNone/>
              <a:defRPr sz="6720">
                <a:solidFill>
                  <a:schemeClr val="bg1"/>
                </a:solidFill>
              </a:defRPr>
            </a:lvl1pPr>
          </a:lstStyle>
          <a:p>
            <a:pPr lvl="0"/>
            <a:r>
              <a:rPr lang="en-US" altLang="zh-CN" dirty="0"/>
              <a:t>Your Title Here</a:t>
            </a:r>
          </a:p>
        </p:txBody>
      </p:sp>
    </p:spTree>
    <p:extLst>
      <p:ext uri="{BB962C8B-B14F-4D97-AF65-F5344CB8AC3E}">
        <p14:creationId xmlns:p14="http://schemas.microsoft.com/office/powerpoint/2010/main" val="357975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内容页_5">
    <p:spTree>
      <p:nvGrpSpPr>
        <p:cNvPr id="1" name=""/>
        <p:cNvGrpSpPr/>
        <p:nvPr/>
      </p:nvGrpSpPr>
      <p:grpSpPr>
        <a:xfrm>
          <a:off x="0" y="0"/>
          <a:ext cx="0" cy="0"/>
          <a:chOff x="0" y="0"/>
          <a:chExt cx="0" cy="0"/>
        </a:xfrm>
      </p:grpSpPr>
      <p:sp>
        <p:nvSpPr>
          <p:cNvPr id="2" name="平行四边形 1"/>
          <p:cNvSpPr/>
          <p:nvPr userDrawn="1"/>
        </p:nvSpPr>
        <p:spPr>
          <a:xfrm>
            <a:off x="11715750" y="0"/>
            <a:ext cx="14978063" cy="12801600"/>
          </a:xfrm>
          <a:prstGeom prst="parallelogram">
            <a:avLst>
              <a:gd name="adj" fmla="val 53895"/>
            </a:avLst>
          </a:prstGeom>
          <a:solidFill>
            <a:srgbClr val="FFC00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240" dirty="0">
              <a:latin typeface="微软雅黑" panose="020B0503020204020204" pitchFamily="34" charset="-122"/>
              <a:ea typeface="微软雅黑" panose="020B0503020204020204" pitchFamily="34" charset="-122"/>
            </a:endParaRPr>
          </a:p>
        </p:txBody>
      </p:sp>
      <p:sp>
        <p:nvSpPr>
          <p:cNvPr id="3" name="文本占位符 7"/>
          <p:cNvSpPr>
            <a:spLocks noGrp="1"/>
          </p:cNvSpPr>
          <p:nvPr>
            <p:ph type="body" sz="quarter" idx="11" hasCustomPrompt="1"/>
          </p:nvPr>
        </p:nvSpPr>
        <p:spPr>
          <a:xfrm>
            <a:off x="1331512" y="1173239"/>
            <a:ext cx="10384238" cy="2700227"/>
          </a:xfrm>
          <a:prstGeom prst="rect">
            <a:avLst/>
          </a:prstGeom>
        </p:spPr>
        <p:txBody>
          <a:bodyPr wrap="square">
            <a:spAutoFit/>
          </a:bodyPr>
          <a:lstStyle>
            <a:lvl1pPr marL="0" indent="0" algn="l">
              <a:lnSpc>
                <a:spcPct val="100000"/>
              </a:lnSpc>
              <a:spcBef>
                <a:spcPts val="0"/>
              </a:spcBef>
              <a:buNone/>
              <a:defRPr sz="8213" b="1" baseline="0">
                <a:solidFill>
                  <a:srgbClr val="FFC000"/>
                </a:solidFill>
              </a:defRPr>
            </a:lvl1pPr>
          </a:lstStyle>
          <a:p>
            <a:pPr lvl="0"/>
            <a:r>
              <a:rPr lang="en-US" altLang="zh-CN" dirty="0"/>
              <a:t>Please add </a:t>
            </a:r>
          </a:p>
          <a:p>
            <a:pPr lvl="0"/>
            <a:r>
              <a:rPr lang="en-US" altLang="zh-CN" dirty="0"/>
              <a:t>your title here</a:t>
            </a:r>
          </a:p>
        </p:txBody>
      </p:sp>
    </p:spTree>
    <p:extLst>
      <p:ext uri="{BB962C8B-B14F-4D97-AF65-F5344CB8AC3E}">
        <p14:creationId xmlns:p14="http://schemas.microsoft.com/office/powerpoint/2010/main" val="390931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20661948"/>
      </p:ext>
    </p:extLst>
  </p:cSld>
  <p:clrMapOvr>
    <a:masterClrMapping/>
  </p:clrMapOvr>
  <mc:AlternateContent xmlns:mc="http://schemas.openxmlformats.org/markup-compatibility/2006" xmlns:p14="http://schemas.microsoft.com/office/powerpoint/2010/main">
    <mc:Choice Requires="p14">
      <p:transition spd="slow" p14:dur="3400" advClick="0" advTm="2000">
        <p14:reveal/>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726389"/>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76" r:id="rId3"/>
    <p:sldLayoutId id="2147483677" r:id="rId4"/>
    <p:sldLayoutId id="2147483678" r:id="rId5"/>
    <p:sldLayoutId id="2147483680" r:id="rId6"/>
  </p:sldLayoutIdLst>
  <p:txStyles>
    <p:titleStyle>
      <a:lvl1pPr algn="l" defTabSz="1706910" rtl="0" eaLnBrk="1" latinLnBrk="0" hangingPunct="1">
        <a:lnSpc>
          <a:spcPct val="90000"/>
        </a:lnSpc>
        <a:spcBef>
          <a:spcPct val="0"/>
        </a:spcBef>
        <a:buNone/>
        <a:defRPr sz="8213" kern="1200">
          <a:solidFill>
            <a:schemeClr val="tx1"/>
          </a:solidFill>
          <a:latin typeface="+mj-lt"/>
          <a:ea typeface="+mj-ea"/>
          <a:cs typeface="+mj-cs"/>
        </a:defRPr>
      </a:lvl1pPr>
    </p:titleStyle>
    <p:bodyStyle>
      <a:lvl1pPr marL="426728" indent="-426728" algn="l" defTabSz="1706910"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183" indent="-426728" algn="l" defTabSz="1706910"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638" indent="-426728" algn="l" defTabSz="1706910"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09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54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00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45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091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370"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10" rtl="0" eaLnBrk="1" latinLnBrk="0" hangingPunct="1">
        <a:defRPr sz="3360" kern="1200">
          <a:solidFill>
            <a:schemeClr val="tx1"/>
          </a:solidFill>
          <a:latin typeface="+mn-lt"/>
          <a:ea typeface="+mn-ea"/>
          <a:cs typeface="+mn-cs"/>
        </a:defRPr>
      </a:lvl1pPr>
      <a:lvl2pPr marL="853455" algn="l" defTabSz="1706910" rtl="0" eaLnBrk="1" latinLnBrk="0" hangingPunct="1">
        <a:defRPr sz="3360" kern="1200">
          <a:solidFill>
            <a:schemeClr val="tx1"/>
          </a:solidFill>
          <a:latin typeface="+mn-lt"/>
          <a:ea typeface="+mn-ea"/>
          <a:cs typeface="+mn-cs"/>
        </a:defRPr>
      </a:lvl2pPr>
      <a:lvl3pPr marL="1706910" algn="l" defTabSz="1706910" rtl="0" eaLnBrk="1" latinLnBrk="0" hangingPunct="1">
        <a:defRPr sz="3360" kern="1200">
          <a:solidFill>
            <a:schemeClr val="tx1"/>
          </a:solidFill>
          <a:latin typeface="+mn-lt"/>
          <a:ea typeface="+mn-ea"/>
          <a:cs typeface="+mn-cs"/>
        </a:defRPr>
      </a:lvl3pPr>
      <a:lvl4pPr marL="2560366" algn="l" defTabSz="1706910" rtl="0" eaLnBrk="1" latinLnBrk="0" hangingPunct="1">
        <a:defRPr sz="3360" kern="1200">
          <a:solidFill>
            <a:schemeClr val="tx1"/>
          </a:solidFill>
          <a:latin typeface="+mn-lt"/>
          <a:ea typeface="+mn-ea"/>
          <a:cs typeface="+mn-cs"/>
        </a:defRPr>
      </a:lvl4pPr>
      <a:lvl5pPr marL="3413821" algn="l" defTabSz="1706910" rtl="0" eaLnBrk="1" latinLnBrk="0" hangingPunct="1">
        <a:defRPr sz="3360" kern="1200">
          <a:solidFill>
            <a:schemeClr val="tx1"/>
          </a:solidFill>
          <a:latin typeface="+mn-lt"/>
          <a:ea typeface="+mn-ea"/>
          <a:cs typeface="+mn-cs"/>
        </a:defRPr>
      </a:lvl5pPr>
      <a:lvl6pPr marL="4267276" algn="l" defTabSz="1706910" rtl="0" eaLnBrk="1" latinLnBrk="0" hangingPunct="1">
        <a:defRPr sz="3360" kern="1200">
          <a:solidFill>
            <a:schemeClr val="tx1"/>
          </a:solidFill>
          <a:latin typeface="+mn-lt"/>
          <a:ea typeface="+mn-ea"/>
          <a:cs typeface="+mn-cs"/>
        </a:defRPr>
      </a:lvl6pPr>
      <a:lvl7pPr marL="5120731" algn="l" defTabSz="1706910" rtl="0" eaLnBrk="1" latinLnBrk="0" hangingPunct="1">
        <a:defRPr sz="3360" kern="1200">
          <a:solidFill>
            <a:schemeClr val="tx1"/>
          </a:solidFill>
          <a:latin typeface="+mn-lt"/>
          <a:ea typeface="+mn-ea"/>
          <a:cs typeface="+mn-cs"/>
        </a:defRPr>
      </a:lvl7pPr>
      <a:lvl8pPr marL="5974187" algn="l" defTabSz="1706910" rtl="0" eaLnBrk="1" latinLnBrk="0" hangingPunct="1">
        <a:defRPr sz="3360" kern="1200">
          <a:solidFill>
            <a:schemeClr val="tx1"/>
          </a:solidFill>
          <a:latin typeface="+mn-lt"/>
          <a:ea typeface="+mn-ea"/>
          <a:cs typeface="+mn-cs"/>
        </a:defRPr>
      </a:lvl8pPr>
      <a:lvl9pPr marL="6827642" algn="l" defTabSz="1706910"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47.xml"/><Relationship Id="rId7" Type="http://schemas.openxmlformats.org/officeDocument/2006/relationships/image" Target="../media/image13.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 Target="slide3.xml"/><Relationship Id="rId11" Type="http://schemas.openxmlformats.org/officeDocument/2006/relationships/image" Target="../media/image17.png"/><Relationship Id="rId5" Type="http://schemas.openxmlformats.org/officeDocument/2006/relationships/notesSlide" Target="../notesSlides/notesSlide10.xml"/><Relationship Id="rId10" Type="http://schemas.openxmlformats.org/officeDocument/2006/relationships/image" Target="../media/image16.png"/><Relationship Id="rId4" Type="http://schemas.openxmlformats.org/officeDocument/2006/relationships/slideLayout" Target="../slideLayouts/slideLayout3.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48.xml"/><Relationship Id="rId5" Type="http://schemas.openxmlformats.org/officeDocument/2006/relationships/image" Target="../media/image2.jpg"/><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49.xml"/><Relationship Id="rId6" Type="http://schemas.openxmlformats.org/officeDocument/2006/relationships/image" Target="../media/image19.png"/><Relationship Id="rId5" Type="http://schemas.openxmlformats.org/officeDocument/2006/relationships/slide" Target="slide3.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50.xml"/><Relationship Id="rId5" Type="http://schemas.openxmlformats.org/officeDocument/2006/relationships/image" Target="../media/image2.jpg"/><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notesSlide" Target="../notesSlides/notesSlide2.xml"/><Relationship Id="rId2" Type="http://schemas.openxmlformats.org/officeDocument/2006/relationships/tags" Target="../tags/tag8.xml"/><Relationship Id="rId16"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2.jpg"/><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chart" Target="../charts/chart1.xml"/><Relationship Id="rId5" Type="http://schemas.openxmlformats.org/officeDocument/2006/relationships/slide" Target="slide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xml"/><Relationship Id="rId7" Type="http://schemas.openxmlformats.org/officeDocument/2006/relationships/notesSlide" Target="../notesSlides/notesSlide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5.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image" Target="../media/image6.jp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notesSlide" Target="../notesSlides/notesSlide6.xml"/><Relationship Id="rId2" Type="http://schemas.openxmlformats.org/officeDocument/2006/relationships/tags" Target="../tags/tag30.xml"/><Relationship Id="rId16" Type="http://schemas.openxmlformats.org/officeDocument/2006/relationships/slideLayout" Target="../slideLayouts/slideLayout6.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tags" Target="../tags/tag4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4.xml"/><Relationship Id="rId5" Type="http://schemas.openxmlformats.org/officeDocument/2006/relationships/image" Target="../media/image2.jpg"/><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7.jpe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矩形 8"/>
          <p:cNvSpPr/>
          <p:nvPr>
            <p:custDataLst>
              <p:tags r:id="rId1"/>
            </p:custDataLst>
          </p:nvPr>
        </p:nvSpPr>
        <p:spPr>
          <a:xfrm rot="2299722">
            <a:off x="3162237" y="-216601"/>
            <a:ext cx="22436557" cy="16563837"/>
          </a:xfrm>
          <a:custGeom>
            <a:avLst/>
            <a:gdLst>
              <a:gd name="connsiteX0" fmla="*/ 0 w 18130457"/>
              <a:gd name="connsiteY0" fmla="*/ 0 h 13384849"/>
              <a:gd name="connsiteX1" fmla="*/ 18130457 w 18130457"/>
              <a:gd name="connsiteY1" fmla="*/ 0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3791785 w 18130457"/>
              <a:gd name="connsiteY1" fmla="*/ 10019628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4361664 w 18130457"/>
              <a:gd name="connsiteY1" fmla="*/ 9456297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10545771 w 18130457"/>
              <a:gd name="connsiteY1" fmla="*/ 4341745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8002030 w 18130457"/>
              <a:gd name="connsiteY1" fmla="*/ 6879157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8312532 w 18130457"/>
              <a:gd name="connsiteY1" fmla="*/ 6558482 h 13384849"/>
              <a:gd name="connsiteX2" fmla="*/ 18130457 w 18130457"/>
              <a:gd name="connsiteY2" fmla="*/ 13384849 h 13384849"/>
              <a:gd name="connsiteX3" fmla="*/ 0 w 18130457"/>
              <a:gd name="connsiteY3" fmla="*/ 13384849 h 13384849"/>
              <a:gd name="connsiteX4" fmla="*/ 0 w 18130457"/>
              <a:gd name="connsiteY4" fmla="*/ 0 h 13384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0457" h="13384849">
                <a:moveTo>
                  <a:pt x="0" y="0"/>
                </a:moveTo>
                <a:lnTo>
                  <a:pt x="8312532" y="6558482"/>
                </a:lnTo>
                <a:lnTo>
                  <a:pt x="18130457" y="13384849"/>
                </a:lnTo>
                <a:lnTo>
                  <a:pt x="0" y="13384849"/>
                </a:lnTo>
                <a:lnTo>
                  <a:pt x="0" y="0"/>
                </a:lnTo>
                <a:close/>
              </a:path>
            </a:pathLst>
          </a:custGeom>
          <a:gradFill>
            <a:gsLst>
              <a:gs pos="0">
                <a:schemeClr val="bg1">
                  <a:alpha val="18000"/>
                </a:schemeClr>
              </a:gs>
              <a:gs pos="100000">
                <a:schemeClr val="bg1">
                  <a:alpha val="4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2" name="PA_矩形 1"/>
          <p:cNvSpPr/>
          <p:nvPr>
            <p:custDataLst>
              <p:tags r:id="rId2"/>
            </p:custDataLst>
          </p:nvPr>
        </p:nvSpPr>
        <p:spPr>
          <a:xfrm>
            <a:off x="1356085" y="6767398"/>
            <a:ext cx="12466874" cy="2139432"/>
          </a:xfrm>
          <a:prstGeom prst="rect">
            <a:avLst/>
          </a:prstGeom>
          <a:effectLst>
            <a:outerShdw blurRad="63500" sx="102000" sy="102000" algn="ctr" rotWithShape="0">
              <a:prstClr val="black">
                <a:alpha val="40000"/>
              </a:prstClr>
            </a:outerShdw>
          </a:effectLst>
        </p:spPr>
        <p:txBody>
          <a:bodyPr wrap="none">
            <a:spAutoFit/>
          </a:bodyPr>
          <a:lstStyle/>
          <a:p>
            <a:pPr algn="ctr">
              <a:lnSpc>
                <a:spcPct val="150000"/>
              </a:lnSpc>
            </a:pPr>
            <a:r>
              <a:rPr lang="en-US" altLang="zh-CN" sz="10080" dirty="0">
                <a:solidFill>
                  <a:srgbClr val="FFC000"/>
                </a:solidFill>
                <a:effectLst>
                  <a:outerShdw blurRad="50800" dist="88900" dir="2700000" algn="tl" rotWithShape="0">
                    <a:prstClr val="black">
                      <a:alpha val="40000"/>
                    </a:prstClr>
                  </a:outerShdw>
                </a:effectLst>
                <a:latin typeface="Helvetica" panose="020B0604020202030204" pitchFamily="34" charset="0"/>
                <a:ea typeface="微软雅黑" panose="020B0503020204020204" pitchFamily="34" charset="-122"/>
              </a:rPr>
              <a:t>BUSINESS</a:t>
            </a:r>
            <a:r>
              <a:rPr lang="en-US" altLang="zh-CN" sz="10080" dirty="0">
                <a:solidFill>
                  <a:schemeClr val="bg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 </a:t>
            </a:r>
            <a:r>
              <a:rPr lang="en-US" altLang="zh-CN" sz="10080" dirty="0">
                <a:effectLst>
                  <a:outerShdw blurRad="38100" dist="88900" dir="2700000" algn="tl">
                    <a:srgbClr val="000000">
                      <a:alpha val="43137"/>
                    </a:srgbClr>
                  </a:outerShdw>
                </a:effectLst>
                <a:latin typeface="Helvetica" panose="020B0604020202030204" pitchFamily="34" charset="0"/>
                <a:ea typeface="微软雅黑" panose="020B0503020204020204" pitchFamily="34" charset="-122"/>
              </a:rPr>
              <a:t>REPORT</a:t>
            </a:r>
          </a:p>
        </p:txBody>
      </p:sp>
      <p:cxnSp>
        <p:nvCxnSpPr>
          <p:cNvPr id="4" name="PA_直接连接符 3"/>
          <p:cNvCxnSpPr/>
          <p:nvPr>
            <p:custDataLst>
              <p:tags r:id="rId3"/>
            </p:custDataLst>
          </p:nvPr>
        </p:nvCxnSpPr>
        <p:spPr>
          <a:xfrm>
            <a:off x="1271695" y="8986828"/>
            <a:ext cx="12635653" cy="0"/>
          </a:xfrm>
          <a:prstGeom prst="line">
            <a:avLst/>
          </a:prstGeom>
          <a:ln w="19050">
            <a:solidFill>
              <a:srgbClr val="FFC000"/>
            </a:solidFill>
          </a:ln>
          <a:effectLst>
            <a:outerShdw blurRad="50800" dist="139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PA_文本框 5"/>
          <p:cNvSpPr txBox="1"/>
          <p:nvPr>
            <p:custDataLst>
              <p:tags r:id="rId4"/>
            </p:custDataLst>
          </p:nvPr>
        </p:nvSpPr>
        <p:spPr>
          <a:xfrm>
            <a:off x="1271698" y="9133664"/>
            <a:ext cx="12630324" cy="580608"/>
          </a:xfrm>
          <a:prstGeom prst="rect">
            <a:avLst/>
          </a:prstGeom>
          <a:noFill/>
        </p:spPr>
        <p:txBody>
          <a:bodyPr wrap="square" lIns="0" rIns="0" rtlCol="0">
            <a:spAutoFit/>
          </a:bodyPr>
          <a:lstStyle/>
          <a:p>
            <a:r>
              <a:rPr lang="en-US" altLang="zh-CN" sz="3173" dirty="0">
                <a:solidFill>
                  <a:schemeClr val="bg1"/>
                </a:solidFill>
                <a:effectLst>
                  <a:outerShdw blurRad="50800" dist="63500" dir="2700000" algn="tl" rotWithShape="0">
                    <a:prstClr val="black">
                      <a:alpha val="40000"/>
                    </a:prstClr>
                  </a:outerShdw>
                </a:effectLst>
                <a:latin typeface="微软雅黑 Light" panose="020B0502040204020203" pitchFamily="34" charset="-122"/>
                <a:ea typeface="微软雅黑 Light" panose="020B0502040204020203" pitchFamily="34" charset="-122"/>
              </a:rPr>
              <a:t>Report by Eight party to gain</a:t>
            </a:r>
            <a:endParaRPr lang="zh-CN" altLang="en-US" sz="3173" dirty="0">
              <a:effectLst>
                <a:outerShdw blurRad="50800" dist="63500" dir="2700000" algn="tl"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3" name="PA_文本框 2"/>
          <p:cNvSpPr txBox="1"/>
          <p:nvPr>
            <p:custDataLst>
              <p:tags r:id="rId5"/>
            </p:custDataLst>
          </p:nvPr>
        </p:nvSpPr>
        <p:spPr>
          <a:xfrm>
            <a:off x="1271695" y="4420753"/>
            <a:ext cx="5614416" cy="3154710"/>
          </a:xfrm>
          <a:prstGeom prst="rect">
            <a:avLst/>
          </a:prstGeom>
          <a:noFill/>
        </p:spPr>
        <p:txBody>
          <a:bodyPr wrap="square" rtlCol="0">
            <a:spAutoFit/>
          </a:bodyPr>
          <a:lstStyle/>
          <a:p>
            <a:r>
              <a:rPr lang="en-US" altLang="zh-CN" sz="19900" dirty="0">
                <a:solidFill>
                  <a:srgbClr val="FFC000"/>
                </a:solidFill>
                <a:effectLst>
                  <a:outerShdw blurRad="50800" dist="88900" dir="2700000" algn="tl" rotWithShape="0">
                    <a:prstClr val="black">
                      <a:alpha val="40000"/>
                    </a:prstClr>
                  </a:outerShdw>
                </a:effectLst>
                <a:latin typeface="Impact" panose="020B0806030902050204" pitchFamily="34" charset="0"/>
              </a:rPr>
              <a:t>2019</a:t>
            </a:r>
            <a:endParaRPr lang="zh-CN" altLang="en-US" sz="19900" dirty="0">
              <a:solidFill>
                <a:srgbClr val="FFC000"/>
              </a:solidFill>
              <a:effectLst>
                <a:outerShdw blurRad="50800" dist="88900" dir="2700000" algn="tl" rotWithShape="0">
                  <a:prstClr val="black">
                    <a:alpha val="40000"/>
                  </a:prstClr>
                </a:outerShdw>
              </a:effectLst>
              <a:latin typeface="Impact" panose="020B0806030902050204" pitchFamily="34" charset="0"/>
            </a:endParaRPr>
          </a:p>
        </p:txBody>
      </p:sp>
    </p:spTree>
    <p:extLst>
      <p:ext uri="{BB962C8B-B14F-4D97-AF65-F5344CB8AC3E}">
        <p14:creationId xmlns:p14="http://schemas.microsoft.com/office/powerpoint/2010/main" val="42891390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1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7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7"/>
          <p:cNvSpPr/>
          <p:nvPr/>
        </p:nvSpPr>
        <p:spPr>
          <a:xfrm>
            <a:off x="1623503" y="3754513"/>
            <a:ext cx="2010098" cy="2037476"/>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black">
                    <a:lumMod val="65000"/>
                    <a:lumOff val="35000"/>
                  </a:prstClr>
                </a:solidFill>
                <a:effectLst/>
                <a:uLnTx/>
                <a:uFillTx/>
                <a:latin typeface="+mn-ea"/>
                <a:cs typeface="+mn-cs"/>
              </a:rPr>
              <a:t>one</a:t>
            </a:r>
            <a:endParaRPr kumimoji="0" lang="en-US" sz="3200" b="1" i="0" u="none" strike="noStrike" kern="0" cap="none" spc="0" normalizeH="0" baseline="0" noProof="0" dirty="0">
              <a:ln>
                <a:noFill/>
              </a:ln>
              <a:solidFill>
                <a:prstClr val="black">
                  <a:lumMod val="65000"/>
                  <a:lumOff val="35000"/>
                </a:prstClr>
              </a:solidFill>
              <a:effectLst/>
              <a:uLnTx/>
              <a:uFillTx/>
              <a:latin typeface="+mn-ea"/>
              <a:cs typeface="+mn-cs"/>
            </a:endParaRPr>
          </a:p>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11" name="Arc 8"/>
          <p:cNvSpPr/>
          <p:nvPr/>
        </p:nvSpPr>
        <p:spPr>
          <a:xfrm>
            <a:off x="1623503" y="3754513"/>
            <a:ext cx="2084477" cy="2037476"/>
          </a:xfrm>
          <a:prstGeom prst="arc">
            <a:avLst>
              <a:gd name="adj1" fmla="val 16041787"/>
              <a:gd name="adj2" fmla="val 8782705"/>
            </a:avLst>
          </a:prstGeom>
          <a:noFill/>
          <a:ln w="123825" cap="rnd" cmpd="sng" algn="ctr">
            <a:solidFill>
              <a:srgbClr val="FFC000"/>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2" name="Oval 11"/>
          <p:cNvSpPr/>
          <p:nvPr/>
        </p:nvSpPr>
        <p:spPr>
          <a:xfrm>
            <a:off x="1711426" y="8733866"/>
            <a:ext cx="1834251" cy="1917080"/>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lang="en-US" altLang="zh-CN" sz="3200" b="1" kern="0" dirty="0">
                <a:solidFill>
                  <a:prstClr val="black">
                    <a:lumMod val="65000"/>
                    <a:lumOff val="35000"/>
                  </a:prstClr>
                </a:solidFill>
                <a:latin typeface="+mn-ea"/>
              </a:rPr>
              <a:t>three</a:t>
            </a:r>
            <a:endParaRPr kumimoji="0" lang="en-US" sz="3200" b="1" i="0" u="none" strike="noStrike" kern="0" cap="none" spc="0" normalizeH="0" baseline="0" noProof="0" dirty="0">
              <a:ln>
                <a:noFill/>
              </a:ln>
              <a:solidFill>
                <a:prstClr val="black">
                  <a:lumMod val="65000"/>
                  <a:lumOff val="35000"/>
                </a:prstClr>
              </a:solidFill>
              <a:effectLst/>
              <a:uLnTx/>
              <a:uFillTx/>
              <a:latin typeface="+mn-ea"/>
              <a:cs typeface="+mn-cs"/>
            </a:endParaRPr>
          </a:p>
          <a:p>
            <a:pPr lvl="0" algn="ctr" defTabSz="1765901">
              <a:defRPr/>
            </a:pPr>
            <a:endParaRPr lang="en-US" altLang="zh-CN" kern="0" dirty="0">
              <a:solidFill>
                <a:prstClr val="black">
                  <a:lumMod val="65000"/>
                  <a:lumOff val="35000"/>
                </a:prstClr>
              </a:solidFill>
              <a:latin typeface="+mn-ea"/>
            </a:endParaRPr>
          </a:p>
        </p:txBody>
      </p:sp>
      <p:sp>
        <p:nvSpPr>
          <p:cNvPr id="13" name="Arc 12"/>
          <p:cNvSpPr/>
          <p:nvPr/>
        </p:nvSpPr>
        <p:spPr>
          <a:xfrm>
            <a:off x="1711426" y="8733866"/>
            <a:ext cx="1834251" cy="1918446"/>
          </a:xfrm>
          <a:prstGeom prst="arc">
            <a:avLst>
              <a:gd name="adj1" fmla="val 16200000"/>
              <a:gd name="adj2" fmla="val 14025117"/>
            </a:avLst>
          </a:prstGeom>
          <a:noFill/>
          <a:ln w="123825" cap="rnd" cmpd="sng" algn="ctr">
            <a:solidFill>
              <a:srgbClr val="FFC000"/>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4" name="Oval 14"/>
          <p:cNvSpPr/>
          <p:nvPr/>
        </p:nvSpPr>
        <p:spPr>
          <a:xfrm>
            <a:off x="14567755" y="3607240"/>
            <a:ext cx="1698578" cy="1692771"/>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lang="en-US" altLang="zh-CN" sz="3200" b="1" kern="0" dirty="0">
                <a:solidFill>
                  <a:prstClr val="black">
                    <a:lumMod val="65000"/>
                    <a:lumOff val="35000"/>
                  </a:prstClr>
                </a:solidFill>
                <a:latin typeface="+mn-ea"/>
              </a:rPr>
              <a:t>two</a:t>
            </a:r>
            <a:endParaRPr kumimoji="0" lang="en-US" sz="3200" b="1" i="0" u="none" strike="noStrike" kern="0" cap="none" spc="0" normalizeH="0" baseline="0" noProof="0" dirty="0">
              <a:ln>
                <a:noFill/>
              </a:ln>
              <a:solidFill>
                <a:prstClr val="black">
                  <a:lumMod val="65000"/>
                  <a:lumOff val="35000"/>
                </a:prstClr>
              </a:solidFill>
              <a:effectLst/>
              <a:uLnTx/>
              <a:uFillTx/>
              <a:latin typeface="+mn-ea"/>
              <a:cs typeface="+mn-cs"/>
            </a:endParaRPr>
          </a:p>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15" name="Arc 15"/>
          <p:cNvSpPr/>
          <p:nvPr/>
        </p:nvSpPr>
        <p:spPr>
          <a:xfrm>
            <a:off x="14823831" y="3607240"/>
            <a:ext cx="1442502" cy="1692771"/>
          </a:xfrm>
          <a:prstGeom prst="arc">
            <a:avLst>
              <a:gd name="adj1" fmla="val 16200000"/>
              <a:gd name="adj2" fmla="val 3146677"/>
            </a:avLst>
          </a:prstGeom>
          <a:noFill/>
          <a:ln w="123825" cap="rnd" cmpd="sng" algn="ctr">
            <a:solidFill>
              <a:srgbClr val="FFC000"/>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6" name="Oval 17"/>
          <p:cNvSpPr/>
          <p:nvPr/>
        </p:nvSpPr>
        <p:spPr>
          <a:xfrm>
            <a:off x="14329284" y="8613469"/>
            <a:ext cx="1834251" cy="1915713"/>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lang="en-US" altLang="zh-CN" sz="3200" b="1" kern="0" dirty="0">
                <a:solidFill>
                  <a:prstClr val="black">
                    <a:lumMod val="65000"/>
                    <a:lumOff val="35000"/>
                  </a:prstClr>
                </a:solidFill>
                <a:latin typeface="+mn-ea"/>
              </a:rPr>
              <a:t>four</a:t>
            </a:r>
            <a:endParaRPr kumimoji="0" lang="en-US" sz="3200" b="1" i="0" u="none" strike="noStrike" kern="0" cap="none" spc="0" normalizeH="0" baseline="0" noProof="0" dirty="0">
              <a:ln>
                <a:noFill/>
              </a:ln>
              <a:solidFill>
                <a:prstClr val="black">
                  <a:lumMod val="65000"/>
                  <a:lumOff val="35000"/>
                </a:prstClr>
              </a:solidFill>
              <a:effectLst/>
              <a:uLnTx/>
              <a:uFillTx/>
              <a:latin typeface="+mn-ea"/>
              <a:cs typeface="+mn-cs"/>
            </a:endParaRPr>
          </a:p>
          <a:p>
            <a:pPr lvl="0" algn="ctr" defTabSz="1765901">
              <a:defRPr/>
            </a:pPr>
            <a:endParaRPr lang="en-US" altLang="zh-CN" kern="0" dirty="0">
              <a:solidFill>
                <a:prstClr val="black">
                  <a:lumMod val="65000"/>
                  <a:lumOff val="35000"/>
                </a:prstClr>
              </a:solidFill>
              <a:latin typeface="+mn-ea"/>
            </a:endParaRPr>
          </a:p>
        </p:txBody>
      </p:sp>
      <p:sp>
        <p:nvSpPr>
          <p:cNvPr id="17" name="Arc 18"/>
          <p:cNvSpPr/>
          <p:nvPr/>
        </p:nvSpPr>
        <p:spPr>
          <a:xfrm>
            <a:off x="14329284" y="8612102"/>
            <a:ext cx="1834252" cy="1917080"/>
          </a:xfrm>
          <a:prstGeom prst="arc">
            <a:avLst>
              <a:gd name="adj1" fmla="val 16200000"/>
              <a:gd name="adj2" fmla="val 12542703"/>
            </a:avLst>
          </a:prstGeom>
          <a:noFill/>
          <a:ln w="123825" cap="rnd" cmpd="sng" algn="ctr">
            <a:solidFill>
              <a:srgbClr val="FFC000"/>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8"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zh-CN" altLang="en-US" sz="4400" b="1" dirty="0">
                <a:solidFill>
                  <a:prstClr val="black">
                    <a:lumMod val="65000"/>
                    <a:lumOff val="35000"/>
                  </a:prstClr>
                </a:solidFill>
                <a:latin typeface="+mj-ea"/>
                <a:ea typeface="+mj-ea"/>
              </a:rPr>
              <a:t>具体设计说明</a:t>
            </a:r>
            <a:endParaRPr lang="en-US" sz="4400" b="1" dirty="0">
              <a:solidFill>
                <a:srgbClr val="00A8A7"/>
              </a:solidFill>
              <a:latin typeface="+mj-ea"/>
              <a:ea typeface="+mj-ea"/>
            </a:endParaRPr>
          </a:p>
        </p:txBody>
      </p:sp>
      <p:sp>
        <p:nvSpPr>
          <p:cNvPr id="22" name="MH_Entry_1">
            <a:hlinkClick r:id="rId6" action="ppaction://hlinksldjump"/>
          </p:cNvPr>
          <p:cNvSpPr>
            <a:spLocks noChangeArrowheads="1"/>
          </p:cNvSpPr>
          <p:nvPr>
            <p:custDataLst>
              <p:tags r:id="rId1"/>
            </p:custDataLst>
          </p:nvPr>
        </p:nvSpPr>
        <p:spPr bwMode="auto">
          <a:xfrm>
            <a:off x="15417045" y="3457665"/>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MH_Entry_1">
            <a:hlinkClick r:id="rId6" action="ppaction://hlinksldjump"/>
          </p:cNvPr>
          <p:cNvSpPr>
            <a:spLocks noChangeArrowheads="1"/>
          </p:cNvSpPr>
          <p:nvPr>
            <p:custDataLst>
              <p:tags r:id="rId2"/>
            </p:custDataLst>
          </p:nvPr>
        </p:nvSpPr>
        <p:spPr bwMode="auto">
          <a:xfrm>
            <a:off x="15417045" y="7789862"/>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6" name="MH_Entry_1">
            <a:hlinkClick r:id="rId6" action="ppaction://hlinksldjump"/>
          </p:cNvPr>
          <p:cNvSpPr>
            <a:spLocks noChangeArrowheads="1"/>
          </p:cNvSpPr>
          <p:nvPr>
            <p:custDataLst>
              <p:tags r:id="rId3"/>
            </p:custDataLst>
          </p:nvPr>
        </p:nvSpPr>
        <p:spPr bwMode="auto">
          <a:xfrm>
            <a:off x="4414245" y="7789862"/>
            <a:ext cx="7039544" cy="8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endPar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Oval 14">
            <a:extLst>
              <a:ext uri="{FF2B5EF4-FFF2-40B4-BE49-F238E27FC236}">
                <a16:creationId xmlns:a16="http://schemas.microsoft.com/office/drawing/2014/main" id="{71D3E4AE-63CC-49FC-9949-040A4DAAE92B}"/>
              </a:ext>
            </a:extLst>
          </p:cNvPr>
          <p:cNvSpPr/>
          <p:nvPr/>
        </p:nvSpPr>
        <p:spPr>
          <a:xfrm>
            <a:off x="8637680" y="5653186"/>
            <a:ext cx="1987743" cy="1988708"/>
          </a:xfrm>
          <a:prstGeom prst="ellipse">
            <a:avLst/>
          </a:prstGeom>
          <a:noFill/>
          <a:ln w="57150" cap="flat" cmpd="sng" algn="ctr">
            <a:solidFill>
              <a:srgbClr val="434F5A">
                <a:alpha val="16000"/>
              </a:srgbClr>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lumMod val="65000"/>
                    <a:lumOff val="35000"/>
                  </a:prstClr>
                </a:solidFill>
                <a:effectLst/>
                <a:uLnTx/>
                <a:uFillTx/>
                <a:latin typeface="+mn-ea"/>
                <a:cs typeface="+mn-cs"/>
              </a:rPr>
              <a:t>five</a:t>
            </a:r>
          </a:p>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65000"/>
                  <a:lumOff val="35000"/>
                </a:prstClr>
              </a:solidFill>
              <a:effectLst/>
              <a:uLnTx/>
              <a:uFillTx/>
              <a:latin typeface="+mn-ea"/>
              <a:cs typeface="+mn-cs"/>
            </a:endParaRPr>
          </a:p>
        </p:txBody>
      </p:sp>
      <p:sp>
        <p:nvSpPr>
          <p:cNvPr id="29" name="Arc 8">
            <a:extLst>
              <a:ext uri="{FF2B5EF4-FFF2-40B4-BE49-F238E27FC236}">
                <a16:creationId xmlns:a16="http://schemas.microsoft.com/office/drawing/2014/main" id="{A01A1BC2-C7F4-453B-B9EC-131550419A83}"/>
              </a:ext>
            </a:extLst>
          </p:cNvPr>
          <p:cNvSpPr/>
          <p:nvPr/>
        </p:nvSpPr>
        <p:spPr>
          <a:xfrm>
            <a:off x="8637680" y="5653186"/>
            <a:ext cx="1987743" cy="1988708"/>
          </a:xfrm>
          <a:prstGeom prst="arc">
            <a:avLst>
              <a:gd name="adj1" fmla="val 16200000"/>
              <a:gd name="adj2" fmla="val 9217759"/>
            </a:avLst>
          </a:prstGeom>
          <a:noFill/>
          <a:ln w="123825" cap="rnd" cmpd="sng" algn="ctr">
            <a:solidFill>
              <a:srgbClr val="FFC000"/>
            </a:solidFill>
            <a:prstDash val="solid"/>
            <a:miter lim="800000"/>
          </a:ln>
          <a:effectLst/>
        </p:spPr>
        <p:txBody>
          <a:bodyPr rtlCol="0" anchor="ctr"/>
          <a:lstStyle/>
          <a:p>
            <a:pPr marL="0" marR="0" lvl="0" indent="0" algn="ctr" defTabSz="1765901" eaLnBrk="1" fontAlgn="auto" latinLnBrk="0" hangingPunct="1">
              <a:lnSpc>
                <a:spcPct val="100000"/>
              </a:lnSpc>
              <a:spcBef>
                <a:spcPts val="0"/>
              </a:spcBef>
              <a:spcAft>
                <a:spcPts val="0"/>
              </a:spcAft>
              <a:buClrTx/>
              <a:buSzTx/>
              <a:buFontTx/>
              <a:buNone/>
              <a:tabLst/>
              <a:defRPr/>
            </a:pPr>
            <a:endParaRPr kumimoji="0" lang="en-US" sz="3476"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2" name="图片 1">
            <a:extLst>
              <a:ext uri="{FF2B5EF4-FFF2-40B4-BE49-F238E27FC236}">
                <a16:creationId xmlns:a16="http://schemas.microsoft.com/office/drawing/2014/main" id="{DAADFE19-DD82-416A-939E-25F219605983}"/>
              </a:ext>
            </a:extLst>
          </p:cNvPr>
          <p:cNvPicPr>
            <a:picLocks noChangeAspect="1"/>
          </p:cNvPicPr>
          <p:nvPr/>
        </p:nvPicPr>
        <p:blipFill>
          <a:blip r:embed="rId7"/>
          <a:stretch>
            <a:fillRect/>
          </a:stretch>
        </p:blipFill>
        <p:spPr>
          <a:xfrm>
            <a:off x="3968866" y="3361597"/>
            <a:ext cx="4594436" cy="3999957"/>
          </a:xfrm>
          <a:prstGeom prst="rect">
            <a:avLst/>
          </a:prstGeom>
        </p:spPr>
      </p:pic>
      <p:pic>
        <p:nvPicPr>
          <p:cNvPr id="3" name="图片 2">
            <a:extLst>
              <a:ext uri="{FF2B5EF4-FFF2-40B4-BE49-F238E27FC236}">
                <a16:creationId xmlns:a16="http://schemas.microsoft.com/office/drawing/2014/main" id="{9C64BFAB-3CCB-44F3-B3D1-50821FAD1D5E}"/>
              </a:ext>
            </a:extLst>
          </p:cNvPr>
          <p:cNvPicPr>
            <a:picLocks noChangeAspect="1"/>
          </p:cNvPicPr>
          <p:nvPr/>
        </p:nvPicPr>
        <p:blipFill>
          <a:blip r:embed="rId8"/>
          <a:stretch>
            <a:fillRect/>
          </a:stretch>
        </p:blipFill>
        <p:spPr>
          <a:xfrm>
            <a:off x="16522409" y="3361596"/>
            <a:ext cx="4884843" cy="2863357"/>
          </a:xfrm>
          <a:prstGeom prst="rect">
            <a:avLst/>
          </a:prstGeom>
        </p:spPr>
      </p:pic>
      <p:pic>
        <p:nvPicPr>
          <p:cNvPr id="4" name="图片 3">
            <a:extLst>
              <a:ext uri="{FF2B5EF4-FFF2-40B4-BE49-F238E27FC236}">
                <a16:creationId xmlns:a16="http://schemas.microsoft.com/office/drawing/2014/main" id="{D7D67730-3CC7-467E-8FD8-3965230DF3B3}"/>
              </a:ext>
            </a:extLst>
          </p:cNvPr>
          <p:cNvPicPr>
            <a:picLocks noChangeAspect="1"/>
          </p:cNvPicPr>
          <p:nvPr/>
        </p:nvPicPr>
        <p:blipFill>
          <a:blip r:embed="rId9"/>
          <a:stretch>
            <a:fillRect/>
          </a:stretch>
        </p:blipFill>
        <p:spPr>
          <a:xfrm>
            <a:off x="3707980" y="7617760"/>
            <a:ext cx="4930567" cy="3999957"/>
          </a:xfrm>
          <a:prstGeom prst="rect">
            <a:avLst/>
          </a:prstGeom>
        </p:spPr>
      </p:pic>
      <p:pic>
        <p:nvPicPr>
          <p:cNvPr id="5" name="图片 4">
            <a:extLst>
              <a:ext uri="{FF2B5EF4-FFF2-40B4-BE49-F238E27FC236}">
                <a16:creationId xmlns:a16="http://schemas.microsoft.com/office/drawing/2014/main" id="{B0544698-B0FB-47B3-88E5-4B1EA7CE55A1}"/>
              </a:ext>
            </a:extLst>
          </p:cNvPr>
          <p:cNvPicPr>
            <a:picLocks noChangeAspect="1"/>
          </p:cNvPicPr>
          <p:nvPr/>
        </p:nvPicPr>
        <p:blipFill>
          <a:blip r:embed="rId10"/>
          <a:stretch>
            <a:fillRect/>
          </a:stretch>
        </p:blipFill>
        <p:spPr>
          <a:xfrm>
            <a:off x="16396667" y="7317986"/>
            <a:ext cx="5136325" cy="3332960"/>
          </a:xfrm>
          <a:prstGeom prst="rect">
            <a:avLst/>
          </a:prstGeom>
        </p:spPr>
      </p:pic>
      <p:pic>
        <p:nvPicPr>
          <p:cNvPr id="6" name="图片 5">
            <a:extLst>
              <a:ext uri="{FF2B5EF4-FFF2-40B4-BE49-F238E27FC236}">
                <a16:creationId xmlns:a16="http://schemas.microsoft.com/office/drawing/2014/main" id="{9254DE27-6E4B-4B75-B050-322B63FC3A28}"/>
              </a:ext>
            </a:extLst>
          </p:cNvPr>
          <p:cNvPicPr>
            <a:picLocks noChangeAspect="1"/>
          </p:cNvPicPr>
          <p:nvPr/>
        </p:nvPicPr>
        <p:blipFill>
          <a:blip r:embed="rId11"/>
          <a:stretch>
            <a:fillRect/>
          </a:stretch>
        </p:blipFill>
        <p:spPr>
          <a:xfrm>
            <a:off x="10828828" y="5098226"/>
            <a:ext cx="3738927" cy="3332960"/>
          </a:xfrm>
          <a:prstGeom prst="rect">
            <a:avLst/>
          </a:prstGeom>
        </p:spPr>
      </p:pic>
    </p:spTree>
    <p:extLst>
      <p:ext uri="{BB962C8B-B14F-4D97-AF65-F5344CB8AC3E}">
        <p14:creationId xmlns:p14="http://schemas.microsoft.com/office/powerpoint/2010/main" val="2380596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4"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96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模块详细设计</a:t>
            </a:r>
          </a:p>
        </p:txBody>
      </p:sp>
      <p:sp>
        <p:nvSpPr>
          <p:cNvPr id="4" name="矩形 3"/>
          <p:cNvSpPr/>
          <p:nvPr/>
        </p:nvSpPr>
        <p:spPr>
          <a:xfrm>
            <a:off x="10766323" y="10183101"/>
            <a:ext cx="10943303" cy="1421928"/>
          </a:xfrm>
          <a:prstGeom prst="rect">
            <a:avLst/>
          </a:prstGeom>
        </p:spPr>
        <p:txBody>
          <a:bodyPr wrap="square">
            <a:spAutoFit/>
          </a:bodyPr>
          <a:lstStyle/>
          <a:p>
            <a:pPr algn="r">
              <a:lnSpc>
                <a:spcPct val="12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3122398" y="4873298"/>
            <a:ext cx="9572761" cy="3318409"/>
          </a:xfrm>
          <a:prstGeom prst="rect">
            <a:avLst/>
          </a:prstGeom>
        </p:spPr>
        <p:txBody>
          <a:bodyPr wrap="square">
            <a:spAutoFit/>
          </a:bodyPr>
          <a:lstStyle/>
          <a:p>
            <a:pPr>
              <a:lnSpc>
                <a:spcPct val="150000"/>
              </a:lnSpc>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明确说明系统各功能的实现方式</a:t>
            </a:r>
          </a:p>
          <a:p>
            <a:pPr>
              <a:lnSpc>
                <a:spcPct val="150000"/>
              </a:lnSpc>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确定软件的全部需求和软件组成模块</a:t>
            </a:r>
          </a:p>
          <a:p>
            <a:pPr>
              <a:lnSpc>
                <a:spcPct val="150000"/>
              </a:lnSpc>
            </a:pP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确定各模块的功能和用户接口，以此作为详细设计的依据和基础。</a:t>
            </a:r>
          </a:p>
        </p:txBody>
      </p:sp>
      <p:cxnSp>
        <p:nvCxnSpPr>
          <p:cNvPr id="10" name="直接连接符 9"/>
          <p:cNvCxnSpPr/>
          <p:nvPr/>
        </p:nvCxnSpPr>
        <p:spPr>
          <a:xfrm>
            <a:off x="17908779" y="9961641"/>
            <a:ext cx="3800847"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13" name="组合 12">
            <a:extLst>
              <a:ext uri="{FF2B5EF4-FFF2-40B4-BE49-F238E27FC236}">
                <a16:creationId xmlns:a16="http://schemas.microsoft.com/office/drawing/2014/main" id="{0F018B2A-9595-4F99-843A-4C1E3D822ED6}"/>
              </a:ext>
            </a:extLst>
          </p:cNvPr>
          <p:cNvGrpSpPr/>
          <p:nvPr/>
        </p:nvGrpSpPr>
        <p:grpSpPr>
          <a:xfrm>
            <a:off x="-1095388" y="0"/>
            <a:ext cx="12869842" cy="12801600"/>
            <a:chOff x="-1095388" y="0"/>
            <a:chExt cx="12869842" cy="12801600"/>
          </a:xfrm>
        </p:grpSpPr>
        <p:pic>
          <p:nvPicPr>
            <p:cNvPr id="14" name="图片 13">
              <a:extLst>
                <a:ext uri="{FF2B5EF4-FFF2-40B4-BE49-F238E27FC236}">
                  <a16:creationId xmlns:a16="http://schemas.microsoft.com/office/drawing/2014/main" id="{D9F8D5E1-E3D1-4CC9-BFF5-90B46ADEC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88" y="0"/>
              <a:ext cx="12869842" cy="1280160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15" name="矩形 14">
              <a:extLst>
                <a:ext uri="{FF2B5EF4-FFF2-40B4-BE49-F238E27FC236}">
                  <a16:creationId xmlns:a16="http://schemas.microsoft.com/office/drawing/2014/main" id="{C5CA8D86-D3FD-4DDE-BD96-C229EA55A8DD}"/>
                </a:ext>
              </a:extLst>
            </p:cNvPr>
            <p:cNvSpPr/>
            <p:nvPr/>
          </p:nvSpPr>
          <p:spPr>
            <a:xfrm rot="2299722">
              <a:off x="3614902" y="2473720"/>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6" name="文本框 15">
              <a:extLst>
                <a:ext uri="{FF2B5EF4-FFF2-40B4-BE49-F238E27FC236}">
                  <a16:creationId xmlns:a16="http://schemas.microsoft.com/office/drawing/2014/main" id="{5B7DD866-895A-4217-85E4-95129FEEFCC2}"/>
                </a:ext>
              </a:extLst>
            </p:cNvPr>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rgbClr val="FFC000"/>
                  </a:solidFill>
                  <a:effectLst>
                    <a:outerShdw blurRad="38100" dist="38100" dir="2700000" algn="tl">
                      <a:srgbClr val="000000">
                        <a:alpha val="43137"/>
                      </a:srgbClr>
                    </a:outerShdw>
                  </a:effectLst>
                  <a:latin typeface="Impact" panose="020B0806030902050204" pitchFamily="34" charset="0"/>
                </a:rPr>
                <a:t>03</a:t>
              </a:r>
              <a:endParaRPr lang="zh-CN" altLang="en-US" sz="28700" dirty="0">
                <a:solidFill>
                  <a:srgbClr val="FFC000"/>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14443567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2" presetClass="entr" presetSubtype="8" fill="hold" nodeType="withEffect" p14:presetBounceEnd="50000">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14:bounceEnd="50000">
                                          <p:cBhvr additive="base">
                                            <p:cTn id="22" dur="10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23"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1+#ppt_w/2"/>
                                              </p:val>
                                            </p:tav>
                                            <p:tav tm="100000">
                                              <p:val>
                                                <p:strVal val="#ppt_x"/>
                                              </p:val>
                                            </p:tav>
                                          </p:tavLst>
                                        </p:anim>
                                        <p:anim calcmode="lin" valueType="num">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1000" fill="hold"/>
                                            <p:tgtEl>
                                              <p:spTgt spid="13"/>
                                            </p:tgtEl>
                                            <p:attrNameLst>
                                              <p:attrName>ppt_x</p:attrName>
                                            </p:attrNameLst>
                                          </p:cBhvr>
                                          <p:tavLst>
                                            <p:tav tm="0">
                                              <p:val>
                                                <p:strVal val="0-#ppt_w/2"/>
                                              </p:val>
                                            </p:tav>
                                            <p:tav tm="100000">
                                              <p:val>
                                                <p:strVal val="#ppt_x"/>
                                              </p:val>
                                            </p:tav>
                                          </p:tavLst>
                                        </p:anim>
                                        <p:anim calcmode="lin" valueType="num">
                                          <p:cBhvr additive="base">
                                            <p:cTn id="23"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47660" y="0"/>
            <a:ext cx="14912340" cy="12801600"/>
          </a:xfrm>
          <a:prstGeom prst="rect">
            <a:avLst/>
          </a:prstGeom>
        </p:spPr>
      </p:pic>
      <p:sp>
        <p:nvSpPr>
          <p:cNvPr id="2" name="MH_Entry_1">
            <a:hlinkClick r:id="rId5" action="ppaction://hlinksldjump"/>
          </p:cNvPr>
          <p:cNvSpPr>
            <a:spLocks noChangeArrowheads="1"/>
          </p:cNvSpPr>
          <p:nvPr>
            <p:custDataLst>
              <p:tags r:id="rId1"/>
            </p:custDataLst>
          </p:nvPr>
        </p:nvSpPr>
        <p:spPr bwMode="auto">
          <a:xfrm>
            <a:off x="486697" y="1863725"/>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4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 </a:t>
            </a:r>
            <a:r>
              <a:rPr lang="zh-CN" altLang="en-US" sz="4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用户信息模块</a:t>
            </a:r>
          </a:p>
        </p:txBody>
      </p:sp>
      <p:sp>
        <p:nvSpPr>
          <p:cNvPr id="4" name="矩形 3"/>
          <p:cNvSpPr/>
          <p:nvPr/>
        </p:nvSpPr>
        <p:spPr>
          <a:xfrm>
            <a:off x="361562" y="3395944"/>
            <a:ext cx="6807168" cy="3654334"/>
          </a:xfrm>
          <a:prstGeom prst="rect">
            <a:avLst/>
          </a:prstGeom>
        </p:spPr>
        <p:txBody>
          <a:bodyPr wrap="square">
            <a:spAutoFit/>
          </a:bodyPr>
          <a:lstStyle/>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3.1	</a:t>
            </a:r>
            <a:r>
              <a:rPr lang="zh-CN" altLang="en-US" sz="2000" dirty="0">
                <a:solidFill>
                  <a:srgbClr val="959595"/>
                </a:solidFill>
                <a:latin typeface="微软雅黑" panose="020B0503020204020204" pitchFamily="34" charset="-122"/>
                <a:ea typeface="微软雅黑" panose="020B0503020204020204" pitchFamily="34" charset="-122"/>
              </a:rPr>
              <a:t>模块</a:t>
            </a:r>
            <a:r>
              <a:rPr lang="en-US" altLang="zh-CN" sz="2000" dirty="0">
                <a:solidFill>
                  <a:srgbClr val="959595"/>
                </a:solidFill>
                <a:latin typeface="微软雅黑" panose="020B0503020204020204" pitchFamily="34" charset="-122"/>
                <a:ea typeface="微软雅黑" panose="020B0503020204020204" pitchFamily="34" charset="-122"/>
              </a:rPr>
              <a:t>1</a:t>
            </a:r>
          </a:p>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	</a:t>
            </a:r>
            <a:r>
              <a:rPr lang="zh-CN" altLang="en-US" sz="2000" dirty="0">
                <a:solidFill>
                  <a:srgbClr val="959595"/>
                </a:solidFill>
                <a:latin typeface="微软雅黑" panose="020B0503020204020204" pitchFamily="34" charset="-122"/>
                <a:ea typeface="微软雅黑" panose="020B0503020204020204" pitchFamily="34" charset="-122"/>
              </a:rPr>
              <a:t>用户信息</a:t>
            </a:r>
          </a:p>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3.1.1	</a:t>
            </a:r>
            <a:r>
              <a:rPr lang="zh-CN" altLang="en-US" sz="2000" dirty="0">
                <a:solidFill>
                  <a:srgbClr val="959595"/>
                </a:solidFill>
                <a:latin typeface="微软雅黑" panose="020B0503020204020204" pitchFamily="34" charset="-122"/>
                <a:ea typeface="微软雅黑" panose="020B0503020204020204" pitchFamily="34" charset="-122"/>
              </a:rPr>
              <a:t>功能描述</a:t>
            </a:r>
          </a:p>
          <a:p>
            <a:pPr>
              <a:lnSpc>
                <a:spcPct val="130000"/>
              </a:lnSpc>
            </a:pPr>
            <a:r>
              <a:rPr lang="zh-CN" altLang="en-US" sz="2000" dirty="0">
                <a:solidFill>
                  <a:srgbClr val="959595"/>
                </a:solidFill>
                <a:latin typeface="微软雅黑" panose="020B0503020204020204" pitchFamily="34" charset="-122"/>
                <a:ea typeface="微软雅黑" panose="020B0503020204020204" pitchFamily="34" charset="-122"/>
              </a:rPr>
              <a:t>      获取用户的收货地址，联系方式，配送时间等基本信息</a:t>
            </a:r>
          </a:p>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3.1.2	</a:t>
            </a:r>
            <a:r>
              <a:rPr lang="zh-CN" altLang="en-US" sz="2000" dirty="0">
                <a:solidFill>
                  <a:srgbClr val="959595"/>
                </a:solidFill>
                <a:latin typeface="微软雅黑" panose="020B0503020204020204" pitchFamily="34" charset="-122"/>
                <a:ea typeface="微软雅黑" panose="020B0503020204020204" pitchFamily="34" charset="-122"/>
              </a:rPr>
              <a:t>接口描述</a:t>
            </a:r>
          </a:p>
          <a:p>
            <a:pPr>
              <a:lnSpc>
                <a:spcPct val="130000"/>
              </a:lnSpc>
            </a:pPr>
            <a:r>
              <a:rPr lang="zh-CN" altLang="en-US" sz="2000" dirty="0">
                <a:solidFill>
                  <a:srgbClr val="959595"/>
                </a:solidFill>
                <a:latin typeface="微软雅黑" panose="020B0503020204020204" pitchFamily="34" charset="-122"/>
                <a:ea typeface="微软雅黑" panose="020B0503020204020204" pitchFamily="34" charset="-122"/>
              </a:rPr>
              <a:t>      无</a:t>
            </a:r>
          </a:p>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3.1.3	</a:t>
            </a:r>
            <a:r>
              <a:rPr lang="zh-CN" altLang="en-US" sz="2000" dirty="0">
                <a:solidFill>
                  <a:srgbClr val="959595"/>
                </a:solidFill>
                <a:latin typeface="微软雅黑" panose="020B0503020204020204" pitchFamily="34" charset="-122"/>
                <a:ea typeface="微软雅黑" panose="020B0503020204020204" pitchFamily="34" charset="-122"/>
              </a:rPr>
              <a:t>内部元素结构</a:t>
            </a:r>
          </a:p>
          <a:p>
            <a:pPr>
              <a:lnSpc>
                <a:spcPct val="130000"/>
              </a:lnSpc>
            </a:pPr>
            <a:r>
              <a:rPr lang="zh-CN" altLang="en-US" sz="2000" dirty="0">
                <a:solidFill>
                  <a:srgbClr val="959595"/>
                </a:solidFill>
                <a:latin typeface="微软雅黑" panose="020B0503020204020204" pitchFamily="34" charset="-122"/>
                <a:ea typeface="微软雅黑" panose="020B0503020204020204" pitchFamily="34" charset="-122"/>
              </a:rPr>
              <a:t>     电话，地址，时间</a:t>
            </a:r>
          </a:p>
          <a:p>
            <a:pPr>
              <a:lnSpc>
                <a:spcPct val="130000"/>
              </a:lnSpc>
            </a:pPr>
            <a:r>
              <a:rPr lang="en-US" altLang="zh-CN" sz="2000" dirty="0">
                <a:solidFill>
                  <a:srgbClr val="959595"/>
                </a:solidFill>
                <a:latin typeface="微软雅黑" panose="020B0503020204020204" pitchFamily="34" charset="-122"/>
                <a:ea typeface="微软雅黑" panose="020B0503020204020204" pitchFamily="34" charset="-122"/>
              </a:rPr>
              <a:t>3.1.4	</a:t>
            </a:r>
            <a:r>
              <a:rPr lang="zh-CN" altLang="en-US" sz="2000" dirty="0">
                <a:solidFill>
                  <a:srgbClr val="959595"/>
                </a:solidFill>
                <a:latin typeface="微软雅黑" panose="020B0503020204020204" pitchFamily="34" charset="-122"/>
                <a:ea typeface="微软雅黑" panose="020B0503020204020204" pitchFamily="34" charset="-122"/>
              </a:rPr>
              <a:t>人机界面设计 </a:t>
            </a:r>
            <a:endParaRPr lang="en-US" altLang="zh-CN" sz="2000" dirty="0">
              <a:solidFill>
                <a:srgbClr val="959595"/>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61562" y="3246643"/>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3" name="组合 2"/>
          <p:cNvGrpSpPr/>
          <p:nvPr/>
        </p:nvGrpSpPr>
        <p:grpSpPr>
          <a:xfrm>
            <a:off x="7943850" y="0"/>
            <a:ext cx="1465623" cy="12801600"/>
            <a:chOff x="7943850" y="0"/>
            <a:chExt cx="1465623" cy="12801600"/>
          </a:xfrm>
        </p:grpSpPr>
        <p:sp>
          <p:nvSpPr>
            <p:cNvPr id="21" name="矩形 20"/>
            <p:cNvSpPr/>
            <p:nvPr/>
          </p:nvSpPr>
          <p:spPr>
            <a:xfrm>
              <a:off x="7943850"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25" name="文本框 24"/>
            <p:cNvSpPr txBox="1"/>
            <p:nvPr/>
          </p:nvSpPr>
          <p:spPr>
            <a:xfrm rot="10800000">
              <a:off x="8445828" y="2130425"/>
              <a:ext cx="461665" cy="6185371"/>
            </a:xfrm>
            <a:prstGeom prst="rect">
              <a:avLst/>
            </a:prstGeom>
            <a:noFill/>
          </p:spPr>
          <p:txBody>
            <a:bodyPr vert="eaVert" wrap="square" rtlCol="0">
              <a:spAutoFit/>
            </a:bodyPr>
            <a:lstStyle/>
            <a:p>
              <a:pPr algn="r"/>
              <a:r>
                <a:rPr lang="en-US" altLang="zh-CN" spc="600" dirty="0">
                  <a:solidFill>
                    <a:schemeClr val="bg1"/>
                  </a:solidFill>
                </a:rPr>
                <a:t>PHOTO FROM PIXABAY</a:t>
              </a:r>
              <a:endParaRPr lang="zh-CN" altLang="en-US" spc="600" dirty="0">
                <a:solidFill>
                  <a:schemeClr val="bg1"/>
                </a:solidFill>
              </a:endParaRPr>
            </a:p>
          </p:txBody>
        </p:sp>
      </p:grpSp>
      <p:sp>
        <p:nvSpPr>
          <p:cNvPr id="26" name="Shape 2702">
            <a:extLst>
              <a:ext uri="{FF2B5EF4-FFF2-40B4-BE49-F238E27FC236}">
                <a16:creationId xmlns:a16="http://schemas.microsoft.com/office/drawing/2014/main" id="{C3197903-5D6F-407C-BBFC-CB23CA3FA28A}"/>
              </a:ext>
            </a:extLst>
          </p:cNvPr>
          <p:cNvSpPr/>
          <p:nvPr/>
        </p:nvSpPr>
        <p:spPr>
          <a:xfrm>
            <a:off x="486697" y="11507354"/>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tx1">
              <a:lumMod val="75000"/>
              <a:lumOff val="2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29" name="Shape 2703">
            <a:extLst>
              <a:ext uri="{FF2B5EF4-FFF2-40B4-BE49-F238E27FC236}">
                <a16:creationId xmlns:a16="http://schemas.microsoft.com/office/drawing/2014/main" id="{5C333A90-734E-4E7A-BDCC-E780960D5353}"/>
              </a:ext>
            </a:extLst>
          </p:cNvPr>
          <p:cNvSpPr/>
          <p:nvPr/>
        </p:nvSpPr>
        <p:spPr>
          <a:xfrm>
            <a:off x="1470577" y="11507354"/>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tx1">
              <a:lumMod val="75000"/>
              <a:lumOff val="2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latin typeface="Arial"/>
              <a:ea typeface="Arial"/>
              <a:cs typeface="Arial"/>
            </a:endParaRPr>
          </a:p>
        </p:txBody>
      </p:sp>
      <p:sp>
        <p:nvSpPr>
          <p:cNvPr id="31" name="Shape 2708">
            <a:extLst>
              <a:ext uri="{FF2B5EF4-FFF2-40B4-BE49-F238E27FC236}">
                <a16:creationId xmlns:a16="http://schemas.microsoft.com/office/drawing/2014/main" id="{90783727-70B4-44CA-A17F-F28EBC5F9C49}"/>
              </a:ext>
            </a:extLst>
          </p:cNvPr>
          <p:cNvSpPr/>
          <p:nvPr/>
        </p:nvSpPr>
        <p:spPr>
          <a:xfrm>
            <a:off x="2454458" y="11507354"/>
            <a:ext cx="536392" cy="5363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tx1">
              <a:lumMod val="75000"/>
              <a:lumOff val="25000"/>
            </a:schemeClr>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pic>
        <p:nvPicPr>
          <p:cNvPr id="32" name="图片 31">
            <a:extLst>
              <a:ext uri="{FF2B5EF4-FFF2-40B4-BE49-F238E27FC236}">
                <a16:creationId xmlns:a16="http://schemas.microsoft.com/office/drawing/2014/main" id="{433B24A9-1E76-4DEF-A418-324054E6A4A3}"/>
              </a:ext>
            </a:extLst>
          </p:cNvPr>
          <p:cNvPicPr/>
          <p:nvPr/>
        </p:nvPicPr>
        <p:blipFill>
          <a:blip r:embed="rId6"/>
          <a:stretch>
            <a:fillRect/>
          </a:stretch>
        </p:blipFill>
        <p:spPr>
          <a:xfrm>
            <a:off x="574409" y="7050278"/>
            <a:ext cx="2865120" cy="1348740"/>
          </a:xfrm>
          <a:prstGeom prst="rect">
            <a:avLst/>
          </a:prstGeom>
        </p:spPr>
      </p:pic>
      <p:sp>
        <p:nvSpPr>
          <p:cNvPr id="13" name="文本框 12">
            <a:extLst>
              <a:ext uri="{FF2B5EF4-FFF2-40B4-BE49-F238E27FC236}">
                <a16:creationId xmlns:a16="http://schemas.microsoft.com/office/drawing/2014/main" id="{18143D78-04F9-4BE5-8B86-D3B906DF8CE9}"/>
              </a:ext>
            </a:extLst>
          </p:cNvPr>
          <p:cNvSpPr txBox="1"/>
          <p:nvPr/>
        </p:nvSpPr>
        <p:spPr>
          <a:xfrm>
            <a:off x="361562" y="9001125"/>
            <a:ext cx="6932303" cy="1631216"/>
          </a:xfrm>
          <a:prstGeom prst="rect">
            <a:avLst/>
          </a:prstGeom>
          <a:noFill/>
        </p:spPr>
        <p:txBody>
          <a:bodyPr wrap="square" rtlCol="0">
            <a:spAutoFit/>
          </a:bodyPr>
          <a:lstStyle/>
          <a:p>
            <a:r>
              <a:rPr lang="en-US" altLang="zh-CN" sz="2000" dirty="0">
                <a:solidFill>
                  <a:schemeClr val="bg1">
                    <a:lumMod val="65000"/>
                  </a:schemeClr>
                </a:solidFill>
                <a:latin typeface="微软雅黑" panose="020B0503020204020204" pitchFamily="34" charset="-122"/>
                <a:ea typeface="微软雅黑" panose="020B0503020204020204" pitchFamily="34" charset="-122"/>
              </a:rPr>
              <a:t>3.1.5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子程序设计</a:t>
            </a:r>
            <a:endParaRPr lang="en-US" altLang="zh-CN" sz="20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2000" dirty="0">
                <a:solidFill>
                  <a:schemeClr val="bg1">
                    <a:lumMod val="65000"/>
                  </a:schemeClr>
                </a:solidFill>
                <a:latin typeface="微软雅黑" panose="020B0503020204020204" pitchFamily="34" charset="-122"/>
                <a:ea typeface="微软雅黑" panose="020B0503020204020204" pitchFamily="34" charset="-122"/>
              </a:rPr>
              <a:t>     如右图</a:t>
            </a:r>
            <a:endParaRPr lang="en-US" altLang="zh-CN" sz="2000" dirty="0">
              <a:solidFill>
                <a:schemeClr val="bg1">
                  <a:lumMod val="65000"/>
                </a:schemeClr>
              </a:solidFill>
              <a:latin typeface="微软雅黑" panose="020B0503020204020204" pitchFamily="34" charset="-122"/>
              <a:ea typeface="微软雅黑" panose="020B0503020204020204" pitchFamily="34" charset="-122"/>
            </a:endParaRPr>
          </a:p>
          <a:p>
            <a:r>
              <a:rPr lang="en-US" altLang="zh-CN" sz="2000" dirty="0">
                <a:solidFill>
                  <a:schemeClr val="bg1">
                    <a:lumMod val="65000"/>
                  </a:schemeClr>
                </a:solidFill>
                <a:latin typeface="微软雅黑" panose="020B0503020204020204" pitchFamily="34" charset="-122"/>
                <a:ea typeface="微软雅黑" panose="020B0503020204020204" pitchFamily="34" charset="-122"/>
              </a:rPr>
              <a:t>3.1.6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模块测试设计</a:t>
            </a:r>
            <a:endParaRPr lang="en-US" altLang="zh-CN" sz="2000" dirty="0">
              <a:solidFill>
                <a:schemeClr val="bg1">
                  <a:lumMod val="65000"/>
                </a:schemeClr>
              </a:solidFill>
              <a:latin typeface="微软雅黑" panose="020B0503020204020204" pitchFamily="34" charset="-122"/>
              <a:ea typeface="微软雅黑" panose="020B0503020204020204" pitchFamily="34" charset="-122"/>
            </a:endParaRPr>
          </a:p>
          <a:p>
            <a:r>
              <a:rPr lang="en-US" altLang="zh-CN" sz="2000" dirty="0">
                <a:solidFill>
                  <a:schemeClr val="bg1">
                    <a:lumMod val="6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电话号码由</a:t>
            </a:r>
            <a:r>
              <a:rPr lang="en-US" altLang="zh-CN" sz="2000" dirty="0">
                <a:solidFill>
                  <a:schemeClr val="bg1">
                    <a:lumMod val="65000"/>
                  </a:schemeClr>
                </a:solidFill>
                <a:latin typeface="微软雅黑" panose="020B0503020204020204" pitchFamily="34" charset="-122"/>
                <a:ea typeface="微软雅黑" panose="020B0503020204020204" pitchFamily="34" charset="-122"/>
              </a:rPr>
              <a:t>11</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位自然数组成</a:t>
            </a:r>
            <a:endParaRPr lang="en-US" altLang="zh-CN" sz="20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2000" dirty="0">
                <a:solidFill>
                  <a:schemeClr val="bg1">
                    <a:lumMod val="65000"/>
                  </a:schemeClr>
                </a:solidFill>
                <a:latin typeface="微软雅黑" panose="020B0503020204020204" pitchFamily="34" charset="-122"/>
                <a:ea typeface="微软雅黑" panose="020B0503020204020204" pitchFamily="34" charset="-122"/>
              </a:rPr>
              <a:t>，且首位不为</a:t>
            </a:r>
            <a:r>
              <a:rPr lang="en-US" altLang="zh-CN" sz="2000" dirty="0">
                <a:solidFill>
                  <a:schemeClr val="bg1">
                    <a:lumMod val="65000"/>
                  </a:schemeClr>
                </a:solidFill>
                <a:latin typeface="微软雅黑" panose="020B0503020204020204" pitchFamily="34" charset="-122"/>
                <a:ea typeface="微软雅黑" panose="020B0503020204020204" pitchFamily="34" charset="-122"/>
              </a:rPr>
              <a:t>0</a:t>
            </a:r>
          </a:p>
        </p:txBody>
      </p:sp>
      <p:pic>
        <p:nvPicPr>
          <p:cNvPr id="33" name="图片 32">
            <a:extLst>
              <a:ext uri="{FF2B5EF4-FFF2-40B4-BE49-F238E27FC236}">
                <a16:creationId xmlns:a16="http://schemas.microsoft.com/office/drawing/2014/main" id="{5B2F97DA-2937-4380-A9DD-B5C00FF3B9A3}"/>
              </a:ext>
            </a:extLst>
          </p:cNvPr>
          <p:cNvPicPr/>
          <p:nvPr/>
        </p:nvPicPr>
        <p:blipFill>
          <a:blip r:embed="rId7"/>
          <a:stretch>
            <a:fillRect/>
          </a:stretch>
        </p:blipFill>
        <p:spPr>
          <a:xfrm>
            <a:off x="4185775" y="7853020"/>
            <a:ext cx="3320937" cy="3654334"/>
          </a:xfrm>
          <a:prstGeom prst="rect">
            <a:avLst/>
          </a:prstGeom>
        </p:spPr>
      </p:pic>
    </p:spTree>
    <p:extLst>
      <p:ext uri="{BB962C8B-B14F-4D97-AF65-F5344CB8AC3E}">
        <p14:creationId xmlns:p14="http://schemas.microsoft.com/office/powerpoint/2010/main" val="1576310065"/>
      </p:ext>
    </p:extLst>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10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22" presetClass="entr" presetSubtype="8"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1250"/>
                                </p:stCondLst>
                                <p:childTnLst>
                                  <p:par>
                                    <p:cTn id="25" presetID="53" presetClass="entr" presetSubtype="16"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par>
                                    <p:cTn id="46" presetID="22" presetClass="entr" presetSubtype="1"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up)">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6" grpId="0" animBg="1"/>
          <p:bldP spid="29" grpId="0" animBg="1"/>
          <p:bldP spid="31" grpId="0" animBg="1"/>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22" presetClass="entr" presetSubtype="8"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p:stCondLst>
                                  <p:cond delay="1250"/>
                                </p:stCondLst>
                                <p:childTnLst>
                                  <p:par>
                                    <p:cTn id="25" presetID="53" presetClass="entr" presetSubtype="16"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par>
                                    <p:cTn id="46" presetID="22" presetClass="entr" presetSubtype="1"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up)">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6" grpId="0" animBg="1"/>
          <p:bldP spid="29" grpId="0" animBg="1"/>
          <p:bldP spid="31" grpId="0" animBg="1"/>
          <p:bldP spid="13"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41889" y="3754876"/>
            <a:ext cx="11307195" cy="6831492"/>
          </a:xfrm>
          <a:prstGeom prst="rect">
            <a:avLst/>
          </a:prstGeom>
        </p:spPr>
      </p:pic>
      <p:pic>
        <p:nvPicPr>
          <p:cNvPr id="30" name="图片 2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366592" y="4086224"/>
            <a:ext cx="7772400" cy="4783673"/>
          </a:xfrm>
          <a:prstGeom prst="rect">
            <a:avLst/>
          </a:prstGeom>
        </p:spPr>
      </p:pic>
      <p:sp>
        <p:nvSpPr>
          <p:cNvPr id="22" name="文本框 21">
            <a:extLst>
              <a:ext uri="{FF2B5EF4-FFF2-40B4-BE49-F238E27FC236}">
                <a16:creationId xmlns:a16="http://schemas.microsoft.com/office/drawing/2014/main" id="{D6021955-2A23-479F-9B41-DB4BD813607E}"/>
              </a:ext>
            </a:extLst>
          </p:cNvPr>
          <p:cNvSpPr txBox="1"/>
          <p:nvPr/>
        </p:nvSpPr>
        <p:spPr>
          <a:xfrm>
            <a:off x="12721008" y="1266093"/>
            <a:ext cx="8018585" cy="5654881"/>
          </a:xfrm>
          <a:prstGeom prst="rect">
            <a:avLst/>
          </a:prstGeom>
          <a:noFill/>
        </p:spPr>
        <p:txBody>
          <a:bodyPr wrap="square" rtlCol="0">
            <a:spAutoFit/>
          </a:bodyPr>
          <a:lstStyle/>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3.2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模块</a:t>
            </a:r>
            <a:r>
              <a:rPr lang="en-US" altLang="zh-CN" sz="2000" dirty="0">
                <a:solidFill>
                  <a:schemeClr val="bg1">
                    <a:lumMod val="65000"/>
                  </a:schemeClr>
                </a:solidFill>
                <a:latin typeface="微软雅黑" panose="020B0503020204020204" pitchFamily="34" charset="-122"/>
                <a:ea typeface="微软雅黑" panose="020B0503020204020204" pitchFamily="34" charset="-122"/>
              </a:rPr>
              <a:t>2</a:t>
            </a:r>
          </a:p>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需求上传</a:t>
            </a:r>
          </a:p>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3.2.1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功能描述</a:t>
            </a:r>
          </a:p>
          <a:p>
            <a:pPr>
              <a:lnSpc>
                <a:spcPct val="130000"/>
              </a:lnSpc>
            </a:pPr>
            <a:r>
              <a:rPr lang="zh-CN" altLang="en-US" sz="2000" dirty="0">
                <a:solidFill>
                  <a:schemeClr val="bg1">
                    <a:lumMod val="65000"/>
                  </a:schemeClr>
                </a:solidFill>
                <a:latin typeface="微软雅黑" panose="020B0503020204020204" pitchFamily="34" charset="-122"/>
                <a:ea typeface="微软雅黑" panose="020B0503020204020204" pitchFamily="34" charset="-122"/>
              </a:rPr>
              <a:t>     接收用户输入的信息并上传</a:t>
            </a:r>
          </a:p>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3.2.2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接口描述</a:t>
            </a:r>
          </a:p>
          <a:p>
            <a:pPr>
              <a:lnSpc>
                <a:spcPct val="130000"/>
              </a:lnSpc>
            </a:pPr>
            <a:r>
              <a:rPr lang="zh-CN" altLang="en-US" sz="2000" dirty="0">
                <a:solidFill>
                  <a:schemeClr val="bg1">
                    <a:lumMod val="65000"/>
                  </a:schemeClr>
                </a:solidFill>
                <a:latin typeface="微软雅黑" panose="020B0503020204020204" pitchFamily="34" charset="-122"/>
                <a:ea typeface="微软雅黑" panose="020B0503020204020204" pitchFamily="34" charset="-122"/>
              </a:rPr>
              <a:t>     无</a:t>
            </a:r>
          </a:p>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3.2.3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内部元素结构</a:t>
            </a:r>
          </a:p>
          <a:p>
            <a:pPr>
              <a:lnSpc>
                <a:spcPct val="130000"/>
              </a:lnSpc>
            </a:pPr>
            <a:r>
              <a:rPr lang="zh-CN" altLang="en-US" sz="2000" dirty="0">
                <a:solidFill>
                  <a:schemeClr val="bg1">
                    <a:lumMod val="65000"/>
                  </a:schemeClr>
                </a:solidFill>
                <a:latin typeface="微软雅黑" panose="020B0503020204020204" pitchFamily="34" charset="-122"/>
                <a:ea typeface="微软雅黑" panose="020B0503020204020204" pitchFamily="34" charset="-122"/>
              </a:rPr>
              <a:t>     顾客需求信息</a:t>
            </a:r>
          </a:p>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3.2.4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人机界面设计 </a:t>
            </a:r>
            <a:endParaRPr lang="en-US" altLang="zh-CN" sz="2000"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lumMod val="65000"/>
                  </a:schemeClr>
                </a:solidFill>
                <a:latin typeface="微软雅黑" panose="020B0503020204020204" pitchFamily="34" charset="-122"/>
                <a:ea typeface="微软雅黑" panose="020B0503020204020204" pitchFamily="34" charset="-122"/>
              </a:rPr>
              <a:t>     如下</a:t>
            </a:r>
            <a:r>
              <a:rPr lang="en-US" altLang="zh-CN" sz="2000" dirty="0">
                <a:solidFill>
                  <a:schemeClr val="bg1">
                    <a:lumMod val="65000"/>
                  </a:schemeClr>
                </a:solidFill>
                <a:latin typeface="微软雅黑" panose="020B0503020204020204" pitchFamily="34" charset="-122"/>
                <a:ea typeface="微软雅黑" panose="020B0503020204020204" pitchFamily="34" charset="-122"/>
              </a:rPr>
              <a:t>1</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图</a:t>
            </a:r>
          </a:p>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3.2.5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子程序设计</a:t>
            </a:r>
            <a:endParaRPr lang="en-US" altLang="zh-CN" sz="2000"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如下</a:t>
            </a:r>
            <a:r>
              <a:rPr lang="en-US" altLang="zh-CN" sz="2000" dirty="0">
                <a:solidFill>
                  <a:schemeClr val="bg1">
                    <a:lumMod val="65000"/>
                  </a:schemeClr>
                </a:solidFill>
                <a:latin typeface="微软雅黑" panose="020B0503020204020204" pitchFamily="34" charset="-122"/>
                <a:ea typeface="微软雅黑" panose="020B0503020204020204" pitchFamily="34" charset="-122"/>
              </a:rPr>
              <a:t>2</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图</a:t>
            </a:r>
            <a:endParaRPr lang="en-US" altLang="zh-CN" sz="2000"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3.2.6</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模块测试设计</a:t>
            </a:r>
            <a:endParaRPr lang="en-US" altLang="zh-CN" sz="2000"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bg1">
                    <a:lumMod val="6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65000"/>
                  </a:schemeClr>
                </a:solidFill>
                <a:latin typeface="微软雅黑" panose="020B0503020204020204" pitchFamily="34" charset="-122"/>
                <a:ea typeface="微软雅黑" panose="020B0503020204020204" pitchFamily="34" charset="-122"/>
              </a:rPr>
              <a:t>无</a:t>
            </a:r>
          </a:p>
        </p:txBody>
      </p:sp>
      <p:pic>
        <p:nvPicPr>
          <p:cNvPr id="31" name="图片 30">
            <a:extLst>
              <a:ext uri="{FF2B5EF4-FFF2-40B4-BE49-F238E27FC236}">
                <a16:creationId xmlns:a16="http://schemas.microsoft.com/office/drawing/2014/main" id="{6E28BC6D-383C-4CCF-9FF3-575C5AB3EB08}"/>
              </a:ext>
            </a:extLst>
          </p:cNvPr>
          <p:cNvPicPr/>
          <p:nvPr/>
        </p:nvPicPr>
        <p:blipFill>
          <a:blip r:embed="rId5"/>
          <a:stretch>
            <a:fillRect/>
          </a:stretch>
        </p:blipFill>
        <p:spPr>
          <a:xfrm>
            <a:off x="12745068" y="7349859"/>
            <a:ext cx="3518611" cy="2570579"/>
          </a:xfrm>
          <a:prstGeom prst="rect">
            <a:avLst/>
          </a:prstGeom>
          <a:noFill/>
          <a:ln w="9525">
            <a:noFill/>
          </a:ln>
        </p:spPr>
      </p:pic>
      <p:pic>
        <p:nvPicPr>
          <p:cNvPr id="32" name="图片 31">
            <a:extLst>
              <a:ext uri="{FF2B5EF4-FFF2-40B4-BE49-F238E27FC236}">
                <a16:creationId xmlns:a16="http://schemas.microsoft.com/office/drawing/2014/main" id="{8065ABA6-B58B-45ED-8829-EF90C21EC4D3}"/>
              </a:ext>
            </a:extLst>
          </p:cNvPr>
          <p:cNvPicPr>
            <a:picLocks noChangeAspect="1"/>
          </p:cNvPicPr>
          <p:nvPr/>
        </p:nvPicPr>
        <p:blipFill>
          <a:blip r:embed="rId6"/>
          <a:stretch>
            <a:fillRect/>
          </a:stretch>
        </p:blipFill>
        <p:spPr>
          <a:xfrm>
            <a:off x="17690122" y="7349859"/>
            <a:ext cx="2241411" cy="3040076"/>
          </a:xfrm>
          <a:prstGeom prst="rect">
            <a:avLst/>
          </a:prstGeom>
        </p:spPr>
      </p:pic>
    </p:spTree>
    <p:extLst>
      <p:ext uri="{BB962C8B-B14F-4D97-AF65-F5344CB8AC3E}">
        <p14:creationId xmlns:p14="http://schemas.microsoft.com/office/powerpoint/2010/main" val="9031475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4"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96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近期计划安排</a:t>
            </a:r>
          </a:p>
        </p:txBody>
      </p:sp>
      <p:sp>
        <p:nvSpPr>
          <p:cNvPr id="4" name="矩形 3"/>
          <p:cNvSpPr/>
          <p:nvPr/>
        </p:nvSpPr>
        <p:spPr>
          <a:xfrm>
            <a:off x="10766323" y="10183101"/>
            <a:ext cx="10943303" cy="1421928"/>
          </a:xfrm>
          <a:prstGeom prst="rect">
            <a:avLst/>
          </a:prstGeom>
        </p:spPr>
        <p:txBody>
          <a:bodyPr wrap="square">
            <a:spAutoFit/>
          </a:bodyPr>
          <a:lstStyle/>
          <a:p>
            <a:pPr algn="r">
              <a:lnSpc>
                <a:spcPct val="12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3122398" y="5147420"/>
            <a:ext cx="9572761" cy="825419"/>
          </a:xfrm>
          <a:prstGeom prst="rect">
            <a:avLst/>
          </a:prstGeom>
        </p:spPr>
        <p:txBody>
          <a:bodyPr wrap="square">
            <a:spAutoFit/>
          </a:bodyPr>
          <a:lstStyle/>
          <a:p>
            <a:pPr>
              <a:lnSpc>
                <a:spcPct val="150000"/>
              </a:lnSpc>
            </a:pP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下阶段按详细工作计划</a:t>
            </a:r>
          </a:p>
        </p:txBody>
      </p:sp>
      <p:cxnSp>
        <p:nvCxnSpPr>
          <p:cNvPr id="10" name="直接连接符 9"/>
          <p:cNvCxnSpPr/>
          <p:nvPr/>
        </p:nvCxnSpPr>
        <p:spPr>
          <a:xfrm>
            <a:off x="17908779" y="9961641"/>
            <a:ext cx="3800847"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13" name="组合 12">
            <a:extLst>
              <a:ext uri="{FF2B5EF4-FFF2-40B4-BE49-F238E27FC236}">
                <a16:creationId xmlns:a16="http://schemas.microsoft.com/office/drawing/2014/main" id="{0F018B2A-9595-4F99-843A-4C1E3D822ED6}"/>
              </a:ext>
            </a:extLst>
          </p:cNvPr>
          <p:cNvGrpSpPr/>
          <p:nvPr/>
        </p:nvGrpSpPr>
        <p:grpSpPr>
          <a:xfrm>
            <a:off x="-1095388" y="0"/>
            <a:ext cx="12869842" cy="12801600"/>
            <a:chOff x="-1095388" y="0"/>
            <a:chExt cx="12869842" cy="12801600"/>
          </a:xfrm>
        </p:grpSpPr>
        <p:pic>
          <p:nvPicPr>
            <p:cNvPr id="14" name="图片 13">
              <a:extLst>
                <a:ext uri="{FF2B5EF4-FFF2-40B4-BE49-F238E27FC236}">
                  <a16:creationId xmlns:a16="http://schemas.microsoft.com/office/drawing/2014/main" id="{D9F8D5E1-E3D1-4CC9-BFF5-90B46ADEC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88" y="0"/>
              <a:ext cx="12869842" cy="1280160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15" name="矩形 14">
              <a:extLst>
                <a:ext uri="{FF2B5EF4-FFF2-40B4-BE49-F238E27FC236}">
                  <a16:creationId xmlns:a16="http://schemas.microsoft.com/office/drawing/2014/main" id="{C5CA8D86-D3FD-4DDE-BD96-C229EA55A8DD}"/>
                </a:ext>
              </a:extLst>
            </p:cNvPr>
            <p:cNvSpPr/>
            <p:nvPr/>
          </p:nvSpPr>
          <p:spPr>
            <a:xfrm rot="2299722">
              <a:off x="3614902" y="2473720"/>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6" name="文本框 15">
              <a:extLst>
                <a:ext uri="{FF2B5EF4-FFF2-40B4-BE49-F238E27FC236}">
                  <a16:creationId xmlns:a16="http://schemas.microsoft.com/office/drawing/2014/main" id="{5B7DD866-895A-4217-85E4-95129FEEFCC2}"/>
                </a:ext>
              </a:extLst>
            </p:cNvPr>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rgbClr val="FFC000"/>
                  </a:solidFill>
                  <a:effectLst>
                    <a:outerShdw blurRad="38100" dist="38100" dir="2700000" algn="tl">
                      <a:srgbClr val="000000">
                        <a:alpha val="43137"/>
                      </a:srgbClr>
                    </a:outerShdw>
                  </a:effectLst>
                  <a:latin typeface="Impact" panose="020B0806030902050204" pitchFamily="34" charset="0"/>
                </a:rPr>
                <a:t>04</a:t>
              </a:r>
              <a:endParaRPr lang="zh-CN" altLang="en-US" sz="28700" dirty="0">
                <a:solidFill>
                  <a:srgbClr val="FFC000"/>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14693863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2" presetClass="entr" presetSubtype="8" fill="hold" nodeType="withEffect" p14:presetBounceEnd="50000">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14:bounceEnd="50000">
                                          <p:cBhvr additive="base">
                                            <p:cTn id="22" dur="10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23"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1+#ppt_w/2"/>
                                              </p:val>
                                            </p:tav>
                                            <p:tav tm="100000">
                                              <p:val>
                                                <p:strVal val="#ppt_x"/>
                                              </p:val>
                                            </p:tav>
                                          </p:tavLst>
                                        </p:anim>
                                        <p:anim calcmode="lin" valueType="num">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1000" fill="hold"/>
                                            <p:tgtEl>
                                              <p:spTgt spid="13"/>
                                            </p:tgtEl>
                                            <p:attrNameLst>
                                              <p:attrName>ppt_x</p:attrName>
                                            </p:attrNameLst>
                                          </p:cBhvr>
                                          <p:tavLst>
                                            <p:tav tm="0">
                                              <p:val>
                                                <p:strVal val="0-#ppt_w/2"/>
                                              </p:val>
                                            </p:tav>
                                            <p:tav tm="100000">
                                              <p:val>
                                                <p:strVal val="#ppt_x"/>
                                              </p:val>
                                            </p:tav>
                                          </p:tavLst>
                                        </p:anim>
                                        <p:anim calcmode="lin" valueType="num">
                                          <p:cBhvr additive="base">
                                            <p:cTn id="23"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zh-CN" altLang="en-US" sz="4400" b="1" dirty="0">
                <a:solidFill>
                  <a:prstClr val="black">
                    <a:lumMod val="65000"/>
                    <a:lumOff val="35000"/>
                  </a:prstClr>
                </a:solidFill>
                <a:latin typeface="+mj-ea"/>
                <a:ea typeface="+mj-ea"/>
              </a:rPr>
              <a:t>工作安排时间表</a:t>
            </a:r>
            <a:endParaRPr lang="en-US" sz="4400" b="1" dirty="0">
              <a:solidFill>
                <a:srgbClr val="00A8A7"/>
              </a:solidFill>
              <a:latin typeface="+mj-ea"/>
              <a:ea typeface="+mj-ea"/>
            </a:endParaRPr>
          </a:p>
        </p:txBody>
      </p:sp>
      <p:sp>
        <p:nvSpPr>
          <p:cNvPr id="3"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graphicFrame>
        <p:nvGraphicFramePr>
          <p:cNvPr id="4" name="表格 3"/>
          <p:cNvGraphicFramePr>
            <a:graphicFrameLocks noGrp="1"/>
          </p:cNvGraphicFramePr>
          <p:nvPr>
            <p:extLst>
              <p:ext uri="{D42A27DB-BD31-4B8C-83A1-F6EECF244321}">
                <p14:modId xmlns:p14="http://schemas.microsoft.com/office/powerpoint/2010/main" val="3560604056"/>
              </p:ext>
            </p:extLst>
          </p:nvPr>
        </p:nvGraphicFramePr>
        <p:xfrm>
          <a:off x="1276752" y="2828239"/>
          <a:ext cx="20306496" cy="8409114"/>
        </p:xfrm>
        <a:graphic>
          <a:graphicData uri="http://schemas.openxmlformats.org/drawingml/2006/table">
            <a:tbl>
              <a:tblPr firstRow="1" bandRow="1">
                <a:tableStyleId>{5C22544A-7EE6-4342-B048-85BDC9FD1C3A}</a:tableStyleId>
              </a:tblPr>
              <a:tblGrid>
                <a:gridCol w="3384416">
                  <a:extLst>
                    <a:ext uri="{9D8B030D-6E8A-4147-A177-3AD203B41FA5}">
                      <a16:colId xmlns:a16="http://schemas.microsoft.com/office/drawing/2014/main" val="3371630398"/>
                    </a:ext>
                  </a:extLst>
                </a:gridCol>
                <a:gridCol w="3384416">
                  <a:extLst>
                    <a:ext uri="{9D8B030D-6E8A-4147-A177-3AD203B41FA5}">
                      <a16:colId xmlns:a16="http://schemas.microsoft.com/office/drawing/2014/main" val="4233605628"/>
                    </a:ext>
                  </a:extLst>
                </a:gridCol>
                <a:gridCol w="3384416">
                  <a:extLst>
                    <a:ext uri="{9D8B030D-6E8A-4147-A177-3AD203B41FA5}">
                      <a16:colId xmlns:a16="http://schemas.microsoft.com/office/drawing/2014/main" val="2381406538"/>
                    </a:ext>
                  </a:extLst>
                </a:gridCol>
                <a:gridCol w="3384416">
                  <a:extLst>
                    <a:ext uri="{9D8B030D-6E8A-4147-A177-3AD203B41FA5}">
                      <a16:colId xmlns:a16="http://schemas.microsoft.com/office/drawing/2014/main" val="3222699275"/>
                    </a:ext>
                  </a:extLst>
                </a:gridCol>
                <a:gridCol w="3384416">
                  <a:extLst>
                    <a:ext uri="{9D8B030D-6E8A-4147-A177-3AD203B41FA5}">
                      <a16:colId xmlns:a16="http://schemas.microsoft.com/office/drawing/2014/main" val="2368638991"/>
                    </a:ext>
                  </a:extLst>
                </a:gridCol>
                <a:gridCol w="3384416">
                  <a:extLst>
                    <a:ext uri="{9D8B030D-6E8A-4147-A177-3AD203B41FA5}">
                      <a16:colId xmlns:a16="http://schemas.microsoft.com/office/drawing/2014/main" val="2015604103"/>
                    </a:ext>
                  </a:extLst>
                </a:gridCol>
              </a:tblGrid>
              <a:tr h="1201302">
                <a:tc>
                  <a:txBody>
                    <a:bodyPr/>
                    <a:lstStyle/>
                    <a:p>
                      <a:pPr algn="ctr"/>
                      <a:r>
                        <a:rPr lang="en-US" altLang="zh-CN" dirty="0"/>
                        <a:t>TIME</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dirty="0"/>
                        <a:t>十一周</a:t>
                      </a:r>
                      <a:r>
                        <a:rPr lang="en-US" altLang="zh-CN" dirty="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dirty="0"/>
                        <a:t>十二周</a:t>
                      </a:r>
                      <a:r>
                        <a:rPr lang="en-US" altLang="zh-CN" dirty="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dirty="0"/>
                        <a:t>十三周</a:t>
                      </a:r>
                      <a:r>
                        <a:rPr lang="en-US" altLang="zh-CN" dirty="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dirty="0"/>
                        <a:t>十四周</a:t>
                      </a:r>
                      <a:r>
                        <a:rPr lang="en-US" altLang="zh-CN" dirty="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dirty="0"/>
                        <a:t>十五周</a:t>
                      </a:r>
                      <a:r>
                        <a:rPr lang="en-US" altLang="zh-CN" dirty="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extLst>
                  <a:ext uri="{0D108BD9-81ED-4DB2-BD59-A6C34878D82A}">
                    <a16:rowId xmlns:a16="http://schemas.microsoft.com/office/drawing/2014/main" val="1741146245"/>
                  </a:ext>
                </a:extLst>
              </a:tr>
              <a:tr h="1201302">
                <a:tc>
                  <a:txBody>
                    <a:bodyPr/>
                    <a:lstStyle/>
                    <a:p>
                      <a:pPr algn="ctr"/>
                      <a:r>
                        <a:rPr lang="zh-CN" altLang="en-US" sz="2400" dirty="0">
                          <a:solidFill>
                            <a:schemeClr val="bg1"/>
                          </a:solidFill>
                        </a:rPr>
                        <a:t>周一</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extLst>
                  <a:ext uri="{0D108BD9-81ED-4DB2-BD59-A6C34878D82A}">
                    <a16:rowId xmlns:a16="http://schemas.microsoft.com/office/drawing/2014/main" val="3393441639"/>
                  </a:ext>
                </a:extLst>
              </a:tr>
              <a:tr h="1201302">
                <a:tc>
                  <a:txBody>
                    <a:bodyPr/>
                    <a:lstStyle/>
                    <a:p>
                      <a:pPr algn="ctr"/>
                      <a:r>
                        <a:rPr lang="zh-CN" altLang="en-US" sz="2400" dirty="0">
                          <a:solidFill>
                            <a:schemeClr val="bg1"/>
                          </a:solidFill>
                        </a:rPr>
                        <a:t>周二</a:t>
                      </a:r>
                      <a:endParaRPr lang="en-US" altLang="zh-CN" sz="24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extLst>
                  <a:ext uri="{0D108BD9-81ED-4DB2-BD59-A6C34878D82A}">
                    <a16:rowId xmlns:a16="http://schemas.microsoft.com/office/drawing/2014/main" val="1596935968"/>
                  </a:ext>
                </a:extLst>
              </a:tr>
              <a:tr h="1201302">
                <a:tc>
                  <a:txBody>
                    <a:bodyPr/>
                    <a:lstStyle/>
                    <a:p>
                      <a:pPr algn="ctr"/>
                      <a:r>
                        <a:rPr lang="zh-CN" altLang="en-US" sz="2400" dirty="0">
                          <a:solidFill>
                            <a:schemeClr val="bg1"/>
                          </a:solidFill>
                        </a:rPr>
                        <a:t>周三</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extLst>
                  <a:ext uri="{0D108BD9-81ED-4DB2-BD59-A6C34878D82A}">
                    <a16:rowId xmlns:a16="http://schemas.microsoft.com/office/drawing/2014/main" val="1176865355"/>
                  </a:ext>
                </a:extLst>
              </a:tr>
              <a:tr h="1201302">
                <a:tc>
                  <a:txBody>
                    <a:bodyPr/>
                    <a:lstStyle/>
                    <a:p>
                      <a:pPr algn="ctr"/>
                      <a:r>
                        <a:rPr lang="zh-CN" altLang="en-US" sz="2400" dirty="0">
                          <a:solidFill>
                            <a:schemeClr val="bg1"/>
                          </a:solidFill>
                        </a:rPr>
                        <a:t>周四</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extLst>
                  <a:ext uri="{0D108BD9-81ED-4DB2-BD59-A6C34878D82A}">
                    <a16:rowId xmlns:a16="http://schemas.microsoft.com/office/drawing/2014/main" val="814692360"/>
                  </a:ext>
                </a:extLst>
              </a:tr>
              <a:tr h="1201302">
                <a:tc>
                  <a:txBody>
                    <a:bodyPr/>
                    <a:lstStyle/>
                    <a:p>
                      <a:pPr algn="ctr"/>
                      <a:r>
                        <a:rPr lang="zh-CN" altLang="en-US" sz="2400" dirty="0">
                          <a:solidFill>
                            <a:schemeClr val="bg1"/>
                          </a:solidFill>
                        </a:rPr>
                        <a:t>周五</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extLst>
                  <a:ext uri="{0D108BD9-81ED-4DB2-BD59-A6C34878D82A}">
                    <a16:rowId xmlns:a16="http://schemas.microsoft.com/office/drawing/2014/main" val="3088828566"/>
                  </a:ext>
                </a:extLst>
              </a:tr>
              <a:tr h="1201302">
                <a:tc>
                  <a:txBody>
                    <a:bodyPr/>
                    <a:lstStyle/>
                    <a:p>
                      <a:pPr algn="ctr"/>
                      <a:r>
                        <a:rPr lang="zh-CN" altLang="en-US" sz="2400" dirty="0">
                          <a:solidFill>
                            <a:schemeClr val="bg1"/>
                          </a:solidFill>
                        </a:rPr>
                        <a:t>周末</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tc>
                  <a:txBody>
                    <a:bodyPr/>
                    <a:lstStyle/>
                    <a:p>
                      <a:pPr algn="ctr"/>
                      <a:endParaRPr lang="zh-CN" altLang="en-US" sz="2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3"/>
                      <a:srcRect/>
                      <a:tile tx="0" ty="0" sx="100000" sy="100000" flip="none" algn="tl"/>
                    </a:blipFill>
                  </a:tcPr>
                </a:tc>
                <a:extLst>
                  <a:ext uri="{0D108BD9-81ED-4DB2-BD59-A6C34878D82A}">
                    <a16:rowId xmlns:a16="http://schemas.microsoft.com/office/drawing/2014/main" val="268103101"/>
                  </a:ext>
                </a:extLst>
              </a:tr>
            </a:tbl>
          </a:graphicData>
        </a:graphic>
      </p:graphicFrame>
      <p:sp>
        <p:nvSpPr>
          <p:cNvPr id="7" name="矩形 6"/>
          <p:cNvSpPr/>
          <p:nvPr/>
        </p:nvSpPr>
        <p:spPr>
          <a:xfrm>
            <a:off x="8051886" y="6788517"/>
            <a:ext cx="3378113" cy="400110"/>
          </a:xfrm>
          <a:prstGeom prst="rect">
            <a:avLst/>
          </a:prstGeom>
          <a:solidFill>
            <a:srgbClr val="FFC000"/>
          </a:solidFill>
          <a:ln>
            <a:solidFill>
              <a:srgbClr val="FFC000"/>
            </a:solidFill>
          </a:ln>
        </p:spPr>
        <p:txBody>
          <a:bodyPr wrap="square">
            <a:spAutoFit/>
          </a:bodyPr>
          <a:lstStyle/>
          <a:p>
            <a:pPr algn="ctr"/>
            <a:r>
              <a:rPr lang="zh-CN" altLang="en-US" sz="2000" dirty="0">
                <a:solidFill>
                  <a:schemeClr val="bg1"/>
                </a:solidFill>
              </a:rPr>
              <a:t>探讨进展任务中的问题</a:t>
            </a:r>
          </a:p>
        </p:txBody>
      </p:sp>
      <p:sp>
        <p:nvSpPr>
          <p:cNvPr id="8" name="矩形 7"/>
          <p:cNvSpPr/>
          <p:nvPr/>
        </p:nvSpPr>
        <p:spPr>
          <a:xfrm>
            <a:off x="11429999" y="4560599"/>
            <a:ext cx="3378113" cy="400110"/>
          </a:xfrm>
          <a:prstGeom prst="rect">
            <a:avLst/>
          </a:prstGeom>
          <a:solidFill>
            <a:srgbClr val="FFC000"/>
          </a:solidFill>
        </p:spPr>
        <p:txBody>
          <a:bodyPr wrap="square">
            <a:spAutoFit/>
          </a:bodyPr>
          <a:lstStyle/>
          <a:p>
            <a:pPr algn="ctr"/>
            <a:r>
              <a:rPr lang="zh-CN" altLang="en-US" sz="2000" dirty="0">
                <a:solidFill>
                  <a:schemeClr val="bg1"/>
                </a:solidFill>
              </a:rPr>
              <a:t>整合任务</a:t>
            </a:r>
            <a:r>
              <a:rPr lang="en-US" altLang="zh-CN" sz="2000" dirty="0">
                <a:solidFill>
                  <a:schemeClr val="bg1"/>
                </a:solidFill>
              </a:rPr>
              <a:t>.</a:t>
            </a:r>
            <a:endParaRPr lang="zh-CN" altLang="en-US" sz="2000" dirty="0">
              <a:solidFill>
                <a:schemeClr val="bg1"/>
              </a:solidFill>
            </a:endParaRPr>
          </a:p>
        </p:txBody>
      </p:sp>
      <p:sp>
        <p:nvSpPr>
          <p:cNvPr id="9" name="矩形 8"/>
          <p:cNvSpPr/>
          <p:nvPr/>
        </p:nvSpPr>
        <p:spPr>
          <a:xfrm>
            <a:off x="4673774" y="10444133"/>
            <a:ext cx="3378113" cy="400110"/>
          </a:xfrm>
          <a:prstGeom prst="rect">
            <a:avLst/>
          </a:prstGeom>
          <a:solidFill>
            <a:srgbClr val="FFC000"/>
          </a:solidFill>
        </p:spPr>
        <p:txBody>
          <a:bodyPr wrap="square">
            <a:spAutoFit/>
          </a:bodyPr>
          <a:lstStyle/>
          <a:p>
            <a:pPr algn="ctr"/>
            <a:r>
              <a:rPr lang="zh-CN" altLang="en-US" sz="2000" dirty="0">
                <a:solidFill>
                  <a:schemeClr val="bg1"/>
                </a:solidFill>
              </a:rPr>
              <a:t>交流任务进展</a:t>
            </a:r>
          </a:p>
        </p:txBody>
      </p:sp>
      <p:sp>
        <p:nvSpPr>
          <p:cNvPr id="12" name="矩形 11"/>
          <p:cNvSpPr/>
          <p:nvPr/>
        </p:nvSpPr>
        <p:spPr>
          <a:xfrm>
            <a:off x="8070796" y="10444133"/>
            <a:ext cx="3378113" cy="400110"/>
          </a:xfrm>
          <a:prstGeom prst="rect">
            <a:avLst/>
          </a:prstGeom>
          <a:solidFill>
            <a:srgbClr val="FFC000"/>
          </a:solidFill>
        </p:spPr>
        <p:txBody>
          <a:bodyPr wrap="square">
            <a:spAutoFit/>
          </a:bodyPr>
          <a:lstStyle/>
          <a:p>
            <a:pPr algn="ctr"/>
            <a:r>
              <a:rPr lang="zh-CN" altLang="en-US" sz="2000" dirty="0">
                <a:solidFill>
                  <a:schemeClr val="bg1"/>
                </a:solidFill>
              </a:rPr>
              <a:t>完成各自任务提交</a:t>
            </a:r>
          </a:p>
        </p:txBody>
      </p:sp>
      <p:sp>
        <p:nvSpPr>
          <p:cNvPr id="13" name="矩形 12"/>
          <p:cNvSpPr/>
          <p:nvPr/>
        </p:nvSpPr>
        <p:spPr>
          <a:xfrm>
            <a:off x="18205135" y="4441202"/>
            <a:ext cx="3378113" cy="400110"/>
          </a:xfrm>
          <a:prstGeom prst="rect">
            <a:avLst/>
          </a:prstGeom>
          <a:solidFill>
            <a:srgbClr val="FFC000"/>
          </a:solidFill>
        </p:spPr>
        <p:txBody>
          <a:bodyPr wrap="square">
            <a:spAutoFit/>
          </a:bodyPr>
          <a:lstStyle/>
          <a:p>
            <a:pPr algn="ctr"/>
            <a:r>
              <a:rPr lang="zh-CN" altLang="en-US" sz="2000" dirty="0">
                <a:solidFill>
                  <a:schemeClr val="bg1"/>
                </a:solidFill>
              </a:rPr>
              <a:t>更改细节</a:t>
            </a:r>
          </a:p>
        </p:txBody>
      </p:sp>
      <p:sp>
        <p:nvSpPr>
          <p:cNvPr id="14" name="矩形 13"/>
          <p:cNvSpPr/>
          <p:nvPr/>
        </p:nvSpPr>
        <p:spPr>
          <a:xfrm>
            <a:off x="14808112" y="8005634"/>
            <a:ext cx="3378113" cy="400110"/>
          </a:xfrm>
          <a:prstGeom prst="rect">
            <a:avLst/>
          </a:prstGeom>
          <a:solidFill>
            <a:srgbClr val="FFC000"/>
          </a:solidFill>
        </p:spPr>
        <p:txBody>
          <a:bodyPr wrap="square">
            <a:spAutoFit/>
          </a:bodyPr>
          <a:lstStyle/>
          <a:p>
            <a:pPr algn="ctr"/>
            <a:r>
              <a:rPr lang="zh-CN" altLang="en-US" sz="2000" dirty="0">
                <a:solidFill>
                  <a:schemeClr val="bg1"/>
                </a:solidFill>
              </a:rPr>
              <a:t>发布内侧版本体验</a:t>
            </a:r>
          </a:p>
        </p:txBody>
      </p:sp>
      <p:sp>
        <p:nvSpPr>
          <p:cNvPr id="18" name="矩形 17"/>
          <p:cNvSpPr/>
          <p:nvPr/>
        </p:nvSpPr>
        <p:spPr>
          <a:xfrm>
            <a:off x="11448909" y="5674558"/>
            <a:ext cx="3378113" cy="400110"/>
          </a:xfrm>
          <a:prstGeom prst="rect">
            <a:avLst/>
          </a:prstGeom>
          <a:solidFill>
            <a:srgbClr val="323B43"/>
          </a:solidFill>
        </p:spPr>
        <p:txBody>
          <a:bodyPr wrap="square">
            <a:spAutoFit/>
          </a:bodyPr>
          <a:lstStyle/>
          <a:p>
            <a:pPr algn="ctr"/>
            <a:r>
              <a:rPr lang="zh-CN" altLang="en-US" sz="2000" dirty="0">
                <a:solidFill>
                  <a:schemeClr val="bg1"/>
                </a:solidFill>
              </a:rPr>
              <a:t>初步测试修改</a:t>
            </a:r>
          </a:p>
        </p:txBody>
      </p:sp>
      <p:sp>
        <p:nvSpPr>
          <p:cNvPr id="20" name="矩形 19"/>
          <p:cNvSpPr/>
          <p:nvPr/>
        </p:nvSpPr>
        <p:spPr>
          <a:xfrm>
            <a:off x="4673774" y="6788517"/>
            <a:ext cx="3378113" cy="400110"/>
          </a:xfrm>
          <a:prstGeom prst="rect">
            <a:avLst/>
          </a:prstGeom>
          <a:solidFill>
            <a:srgbClr val="323B43"/>
          </a:solidFill>
        </p:spPr>
        <p:txBody>
          <a:bodyPr wrap="square">
            <a:spAutoFit/>
          </a:bodyPr>
          <a:lstStyle/>
          <a:p>
            <a:pPr algn="ctr"/>
            <a:r>
              <a:rPr lang="zh-CN" altLang="en-US" sz="2000" dirty="0">
                <a:solidFill>
                  <a:schemeClr val="bg1"/>
                </a:solidFill>
              </a:rPr>
              <a:t>交流学习成果分配任务</a:t>
            </a:r>
          </a:p>
        </p:txBody>
      </p:sp>
      <p:sp>
        <p:nvSpPr>
          <p:cNvPr id="21" name="矩形 20"/>
          <p:cNvSpPr/>
          <p:nvPr/>
        </p:nvSpPr>
        <p:spPr>
          <a:xfrm>
            <a:off x="18205135" y="9203702"/>
            <a:ext cx="3378113" cy="400110"/>
          </a:xfrm>
          <a:prstGeom prst="rect">
            <a:avLst/>
          </a:prstGeom>
          <a:solidFill>
            <a:srgbClr val="323B43"/>
          </a:solidFill>
        </p:spPr>
        <p:txBody>
          <a:bodyPr wrap="square">
            <a:spAutoFit/>
          </a:bodyPr>
          <a:lstStyle/>
          <a:p>
            <a:pPr algn="ctr"/>
            <a:r>
              <a:rPr lang="zh-CN" altLang="en-US" sz="2000" dirty="0">
                <a:solidFill>
                  <a:schemeClr val="bg1"/>
                </a:solidFill>
              </a:rPr>
              <a:t>成果展示</a:t>
            </a:r>
          </a:p>
        </p:txBody>
      </p:sp>
    </p:spTree>
    <p:extLst>
      <p:ext uri="{BB962C8B-B14F-4D97-AF65-F5344CB8AC3E}">
        <p14:creationId xmlns:p14="http://schemas.microsoft.com/office/powerpoint/2010/main" val="40729364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8">
            <a:extLst>
              <a:ext uri="{FF2B5EF4-FFF2-40B4-BE49-F238E27FC236}">
                <a16:creationId xmlns:a16="http://schemas.microsoft.com/office/drawing/2014/main" id="{77741F32-4E19-4A2F-A298-27620A3B25F6}"/>
              </a:ext>
            </a:extLst>
          </p:cNvPr>
          <p:cNvSpPr/>
          <p:nvPr/>
        </p:nvSpPr>
        <p:spPr>
          <a:xfrm rot="2508457">
            <a:off x="11372751" y="851746"/>
            <a:ext cx="22436557" cy="16563837"/>
          </a:xfrm>
          <a:custGeom>
            <a:avLst/>
            <a:gdLst>
              <a:gd name="connsiteX0" fmla="*/ 0 w 18130457"/>
              <a:gd name="connsiteY0" fmla="*/ 0 h 13384849"/>
              <a:gd name="connsiteX1" fmla="*/ 18130457 w 18130457"/>
              <a:gd name="connsiteY1" fmla="*/ 0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3791785 w 18130457"/>
              <a:gd name="connsiteY1" fmla="*/ 10019628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4361664 w 18130457"/>
              <a:gd name="connsiteY1" fmla="*/ 9456297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10545771 w 18130457"/>
              <a:gd name="connsiteY1" fmla="*/ 4341745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8002030 w 18130457"/>
              <a:gd name="connsiteY1" fmla="*/ 6879157 h 13384849"/>
              <a:gd name="connsiteX2" fmla="*/ 18130457 w 18130457"/>
              <a:gd name="connsiteY2" fmla="*/ 13384849 h 13384849"/>
              <a:gd name="connsiteX3" fmla="*/ 0 w 18130457"/>
              <a:gd name="connsiteY3" fmla="*/ 13384849 h 13384849"/>
              <a:gd name="connsiteX4" fmla="*/ 0 w 18130457"/>
              <a:gd name="connsiteY4" fmla="*/ 0 h 13384849"/>
              <a:gd name="connsiteX0" fmla="*/ 0 w 18130457"/>
              <a:gd name="connsiteY0" fmla="*/ 0 h 13384849"/>
              <a:gd name="connsiteX1" fmla="*/ 8312532 w 18130457"/>
              <a:gd name="connsiteY1" fmla="*/ 6558482 h 13384849"/>
              <a:gd name="connsiteX2" fmla="*/ 18130457 w 18130457"/>
              <a:gd name="connsiteY2" fmla="*/ 13384849 h 13384849"/>
              <a:gd name="connsiteX3" fmla="*/ 0 w 18130457"/>
              <a:gd name="connsiteY3" fmla="*/ 13384849 h 13384849"/>
              <a:gd name="connsiteX4" fmla="*/ 0 w 18130457"/>
              <a:gd name="connsiteY4" fmla="*/ 0 h 13384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0457" h="13384849">
                <a:moveTo>
                  <a:pt x="0" y="0"/>
                </a:moveTo>
                <a:lnTo>
                  <a:pt x="8312532" y="6558482"/>
                </a:lnTo>
                <a:lnTo>
                  <a:pt x="18130457" y="13384849"/>
                </a:lnTo>
                <a:lnTo>
                  <a:pt x="0" y="13384849"/>
                </a:lnTo>
                <a:lnTo>
                  <a:pt x="0" y="0"/>
                </a:lnTo>
                <a:close/>
              </a:path>
            </a:pathLst>
          </a:custGeom>
          <a:gradFill>
            <a:gsLst>
              <a:gs pos="0">
                <a:schemeClr val="bg1">
                  <a:alpha val="47000"/>
                </a:schemeClr>
              </a:gs>
              <a:gs pos="100000">
                <a:schemeClr val="bg1">
                  <a:alpha val="2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2" name="矩形 1"/>
          <p:cNvSpPr/>
          <p:nvPr/>
        </p:nvSpPr>
        <p:spPr>
          <a:xfrm>
            <a:off x="9567491" y="7122985"/>
            <a:ext cx="12635656" cy="1717008"/>
          </a:xfrm>
          <a:prstGeom prst="rect">
            <a:avLst/>
          </a:prstGeom>
          <a:effectLst>
            <a:outerShdw blurRad="63500" sx="102000" sy="102000" algn="ctr" rotWithShape="0">
              <a:prstClr val="black">
                <a:alpha val="40000"/>
              </a:prstClr>
            </a:outerShdw>
          </a:effectLst>
        </p:spPr>
        <p:txBody>
          <a:bodyPr wrap="square">
            <a:spAutoFit/>
          </a:bodyPr>
          <a:lstStyle/>
          <a:p>
            <a:pPr algn="r">
              <a:lnSpc>
                <a:spcPct val="150000"/>
              </a:lnSpc>
            </a:pPr>
            <a:r>
              <a:rPr lang="en-US" altLang="zh-CN" sz="8000" dirty="0">
                <a:solidFill>
                  <a:schemeClr val="bg1"/>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THANKS FOR </a:t>
            </a:r>
            <a:r>
              <a:rPr lang="en-US" altLang="zh-CN" sz="8000" dirty="0">
                <a:solidFill>
                  <a:srgbClr val="FFC000"/>
                </a:solidFill>
                <a:effectLst>
                  <a:outerShdw blurRad="38100" dist="38100" dir="2700000" algn="tl">
                    <a:srgbClr val="000000">
                      <a:alpha val="43137"/>
                    </a:srgbClr>
                  </a:outerShdw>
                </a:effectLst>
                <a:latin typeface="Helvetica" panose="020B0604020202030204" pitchFamily="34" charset="0"/>
                <a:ea typeface="微软雅黑" panose="020B0503020204020204" pitchFamily="34" charset="-122"/>
              </a:rPr>
              <a:t>WATCHING</a:t>
            </a:r>
          </a:p>
        </p:txBody>
      </p:sp>
      <p:cxnSp>
        <p:nvCxnSpPr>
          <p:cNvPr id="4" name="直接连接符 3"/>
          <p:cNvCxnSpPr/>
          <p:nvPr/>
        </p:nvCxnSpPr>
        <p:spPr>
          <a:xfrm>
            <a:off x="9567494" y="8986828"/>
            <a:ext cx="12635653" cy="0"/>
          </a:xfrm>
          <a:prstGeom prst="line">
            <a:avLst/>
          </a:prstGeom>
          <a:ln w="19050">
            <a:solidFill>
              <a:srgbClr val="FFC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572823" y="9133664"/>
            <a:ext cx="12630324" cy="580608"/>
          </a:xfrm>
          <a:prstGeom prst="rect">
            <a:avLst/>
          </a:prstGeom>
          <a:noFill/>
        </p:spPr>
        <p:txBody>
          <a:bodyPr wrap="square" lIns="0" rIns="0" rtlCol="0">
            <a:spAutoFit/>
          </a:bodyPr>
          <a:lstStyle/>
          <a:p>
            <a:r>
              <a:rPr lang="en-US" altLang="zh-CN" sz="3173" dirty="0">
                <a:solidFill>
                  <a:schemeClr val="bg1"/>
                </a:solidFill>
                <a:latin typeface="微软雅黑 Light" panose="020B0502040204020203" pitchFamily="34" charset="-122"/>
                <a:ea typeface="微软雅黑 Light" panose="020B0502040204020203" pitchFamily="34" charset="-122"/>
              </a:rPr>
              <a:t>By</a:t>
            </a:r>
            <a:r>
              <a:rPr lang="zh-CN" altLang="en-US" sz="3173" dirty="0">
                <a:solidFill>
                  <a:schemeClr val="bg1"/>
                </a:solidFill>
                <a:latin typeface="微软雅黑 Light" panose="020B0502040204020203" pitchFamily="34" charset="-122"/>
                <a:ea typeface="微软雅黑 Light" panose="020B0502040204020203" pitchFamily="34" charset="-122"/>
              </a:rPr>
              <a:t>：八方来财</a:t>
            </a:r>
            <a:r>
              <a:rPr lang="en-US" altLang="zh-CN" sz="3173" dirty="0">
                <a:solidFill>
                  <a:schemeClr val="bg1"/>
                </a:solidFill>
                <a:latin typeface="微软雅黑 Light" panose="020B0502040204020203" pitchFamily="34" charset="-122"/>
                <a:ea typeface="微软雅黑 Light" panose="020B0502040204020203" pitchFamily="34" charset="-122"/>
              </a:rPr>
              <a:t>~</a:t>
            </a:r>
            <a:endParaRPr lang="zh-CN" altLang="en-US" sz="3173"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84263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矩形 16">
            <a:extLst>
              <a:ext uri="{FF2B5EF4-FFF2-40B4-BE49-F238E27FC236}">
                <a16:creationId xmlns:a16="http://schemas.microsoft.com/office/drawing/2014/main" id="{02F9BFF1-4EE7-4A97-9D9C-C9106D3FEC62}"/>
              </a:ext>
            </a:extLst>
          </p:cNvPr>
          <p:cNvSpPr/>
          <p:nvPr>
            <p:custDataLst>
              <p:tags r:id="rId1"/>
            </p:custDataLst>
          </p:nvPr>
        </p:nvSpPr>
        <p:spPr>
          <a:xfrm>
            <a:off x="0" y="9587061"/>
            <a:ext cx="11239498" cy="1360794"/>
          </a:xfrm>
          <a:prstGeom prst="rect">
            <a:avLst/>
          </a:prstGeom>
          <a:solidFill>
            <a:srgbClr val="FFC000"/>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 </a:t>
            </a:r>
            <a:endParaRPr lang="zh-CN" altLang="en-US" sz="4000" dirty="0"/>
          </a:p>
        </p:txBody>
      </p:sp>
      <p:sp>
        <p:nvSpPr>
          <p:cNvPr id="16" name="PA_矩形 15">
            <a:extLst>
              <a:ext uri="{FF2B5EF4-FFF2-40B4-BE49-F238E27FC236}">
                <a16:creationId xmlns:a16="http://schemas.microsoft.com/office/drawing/2014/main" id="{0FC615A7-93BB-42AE-B1D4-ADC99F79848B}"/>
              </a:ext>
            </a:extLst>
          </p:cNvPr>
          <p:cNvSpPr/>
          <p:nvPr>
            <p:custDataLst>
              <p:tags r:id="rId2"/>
            </p:custDataLst>
          </p:nvPr>
        </p:nvSpPr>
        <p:spPr>
          <a:xfrm>
            <a:off x="8924" y="6933860"/>
            <a:ext cx="11230574" cy="1360794"/>
          </a:xfrm>
          <a:prstGeom prst="rect">
            <a:avLst/>
          </a:prstGeom>
          <a:solidFill>
            <a:srgbClr val="FFC000"/>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 </a:t>
            </a:r>
            <a:endParaRPr lang="zh-CN" altLang="en-US" sz="4000" dirty="0"/>
          </a:p>
        </p:txBody>
      </p:sp>
      <p:sp>
        <p:nvSpPr>
          <p:cNvPr id="15" name="PA_矩形 14">
            <a:extLst>
              <a:ext uri="{FF2B5EF4-FFF2-40B4-BE49-F238E27FC236}">
                <a16:creationId xmlns:a16="http://schemas.microsoft.com/office/drawing/2014/main" id="{4A55FA52-B8D7-4FBA-BE3D-922277B8948C}"/>
              </a:ext>
            </a:extLst>
          </p:cNvPr>
          <p:cNvSpPr/>
          <p:nvPr>
            <p:custDataLst>
              <p:tags r:id="rId3"/>
            </p:custDataLst>
          </p:nvPr>
        </p:nvSpPr>
        <p:spPr>
          <a:xfrm>
            <a:off x="8924" y="4305396"/>
            <a:ext cx="11230574" cy="1360794"/>
          </a:xfrm>
          <a:prstGeom prst="rect">
            <a:avLst/>
          </a:prstGeom>
          <a:solidFill>
            <a:srgbClr val="FFC000"/>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 </a:t>
            </a:r>
            <a:endParaRPr lang="zh-CN" altLang="en-US" sz="4000" dirty="0"/>
          </a:p>
        </p:txBody>
      </p:sp>
      <p:sp>
        <p:nvSpPr>
          <p:cNvPr id="14" name="PA_矩形 13">
            <a:extLst>
              <a:ext uri="{FF2B5EF4-FFF2-40B4-BE49-F238E27FC236}">
                <a16:creationId xmlns:a16="http://schemas.microsoft.com/office/drawing/2014/main" id="{E8FF3F78-0643-44B7-BC5A-5BB3F97408FD}"/>
              </a:ext>
            </a:extLst>
          </p:cNvPr>
          <p:cNvSpPr/>
          <p:nvPr>
            <p:custDataLst>
              <p:tags r:id="rId4"/>
            </p:custDataLst>
          </p:nvPr>
        </p:nvSpPr>
        <p:spPr>
          <a:xfrm>
            <a:off x="0" y="1912758"/>
            <a:ext cx="11239498" cy="1360794"/>
          </a:xfrm>
          <a:prstGeom prst="rect">
            <a:avLst/>
          </a:prstGeom>
          <a:solidFill>
            <a:srgbClr val="FFC000"/>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 </a:t>
            </a:r>
            <a:endParaRPr lang="zh-CN" altLang="en-US" sz="4000" dirty="0"/>
          </a:p>
        </p:txBody>
      </p:sp>
      <p:sp>
        <p:nvSpPr>
          <p:cNvPr id="13" name="PA_矩形 12">
            <a:extLst>
              <a:ext uri="{FF2B5EF4-FFF2-40B4-BE49-F238E27FC236}">
                <a16:creationId xmlns:a16="http://schemas.microsoft.com/office/drawing/2014/main" id="{3A6ED167-DB27-4DE8-AD6A-4CB7A48581A0}"/>
              </a:ext>
            </a:extLst>
          </p:cNvPr>
          <p:cNvSpPr/>
          <p:nvPr>
            <p:custDataLst>
              <p:tags r:id="rId5"/>
            </p:custDataLst>
          </p:nvPr>
        </p:nvSpPr>
        <p:spPr>
          <a:xfrm rot="2299722">
            <a:off x="20073873" y="3902761"/>
            <a:ext cx="3892965" cy="389296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2" name="PA_TextPlaceholder 1"/>
          <p:cNvSpPr>
            <a:spLocks noGrp="1"/>
          </p:cNvSpPr>
          <p:nvPr>
            <p:ph type="body" sz="quarter" idx="10"/>
            <p:custDataLst>
              <p:tags r:id="rId6"/>
            </p:custDataLst>
          </p:nvPr>
        </p:nvSpPr>
        <p:spPr>
          <a:xfrm>
            <a:off x="11239500" y="5369875"/>
            <a:ext cx="11453813" cy="1815882"/>
          </a:xfrm>
        </p:spPr>
        <p:txBody>
          <a:bodyPr/>
          <a:lstStyle/>
          <a:p>
            <a:r>
              <a:rPr lang="en-US" altLang="zh-CN" dirty="0">
                <a:solidFill>
                  <a:schemeClr val="tx1"/>
                </a:solidFill>
              </a:rPr>
              <a:t>CONTENT</a:t>
            </a:r>
            <a:endParaRPr lang="zh-CN" altLang="en-US" dirty="0">
              <a:solidFill>
                <a:schemeClr val="tx1"/>
              </a:solidFill>
            </a:endParaRPr>
          </a:p>
        </p:txBody>
      </p:sp>
      <p:sp>
        <p:nvSpPr>
          <p:cNvPr id="3" name="PA_TextPlaceholder 2"/>
          <p:cNvSpPr>
            <a:spLocks noGrp="1"/>
          </p:cNvSpPr>
          <p:nvPr>
            <p:ph type="body" sz="quarter" idx="11"/>
            <p:custDataLst>
              <p:tags r:id="rId7"/>
            </p:custDataLst>
          </p:nvPr>
        </p:nvSpPr>
        <p:spPr/>
        <p:txBody>
          <a:bodyPr/>
          <a:lstStyle/>
          <a:p>
            <a:r>
              <a:rPr lang="en-US" altLang="zh-CN" dirty="0"/>
              <a:t>1</a:t>
            </a:r>
            <a:endParaRPr lang="zh-CN" altLang="en-US" dirty="0"/>
          </a:p>
        </p:txBody>
      </p:sp>
      <p:sp>
        <p:nvSpPr>
          <p:cNvPr id="4" name="PA_TextPlaceholder 3"/>
          <p:cNvSpPr>
            <a:spLocks noGrp="1"/>
          </p:cNvSpPr>
          <p:nvPr>
            <p:ph type="body" sz="quarter" idx="12"/>
            <p:custDataLst>
              <p:tags r:id="rId8"/>
            </p:custDataLst>
          </p:nvPr>
        </p:nvSpPr>
        <p:spPr>
          <a:xfrm>
            <a:off x="2761217" y="1988678"/>
            <a:ext cx="7959578" cy="1015663"/>
          </a:xfrm>
        </p:spPr>
        <p:txBody>
          <a:bodyPr/>
          <a:lstStyle/>
          <a:p>
            <a:r>
              <a:rPr lang="zh-CN" altLang="en-US" sz="6000" dirty="0"/>
              <a:t>概要设计</a:t>
            </a:r>
          </a:p>
        </p:txBody>
      </p:sp>
      <p:sp>
        <p:nvSpPr>
          <p:cNvPr id="5" name="PA_TextPlaceholder 4"/>
          <p:cNvSpPr>
            <a:spLocks noGrp="1"/>
          </p:cNvSpPr>
          <p:nvPr>
            <p:ph type="body" sz="quarter" idx="13"/>
            <p:custDataLst>
              <p:tags r:id="rId9"/>
            </p:custDataLst>
          </p:nvPr>
        </p:nvSpPr>
        <p:spPr/>
        <p:txBody>
          <a:bodyPr/>
          <a:lstStyle/>
          <a:p>
            <a:r>
              <a:rPr lang="en-US" altLang="zh-CN" dirty="0"/>
              <a:t>2</a:t>
            </a:r>
            <a:endParaRPr lang="zh-CN" altLang="en-US" dirty="0"/>
          </a:p>
        </p:txBody>
      </p:sp>
      <p:sp>
        <p:nvSpPr>
          <p:cNvPr id="6" name="PA_TextPlaceholder 5"/>
          <p:cNvSpPr>
            <a:spLocks noGrp="1"/>
          </p:cNvSpPr>
          <p:nvPr>
            <p:ph type="body" sz="quarter" idx="14"/>
            <p:custDataLst>
              <p:tags r:id="rId10"/>
            </p:custDataLst>
          </p:nvPr>
        </p:nvSpPr>
        <p:spPr>
          <a:xfrm>
            <a:off x="2799745" y="4422562"/>
            <a:ext cx="7924202" cy="1015663"/>
          </a:xfrm>
        </p:spPr>
        <p:txBody>
          <a:bodyPr/>
          <a:lstStyle/>
          <a:p>
            <a:r>
              <a:rPr lang="zh-CN" altLang="en-US" sz="6000" dirty="0"/>
              <a:t>数据库设计</a:t>
            </a:r>
          </a:p>
        </p:txBody>
      </p:sp>
      <p:sp>
        <p:nvSpPr>
          <p:cNvPr id="7" name="PA_TextPlaceholder 6"/>
          <p:cNvSpPr>
            <a:spLocks noGrp="1"/>
          </p:cNvSpPr>
          <p:nvPr>
            <p:ph type="body" sz="quarter" idx="15"/>
            <p:custDataLst>
              <p:tags r:id="rId11"/>
            </p:custDataLst>
          </p:nvPr>
        </p:nvSpPr>
        <p:spPr/>
        <p:txBody>
          <a:bodyPr/>
          <a:lstStyle/>
          <a:p>
            <a:r>
              <a:rPr lang="en-US" altLang="zh-CN" dirty="0"/>
              <a:t>3</a:t>
            </a:r>
            <a:endParaRPr lang="zh-CN" altLang="en-US" dirty="0"/>
          </a:p>
        </p:txBody>
      </p:sp>
      <p:sp>
        <p:nvSpPr>
          <p:cNvPr id="8" name="PA_TextPlaceholder 7"/>
          <p:cNvSpPr>
            <a:spLocks noGrp="1"/>
          </p:cNvSpPr>
          <p:nvPr>
            <p:ph type="body" sz="quarter" idx="16"/>
            <p:custDataLst>
              <p:tags r:id="rId12"/>
            </p:custDataLst>
          </p:nvPr>
        </p:nvSpPr>
        <p:spPr>
          <a:xfrm>
            <a:off x="2799745" y="7051026"/>
            <a:ext cx="7924202" cy="1015663"/>
          </a:xfrm>
        </p:spPr>
        <p:txBody>
          <a:bodyPr/>
          <a:lstStyle/>
          <a:p>
            <a:r>
              <a:rPr lang="zh-CN" altLang="en-US" sz="6000" dirty="0"/>
              <a:t>模块详细设计</a:t>
            </a:r>
          </a:p>
        </p:txBody>
      </p:sp>
      <p:sp>
        <p:nvSpPr>
          <p:cNvPr id="9" name="PA_TextPlaceholder 8"/>
          <p:cNvSpPr>
            <a:spLocks noGrp="1"/>
          </p:cNvSpPr>
          <p:nvPr>
            <p:ph type="body" sz="quarter" idx="17"/>
            <p:custDataLst>
              <p:tags r:id="rId13"/>
            </p:custDataLst>
          </p:nvPr>
        </p:nvSpPr>
        <p:spPr/>
        <p:txBody>
          <a:bodyPr/>
          <a:lstStyle/>
          <a:p>
            <a:r>
              <a:rPr lang="en-US" altLang="zh-CN" dirty="0"/>
              <a:t>4</a:t>
            </a:r>
            <a:endParaRPr lang="zh-CN" altLang="en-US" dirty="0"/>
          </a:p>
        </p:txBody>
      </p:sp>
      <p:sp>
        <p:nvSpPr>
          <p:cNvPr id="10" name="PA_TextPlaceholder 9"/>
          <p:cNvSpPr>
            <a:spLocks noGrp="1"/>
          </p:cNvSpPr>
          <p:nvPr>
            <p:ph type="body" sz="quarter" idx="18"/>
            <p:custDataLst>
              <p:tags r:id="rId14"/>
            </p:custDataLst>
          </p:nvPr>
        </p:nvSpPr>
        <p:spPr>
          <a:xfrm>
            <a:off x="2799745" y="9684402"/>
            <a:ext cx="7924202" cy="1015663"/>
          </a:xfrm>
        </p:spPr>
        <p:txBody>
          <a:bodyPr/>
          <a:lstStyle/>
          <a:p>
            <a:r>
              <a:rPr lang="zh-CN" altLang="en-US" sz="6000" dirty="0"/>
              <a:t>近期计划安排</a:t>
            </a:r>
          </a:p>
        </p:txBody>
      </p:sp>
      <p:sp>
        <p:nvSpPr>
          <p:cNvPr id="12" name="PA_矩形 11">
            <a:extLst>
              <a:ext uri="{FF2B5EF4-FFF2-40B4-BE49-F238E27FC236}">
                <a16:creationId xmlns:a16="http://schemas.microsoft.com/office/drawing/2014/main" id="{5AB53487-4979-4C1B-A5EF-33BBC000967A}"/>
              </a:ext>
            </a:extLst>
          </p:cNvPr>
          <p:cNvSpPr/>
          <p:nvPr>
            <p:custDataLst>
              <p:tags r:id="rId15"/>
            </p:custDataLst>
          </p:nvPr>
        </p:nvSpPr>
        <p:spPr>
          <a:xfrm rot="2299722">
            <a:off x="13169032" y="2480443"/>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Tree>
    <p:extLst>
      <p:ext uri="{BB962C8B-B14F-4D97-AF65-F5344CB8AC3E}">
        <p14:creationId xmlns:p14="http://schemas.microsoft.com/office/powerpoint/2010/main" val="26678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50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7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2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75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additive="base">
                                        <p:cTn id="3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000"/>
                                  </p:stCondLst>
                                  <p:childTnLst>
                                    <p:set>
                                      <p:cBhvr>
                                        <p:cTn id="38" dur="1" fill="hold">
                                          <p:stCondLst>
                                            <p:cond delay="0"/>
                                          </p:stCondLst>
                                        </p:cTn>
                                        <p:tgtEl>
                                          <p:spTgt spid="4">
                                            <p:txEl>
                                              <p:pRg st="0" end="0"/>
                                            </p:txEl>
                                          </p:spTgt>
                                        </p:tgtEl>
                                        <p:attrNameLst>
                                          <p:attrName>style.visibility</p:attrName>
                                        </p:attrNameLst>
                                      </p:cBhvr>
                                      <p:to>
                                        <p:strVal val="visible"/>
                                      </p:to>
                                    </p:set>
                                    <p:anim calcmode="lin" valueType="num">
                                      <p:cBhvr additive="base">
                                        <p:cTn id="3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325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3500"/>
                                  </p:stCondLst>
                                  <p:childTnLst>
                                    <p:set>
                                      <p:cBhvr>
                                        <p:cTn id="46" dur="1" fill="hold">
                                          <p:stCondLst>
                                            <p:cond delay="0"/>
                                          </p:stCondLst>
                                        </p:cTn>
                                        <p:tgtEl>
                                          <p:spTgt spid="6">
                                            <p:txEl>
                                              <p:pRg st="0" end="0"/>
                                            </p:txEl>
                                          </p:spTgt>
                                        </p:tgtEl>
                                        <p:attrNameLst>
                                          <p:attrName>style.visibility</p:attrName>
                                        </p:attrNameLst>
                                      </p:cBhvr>
                                      <p:to>
                                        <p:strVal val="visible"/>
                                      </p:to>
                                    </p:set>
                                    <p:anim calcmode="lin" valueType="num">
                                      <p:cBhvr additive="base">
                                        <p:cTn id="4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750"/>
                                  </p:stCondLst>
                                  <p:childTnLst>
                                    <p:set>
                                      <p:cBhvr>
                                        <p:cTn id="50" dur="1" fill="hold">
                                          <p:stCondLst>
                                            <p:cond delay="0"/>
                                          </p:stCondLst>
                                        </p:cTn>
                                        <p:tgtEl>
                                          <p:spTgt spid="7">
                                            <p:txEl>
                                              <p:pRg st="0" end="0"/>
                                            </p:txEl>
                                          </p:spTgt>
                                        </p:tgtEl>
                                        <p:attrNameLst>
                                          <p:attrName>style.visibility</p:attrName>
                                        </p:attrNameLst>
                                      </p:cBhvr>
                                      <p:to>
                                        <p:strVal val="visible"/>
                                      </p:to>
                                    </p:set>
                                    <p:anim calcmode="lin" valueType="num">
                                      <p:cBhvr additive="base">
                                        <p:cTn id="51"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7">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4000"/>
                                  </p:stCondLst>
                                  <p:childTnLst>
                                    <p:set>
                                      <p:cBhvr>
                                        <p:cTn id="54" dur="1" fill="hold">
                                          <p:stCondLst>
                                            <p:cond delay="0"/>
                                          </p:stCondLst>
                                        </p:cTn>
                                        <p:tgtEl>
                                          <p:spTgt spid="8">
                                            <p:txEl>
                                              <p:pRg st="0" end="0"/>
                                            </p:txEl>
                                          </p:spTgt>
                                        </p:tgtEl>
                                        <p:attrNameLst>
                                          <p:attrName>style.visibility</p:attrName>
                                        </p:attrNameLst>
                                      </p:cBhvr>
                                      <p:to>
                                        <p:strVal val="visible"/>
                                      </p:to>
                                    </p:set>
                                    <p:anim calcmode="lin" valueType="num">
                                      <p:cBhvr additive="base">
                                        <p:cTn id="5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4250"/>
                                  </p:stCondLst>
                                  <p:childTnLst>
                                    <p:set>
                                      <p:cBhvr>
                                        <p:cTn id="58" dur="1" fill="hold">
                                          <p:stCondLst>
                                            <p:cond delay="0"/>
                                          </p:stCondLst>
                                        </p:cTn>
                                        <p:tgtEl>
                                          <p:spTgt spid="9">
                                            <p:txEl>
                                              <p:pRg st="0" end="0"/>
                                            </p:txEl>
                                          </p:spTgt>
                                        </p:tgtEl>
                                        <p:attrNameLst>
                                          <p:attrName>style.visibility</p:attrName>
                                        </p:attrNameLst>
                                      </p:cBhvr>
                                      <p:to>
                                        <p:strVal val="visible"/>
                                      </p:to>
                                    </p:set>
                                    <p:anim calcmode="lin" valueType="num">
                                      <p:cBhvr additive="base">
                                        <p:cTn id="5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9">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4500"/>
                                  </p:stCondLst>
                                  <p:childTnLst>
                                    <p:set>
                                      <p:cBhvr>
                                        <p:cTn id="62" dur="1" fill="hold">
                                          <p:stCondLst>
                                            <p:cond delay="0"/>
                                          </p:stCondLst>
                                        </p:cTn>
                                        <p:tgtEl>
                                          <p:spTgt spid="10">
                                            <p:txEl>
                                              <p:pRg st="0" end="0"/>
                                            </p:txEl>
                                          </p:spTgt>
                                        </p:tgtEl>
                                        <p:attrNameLst>
                                          <p:attrName>style.visibility</p:attrName>
                                        </p:attrNameLst>
                                      </p:cBhvr>
                                      <p:to>
                                        <p:strVal val="visible"/>
                                      </p:to>
                                    </p:set>
                                    <p:anim calcmode="lin" valueType="num">
                                      <p:cBhvr additive="base">
                                        <p:cTn id="6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4" grpId="0" animBg="1"/>
      <p:bldP spid="13" grpId="0" animBg="1"/>
      <p:bldP spid="2" grpId="0" build="p"/>
      <p:bldP spid="3" grpId="0" build="p"/>
      <p:bldP spid="4" grpId="0" build="p"/>
      <p:bldP spid="5" grpId="0" build="p"/>
      <p:bldP spid="6" grpId="0" build="p"/>
      <p:bldP spid="7" grpId="0" build="p"/>
      <p:bldP spid="8" grpId="0" build="p"/>
      <p:bldP spid="9" grpId="0" build="p"/>
      <p:bldP spid="10" grpId="0"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4" action="ppaction://hlinksldjump"/>
          </p:cNvPr>
          <p:cNvSpPr>
            <a:spLocks noChangeArrowheads="1"/>
          </p:cNvSpPr>
          <p:nvPr>
            <p:custDataLst>
              <p:tags r:id="rId1"/>
            </p:custDataLst>
          </p:nvPr>
        </p:nvSpPr>
        <p:spPr bwMode="auto">
          <a:xfrm>
            <a:off x="12441538" y="3077513"/>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96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概要设计</a:t>
            </a:r>
          </a:p>
        </p:txBody>
      </p:sp>
      <p:sp>
        <p:nvSpPr>
          <p:cNvPr id="4" name="矩形 3"/>
          <p:cNvSpPr/>
          <p:nvPr/>
        </p:nvSpPr>
        <p:spPr>
          <a:xfrm>
            <a:off x="10766323" y="10183101"/>
            <a:ext cx="10943303" cy="1421928"/>
          </a:xfrm>
          <a:prstGeom prst="rect">
            <a:avLst/>
          </a:prstGeom>
        </p:spPr>
        <p:txBody>
          <a:bodyPr wrap="square">
            <a:spAutoFit/>
          </a:bodyPr>
          <a:lstStyle/>
          <a:p>
            <a:pPr algn="r">
              <a:lnSpc>
                <a:spcPct val="12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Software architecture is a certain forms of structural elements, is a collection of artifacts, including the processing components, components and connected component data.</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2840142" y="4445124"/>
            <a:ext cx="9572761" cy="1955215"/>
          </a:xfrm>
          <a:prstGeom prst="rect">
            <a:avLst/>
          </a:prstGeom>
        </p:spPr>
        <p:txBody>
          <a:bodyPr wrap="square">
            <a:spAutoFit/>
          </a:bodyPr>
          <a:lstStyle/>
          <a:p>
            <a:pPr>
              <a:lnSpc>
                <a:spcPct val="150000"/>
              </a:lnSpc>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是云印平台项目程序的研发概要设计</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将提供给项目开发进程中或者项目结束后的双方人员使用</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同时也可以提供给实施后期的维护人员使用。</a:t>
            </a:r>
          </a:p>
        </p:txBody>
      </p:sp>
      <p:cxnSp>
        <p:nvCxnSpPr>
          <p:cNvPr id="10" name="直接连接符 9"/>
          <p:cNvCxnSpPr/>
          <p:nvPr/>
        </p:nvCxnSpPr>
        <p:spPr>
          <a:xfrm>
            <a:off x="17908779" y="9961641"/>
            <a:ext cx="3800847"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1095388" y="0"/>
            <a:ext cx="12869842" cy="12801600"/>
            <a:chOff x="-1095388" y="0"/>
            <a:chExt cx="12869842" cy="12801600"/>
          </a:xfrm>
        </p:grpSpPr>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88" y="0"/>
              <a:ext cx="12869842" cy="1280160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3614902" y="2473720"/>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1" name="文本框 10"/>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rgbClr val="FFC000"/>
                  </a:solidFill>
                  <a:effectLst>
                    <a:outerShdw blurRad="38100" dist="38100" dir="2700000" algn="tl">
                      <a:srgbClr val="000000">
                        <a:alpha val="43137"/>
                      </a:srgbClr>
                    </a:outerShdw>
                  </a:effectLst>
                  <a:latin typeface="Impact" panose="020B0806030902050204" pitchFamily="34" charset="0"/>
                </a:rPr>
                <a:t>01</a:t>
              </a:r>
              <a:endParaRPr lang="zh-CN" altLang="en-US" sz="28700" dirty="0">
                <a:solidFill>
                  <a:srgbClr val="FFC000"/>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1475866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14:bounceEnd="50000">
                                          <p:cBhvr additive="base">
                                            <p:cTn id="11"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361" y="0"/>
            <a:ext cx="22862722" cy="12801600"/>
          </a:xfrm>
          <a:prstGeom prst="rect">
            <a:avLst/>
          </a:prstGeom>
        </p:spPr>
      </p:pic>
      <p:grpSp>
        <p:nvGrpSpPr>
          <p:cNvPr id="5" name="组合 4"/>
          <p:cNvGrpSpPr/>
          <p:nvPr/>
        </p:nvGrpSpPr>
        <p:grpSpPr>
          <a:xfrm>
            <a:off x="13478799" y="0"/>
            <a:ext cx="11568397" cy="12801600"/>
            <a:chOff x="13478799" y="0"/>
            <a:chExt cx="11568397" cy="12801600"/>
          </a:xfrm>
        </p:grpSpPr>
        <p:sp>
          <p:nvSpPr>
            <p:cNvPr id="2" name="矩形 1"/>
            <p:cNvSpPr/>
            <p:nvPr/>
          </p:nvSpPr>
          <p:spPr>
            <a:xfrm>
              <a:off x="13478799" y="0"/>
              <a:ext cx="7772400" cy="12801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MH_Entry_1">
              <a:hlinkClick r:id="rId5" action="ppaction://hlinksldjump"/>
            </p:cNvPr>
            <p:cNvSpPr>
              <a:spLocks noChangeArrowheads="1"/>
            </p:cNvSpPr>
            <p:nvPr>
              <p:custDataLst>
                <p:tags r:id="rId1"/>
              </p:custDataLst>
            </p:nvPr>
          </p:nvSpPr>
          <p:spPr bwMode="auto">
            <a:xfrm>
              <a:off x="15474435" y="1781228"/>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a:t>
              </a:r>
              <a:r>
                <a:rPr lang="zh-CN" altLang="en-US" sz="3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软件体系结构</a:t>
              </a:r>
            </a:p>
          </p:txBody>
        </p:sp>
        <p:sp>
          <p:nvSpPr>
            <p:cNvPr id="10" name="矩形 9"/>
            <p:cNvSpPr/>
            <p:nvPr/>
          </p:nvSpPr>
          <p:spPr>
            <a:xfrm>
              <a:off x="15474436" y="3636601"/>
              <a:ext cx="5776763" cy="3398687"/>
            </a:xfrm>
            <a:prstGeom prst="rect">
              <a:avLst/>
            </a:prstGeom>
          </p:spPr>
          <p:txBody>
            <a:bodyPr wrap="square">
              <a:spAutoFit/>
            </a:bodyPr>
            <a:lstStyle/>
            <a:p>
              <a:pPr>
                <a:lnSpc>
                  <a:spcPct val="130000"/>
                </a:lnSpc>
              </a:pPr>
              <a:r>
                <a:rPr lang="zh-CN" altLang="en-US" sz="2800" dirty="0">
                  <a:solidFill>
                    <a:schemeClr val="bg1">
                      <a:lumMod val="95000"/>
                    </a:schemeClr>
                  </a:solidFill>
                  <a:latin typeface="微软雅黑" panose="020B0503020204020204" pitchFamily="34" charset="-122"/>
                  <a:ea typeface="微软雅黑" panose="020B0503020204020204" pitchFamily="34" charset="-122"/>
                </a:rPr>
                <a:t>利用变换分析方法将</a:t>
              </a:r>
              <a:r>
                <a:rPr lang="en-US" altLang="zh-CN" sz="2800" dirty="0">
                  <a:solidFill>
                    <a:schemeClr val="bg1">
                      <a:lumMod val="95000"/>
                    </a:schemeClr>
                  </a:solidFill>
                  <a:latin typeface="微软雅黑" panose="020B0503020204020204" pitchFamily="34" charset="-122"/>
                  <a:ea typeface="微软雅黑" panose="020B0503020204020204" pitchFamily="34" charset="-122"/>
                </a:rPr>
                <a:t>DFD</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映射为软件结构（如基于</a:t>
              </a:r>
              <a:r>
                <a:rPr lang="en-US" altLang="zh-CN" sz="2800" dirty="0">
                  <a:solidFill>
                    <a:schemeClr val="bg1">
                      <a:lumMod val="95000"/>
                    </a:schemeClr>
                  </a:solidFill>
                  <a:latin typeface="微软雅黑" panose="020B0503020204020204" pitchFamily="34" charset="-122"/>
                  <a:ea typeface="微软雅黑" panose="020B0503020204020204" pitchFamily="34" charset="-122"/>
                </a:rPr>
                <a:t>DFD</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或基于</a:t>
              </a:r>
              <a:r>
                <a:rPr lang="en-US" altLang="zh-CN" sz="2800" dirty="0">
                  <a:solidFill>
                    <a:schemeClr val="bg1">
                      <a:lumMod val="95000"/>
                    </a:schemeClr>
                  </a:solidFill>
                  <a:latin typeface="微软雅黑" panose="020B0503020204020204" pitchFamily="34" charset="-122"/>
                  <a:ea typeface="微软雅黑" panose="020B0503020204020204" pitchFamily="34" charset="-122"/>
                </a:rPr>
                <a:t>IDEF0</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　的结构设计），并采用适当的优化准则进行软件结构的优化。</a:t>
              </a:r>
            </a:p>
            <a:p>
              <a:pPr>
                <a:lnSpc>
                  <a:spcPct val="130000"/>
                </a:lnSpc>
              </a:pPr>
              <a:r>
                <a:rPr lang="zh-CN" altLang="en-US" sz="2800" dirty="0">
                  <a:solidFill>
                    <a:schemeClr val="bg1">
                      <a:lumMod val="95000"/>
                    </a:schemeClr>
                  </a:solidFill>
                  <a:latin typeface="微软雅黑" panose="020B0503020204020204" pitchFamily="34" charset="-122"/>
                  <a:ea typeface="微软雅黑" panose="020B0503020204020204" pitchFamily="34" charset="-122"/>
                </a:rPr>
                <a:t>已得到优化的软件体系结构用结构图（</a:t>
              </a:r>
              <a:r>
                <a:rPr lang="en-US" altLang="zh-CN" sz="2800" dirty="0">
                  <a:solidFill>
                    <a:schemeClr val="bg1">
                      <a:lumMod val="95000"/>
                    </a:schemeClr>
                  </a:solidFill>
                  <a:latin typeface="微软雅黑" panose="020B0503020204020204" pitchFamily="34" charset="-122"/>
                  <a:ea typeface="微软雅黑" panose="020B0503020204020204" pitchFamily="34" charset="-122"/>
                </a:rPr>
                <a:t>Structure Chart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）进行描述。</a:t>
              </a:r>
            </a:p>
          </p:txBody>
        </p:sp>
        <p:cxnSp>
          <p:nvCxnSpPr>
            <p:cNvPr id="11" name="直接连接符 10"/>
            <p:cNvCxnSpPr/>
            <p:nvPr/>
          </p:nvCxnSpPr>
          <p:spPr>
            <a:xfrm>
              <a:off x="15474435" y="3523503"/>
              <a:ext cx="1323053" cy="0"/>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aphicFrame>
          <p:nvGraphicFramePr>
            <p:cNvPr id="14" name="图表 13"/>
            <p:cNvGraphicFramePr/>
            <p:nvPr>
              <p:extLst>
                <p:ext uri="{D42A27DB-BD31-4B8C-83A1-F6EECF244321}">
                  <p14:modId xmlns:p14="http://schemas.microsoft.com/office/powerpoint/2010/main" val="2139201069"/>
                </p:ext>
              </p:extLst>
            </p:nvPr>
          </p:nvGraphicFramePr>
          <p:xfrm>
            <a:off x="15396087" y="7337425"/>
            <a:ext cx="5855111" cy="5014452"/>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4" name="组合 3"/>
          <p:cNvGrpSpPr/>
          <p:nvPr/>
        </p:nvGrpSpPr>
        <p:grpSpPr>
          <a:xfrm>
            <a:off x="13930466" y="0"/>
            <a:ext cx="1465623" cy="12801600"/>
            <a:chOff x="13930466" y="0"/>
            <a:chExt cx="1465623" cy="12801600"/>
          </a:xfrm>
        </p:grpSpPr>
        <p:sp>
          <p:nvSpPr>
            <p:cNvPr id="7" name="矩形 6"/>
            <p:cNvSpPr/>
            <p:nvPr/>
          </p:nvSpPr>
          <p:spPr>
            <a:xfrm>
              <a:off x="13930466"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8" name="文本框 7"/>
            <p:cNvSpPr txBox="1"/>
            <p:nvPr/>
          </p:nvSpPr>
          <p:spPr>
            <a:xfrm>
              <a:off x="14432444" y="2130425"/>
              <a:ext cx="461665" cy="6185371"/>
            </a:xfrm>
            <a:prstGeom prst="rect">
              <a:avLst/>
            </a:prstGeom>
            <a:noFill/>
          </p:spPr>
          <p:txBody>
            <a:bodyPr vert="eaVert" wrap="square" rtlCol="0">
              <a:spAutoFit/>
            </a:bodyPr>
            <a:lstStyle/>
            <a:p>
              <a:r>
                <a:rPr lang="en-US" altLang="zh-CN" spc="600" dirty="0">
                  <a:solidFill>
                    <a:schemeClr val="bg1"/>
                  </a:solidFill>
                </a:rPr>
                <a:t>PHOTO FROM PIXABAY</a:t>
              </a:r>
              <a:endParaRPr lang="zh-CN" altLang="en-US" spc="600" dirty="0">
                <a:solidFill>
                  <a:schemeClr val="bg1"/>
                </a:solidFill>
              </a:endParaRPr>
            </a:p>
          </p:txBody>
        </p:sp>
      </p:grpSp>
    </p:spTree>
    <p:extLst>
      <p:ext uri="{BB962C8B-B14F-4D97-AF65-F5344CB8AC3E}">
        <p14:creationId xmlns:p14="http://schemas.microsoft.com/office/powerpoint/2010/main" val="3460065520"/>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AB4CF552-AF39-47C9-9A4F-2146BA908802}"/>
              </a:ext>
            </a:extLst>
          </p:cNvPr>
          <p:cNvGrpSpPr/>
          <p:nvPr/>
        </p:nvGrpSpPr>
        <p:grpSpPr>
          <a:xfrm>
            <a:off x="8546540" y="3886550"/>
            <a:ext cx="8860640" cy="7476957"/>
            <a:chOff x="1635910" y="4330715"/>
            <a:chExt cx="8860640" cy="7476957"/>
          </a:xfrm>
        </p:grpSpPr>
        <p:grpSp>
          <p:nvGrpSpPr>
            <p:cNvPr id="13" name="Group 2">
              <a:extLst>
                <a:ext uri="{FF2B5EF4-FFF2-40B4-BE49-F238E27FC236}">
                  <a16:creationId xmlns:a16="http://schemas.microsoft.com/office/drawing/2014/main" id="{712213DC-B66B-4E9D-BCE8-5740F0B49132}"/>
                </a:ext>
              </a:extLst>
            </p:cNvPr>
            <p:cNvGrpSpPr>
              <a:grpSpLocks/>
            </p:cNvGrpSpPr>
            <p:nvPr/>
          </p:nvGrpSpPr>
          <p:grpSpPr bwMode="auto">
            <a:xfrm>
              <a:off x="1635910" y="4330715"/>
              <a:ext cx="8860640" cy="6843253"/>
              <a:chOff x="1156" y="890"/>
              <a:chExt cx="3311" cy="2721"/>
            </a:xfrm>
            <a:solidFill>
              <a:srgbClr val="BCD9E3"/>
            </a:solidFill>
          </p:grpSpPr>
          <p:sp>
            <p:nvSpPr>
              <p:cNvPr id="25" name="Freeform 3">
                <a:extLst>
                  <a:ext uri="{FF2B5EF4-FFF2-40B4-BE49-F238E27FC236}">
                    <a16:creationId xmlns:a16="http://schemas.microsoft.com/office/drawing/2014/main" id="{6312998B-F280-4313-9F97-41A40EAE5338}"/>
                  </a:ext>
                </a:extLst>
              </p:cNvPr>
              <p:cNvSpPr>
                <a:spLocks/>
              </p:cNvSpPr>
              <p:nvPr/>
            </p:nvSpPr>
            <p:spPr bwMode="auto">
              <a:xfrm>
                <a:off x="3717" y="890"/>
                <a:ext cx="750" cy="666"/>
              </a:xfrm>
              <a:custGeom>
                <a:avLst/>
                <a:gdLst>
                  <a:gd name="T0" fmla="*/ 229 w 1088"/>
                  <a:gd name="T1" fmla="*/ 544 h 988"/>
                  <a:gd name="T2" fmla="*/ 272 w 1088"/>
                  <a:gd name="T3" fmla="*/ 593 h 988"/>
                  <a:gd name="T4" fmla="*/ 304 w 1088"/>
                  <a:gd name="T5" fmla="*/ 586 h 988"/>
                  <a:gd name="T6" fmla="*/ 346 w 1088"/>
                  <a:gd name="T7" fmla="*/ 589 h 988"/>
                  <a:gd name="T8" fmla="*/ 391 w 1088"/>
                  <a:gd name="T9" fmla="*/ 579 h 988"/>
                  <a:gd name="T10" fmla="*/ 423 w 1088"/>
                  <a:gd name="T11" fmla="*/ 617 h 988"/>
                  <a:gd name="T12" fmla="*/ 449 w 1088"/>
                  <a:gd name="T13" fmla="*/ 626 h 988"/>
                  <a:gd name="T14" fmla="*/ 479 w 1088"/>
                  <a:gd name="T15" fmla="*/ 645 h 988"/>
                  <a:gd name="T16" fmla="*/ 487 w 1088"/>
                  <a:gd name="T17" fmla="*/ 609 h 988"/>
                  <a:gd name="T18" fmla="*/ 520 w 1088"/>
                  <a:gd name="T19" fmla="*/ 646 h 988"/>
                  <a:gd name="T20" fmla="*/ 549 w 1088"/>
                  <a:gd name="T21" fmla="*/ 663 h 988"/>
                  <a:gd name="T22" fmla="*/ 581 w 1088"/>
                  <a:gd name="T23" fmla="*/ 625 h 988"/>
                  <a:gd name="T24" fmla="*/ 602 w 1088"/>
                  <a:gd name="T25" fmla="*/ 622 h 988"/>
                  <a:gd name="T26" fmla="*/ 636 w 1088"/>
                  <a:gd name="T27" fmla="*/ 645 h 988"/>
                  <a:gd name="T28" fmla="*/ 665 w 1088"/>
                  <a:gd name="T29" fmla="*/ 646 h 988"/>
                  <a:gd name="T30" fmla="*/ 655 w 1088"/>
                  <a:gd name="T31" fmla="*/ 594 h 988"/>
                  <a:gd name="T32" fmla="*/ 640 w 1088"/>
                  <a:gd name="T33" fmla="*/ 530 h 988"/>
                  <a:gd name="T34" fmla="*/ 713 w 1088"/>
                  <a:gd name="T35" fmla="*/ 502 h 988"/>
                  <a:gd name="T36" fmla="*/ 720 w 1088"/>
                  <a:gd name="T37" fmla="*/ 470 h 988"/>
                  <a:gd name="T38" fmla="*/ 729 w 1088"/>
                  <a:gd name="T39" fmla="*/ 439 h 988"/>
                  <a:gd name="T40" fmla="*/ 733 w 1088"/>
                  <a:gd name="T41" fmla="*/ 315 h 988"/>
                  <a:gd name="T42" fmla="*/ 730 w 1088"/>
                  <a:gd name="T43" fmla="*/ 262 h 988"/>
                  <a:gd name="T44" fmla="*/ 726 w 1088"/>
                  <a:gd name="T45" fmla="*/ 237 h 988"/>
                  <a:gd name="T46" fmla="*/ 678 w 1088"/>
                  <a:gd name="T47" fmla="*/ 274 h 988"/>
                  <a:gd name="T48" fmla="*/ 627 w 1088"/>
                  <a:gd name="T49" fmla="*/ 319 h 988"/>
                  <a:gd name="T50" fmla="*/ 536 w 1088"/>
                  <a:gd name="T51" fmla="*/ 319 h 988"/>
                  <a:gd name="T52" fmla="*/ 525 w 1088"/>
                  <a:gd name="T53" fmla="*/ 284 h 988"/>
                  <a:gd name="T54" fmla="*/ 493 w 1088"/>
                  <a:gd name="T55" fmla="*/ 262 h 988"/>
                  <a:gd name="T56" fmla="*/ 434 w 1088"/>
                  <a:gd name="T57" fmla="*/ 247 h 988"/>
                  <a:gd name="T58" fmla="*/ 385 w 1088"/>
                  <a:gd name="T59" fmla="*/ 241 h 988"/>
                  <a:gd name="T60" fmla="*/ 343 w 1088"/>
                  <a:gd name="T61" fmla="*/ 212 h 988"/>
                  <a:gd name="T62" fmla="*/ 322 w 1088"/>
                  <a:gd name="T63" fmla="*/ 177 h 988"/>
                  <a:gd name="T64" fmla="*/ 292 w 1088"/>
                  <a:gd name="T65" fmla="*/ 140 h 988"/>
                  <a:gd name="T66" fmla="*/ 255 w 1088"/>
                  <a:gd name="T67" fmla="*/ 82 h 988"/>
                  <a:gd name="T68" fmla="*/ 216 w 1088"/>
                  <a:gd name="T69" fmla="*/ 24 h 988"/>
                  <a:gd name="T70" fmla="*/ 152 w 1088"/>
                  <a:gd name="T71" fmla="*/ 14 h 988"/>
                  <a:gd name="T72" fmla="*/ 81 w 1088"/>
                  <a:gd name="T73" fmla="*/ 0 h 988"/>
                  <a:gd name="T74" fmla="*/ 3 w 1088"/>
                  <a:gd name="T75" fmla="*/ 33 h 988"/>
                  <a:gd name="T76" fmla="*/ 0 w 1088"/>
                  <a:gd name="T77" fmla="*/ 94 h 988"/>
                  <a:gd name="T78" fmla="*/ 34 w 1088"/>
                  <a:gd name="T79" fmla="*/ 117 h 988"/>
                  <a:gd name="T80" fmla="*/ 76 w 1088"/>
                  <a:gd name="T81" fmla="*/ 109 h 988"/>
                  <a:gd name="T82" fmla="*/ 85 w 1088"/>
                  <a:gd name="T83" fmla="*/ 150 h 988"/>
                  <a:gd name="T84" fmla="*/ 136 w 1088"/>
                  <a:gd name="T85" fmla="*/ 173 h 988"/>
                  <a:gd name="T86" fmla="*/ 167 w 1088"/>
                  <a:gd name="T87" fmla="*/ 160 h 988"/>
                  <a:gd name="T88" fmla="*/ 255 w 1088"/>
                  <a:gd name="T89" fmla="*/ 165 h 988"/>
                  <a:gd name="T90" fmla="*/ 241 w 1088"/>
                  <a:gd name="T91" fmla="*/ 281 h 988"/>
                  <a:gd name="T92" fmla="*/ 229 w 1088"/>
                  <a:gd name="T93" fmla="*/ 317 h 988"/>
                  <a:gd name="T94" fmla="*/ 224 w 1088"/>
                  <a:gd name="T95" fmla="*/ 392 h 988"/>
                  <a:gd name="T96" fmla="*/ 203 w 1088"/>
                  <a:gd name="T97" fmla="*/ 376 h 988"/>
                  <a:gd name="T98" fmla="*/ 158 w 1088"/>
                  <a:gd name="T99" fmla="*/ 444 h 988"/>
                  <a:gd name="T100" fmla="*/ 139 w 1088"/>
                  <a:gd name="T101" fmla="*/ 477 h 988"/>
                  <a:gd name="T102" fmla="*/ 203 w 1088"/>
                  <a:gd name="T103" fmla="*/ 500 h 988"/>
                  <a:gd name="T104" fmla="*/ 203 w 1088"/>
                  <a:gd name="T105" fmla="*/ 514 h 988"/>
                  <a:gd name="T106" fmla="*/ 181 w 1088"/>
                  <a:gd name="T107" fmla="*/ 542 h 9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88"/>
                  <a:gd name="T163" fmla="*/ 0 h 988"/>
                  <a:gd name="T164" fmla="*/ 1088 w 1088"/>
                  <a:gd name="T165" fmla="*/ 988 h 9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88" h="988">
                    <a:moveTo>
                      <a:pt x="275" y="816"/>
                    </a:moveTo>
                    <a:lnTo>
                      <a:pt x="332" y="807"/>
                    </a:lnTo>
                    <a:lnTo>
                      <a:pt x="357" y="853"/>
                    </a:lnTo>
                    <a:lnTo>
                      <a:pt x="394" y="879"/>
                    </a:lnTo>
                    <a:lnTo>
                      <a:pt x="419" y="869"/>
                    </a:lnTo>
                    <a:lnTo>
                      <a:pt x="441" y="869"/>
                    </a:lnTo>
                    <a:lnTo>
                      <a:pt x="478" y="846"/>
                    </a:lnTo>
                    <a:lnTo>
                      <a:pt x="502" y="874"/>
                    </a:lnTo>
                    <a:lnTo>
                      <a:pt x="520" y="879"/>
                    </a:lnTo>
                    <a:lnTo>
                      <a:pt x="567" y="859"/>
                    </a:lnTo>
                    <a:lnTo>
                      <a:pt x="602" y="879"/>
                    </a:lnTo>
                    <a:lnTo>
                      <a:pt x="614" y="915"/>
                    </a:lnTo>
                    <a:lnTo>
                      <a:pt x="638" y="915"/>
                    </a:lnTo>
                    <a:lnTo>
                      <a:pt x="651" y="929"/>
                    </a:lnTo>
                    <a:lnTo>
                      <a:pt x="682" y="964"/>
                    </a:lnTo>
                    <a:lnTo>
                      <a:pt x="695" y="957"/>
                    </a:lnTo>
                    <a:lnTo>
                      <a:pt x="689" y="915"/>
                    </a:lnTo>
                    <a:lnTo>
                      <a:pt x="707" y="903"/>
                    </a:lnTo>
                    <a:lnTo>
                      <a:pt x="733" y="952"/>
                    </a:lnTo>
                    <a:lnTo>
                      <a:pt x="754" y="959"/>
                    </a:lnTo>
                    <a:lnTo>
                      <a:pt x="779" y="987"/>
                    </a:lnTo>
                    <a:lnTo>
                      <a:pt x="797" y="984"/>
                    </a:lnTo>
                    <a:lnTo>
                      <a:pt x="805" y="971"/>
                    </a:lnTo>
                    <a:lnTo>
                      <a:pt x="843" y="927"/>
                    </a:lnTo>
                    <a:lnTo>
                      <a:pt x="860" y="940"/>
                    </a:lnTo>
                    <a:lnTo>
                      <a:pt x="873" y="922"/>
                    </a:lnTo>
                    <a:lnTo>
                      <a:pt x="884" y="945"/>
                    </a:lnTo>
                    <a:lnTo>
                      <a:pt x="922" y="957"/>
                    </a:lnTo>
                    <a:lnTo>
                      <a:pt x="947" y="957"/>
                    </a:lnTo>
                    <a:lnTo>
                      <a:pt x="964" y="959"/>
                    </a:lnTo>
                    <a:lnTo>
                      <a:pt x="955" y="940"/>
                    </a:lnTo>
                    <a:lnTo>
                      <a:pt x="950" y="881"/>
                    </a:lnTo>
                    <a:lnTo>
                      <a:pt x="904" y="811"/>
                    </a:lnTo>
                    <a:lnTo>
                      <a:pt x="929" y="786"/>
                    </a:lnTo>
                    <a:lnTo>
                      <a:pt x="952" y="744"/>
                    </a:lnTo>
                    <a:lnTo>
                      <a:pt x="1035" y="744"/>
                    </a:lnTo>
                    <a:lnTo>
                      <a:pt x="1049" y="733"/>
                    </a:lnTo>
                    <a:lnTo>
                      <a:pt x="1045" y="697"/>
                    </a:lnTo>
                    <a:lnTo>
                      <a:pt x="1063" y="669"/>
                    </a:lnTo>
                    <a:lnTo>
                      <a:pt x="1058" y="651"/>
                    </a:lnTo>
                    <a:lnTo>
                      <a:pt x="1064" y="622"/>
                    </a:lnTo>
                    <a:lnTo>
                      <a:pt x="1063" y="468"/>
                    </a:lnTo>
                    <a:lnTo>
                      <a:pt x="1087" y="419"/>
                    </a:lnTo>
                    <a:lnTo>
                      <a:pt x="1059" y="388"/>
                    </a:lnTo>
                    <a:lnTo>
                      <a:pt x="1064" y="368"/>
                    </a:lnTo>
                    <a:lnTo>
                      <a:pt x="1053" y="352"/>
                    </a:lnTo>
                    <a:lnTo>
                      <a:pt x="1021" y="363"/>
                    </a:lnTo>
                    <a:lnTo>
                      <a:pt x="983" y="406"/>
                    </a:lnTo>
                    <a:lnTo>
                      <a:pt x="947" y="422"/>
                    </a:lnTo>
                    <a:lnTo>
                      <a:pt x="909" y="473"/>
                    </a:lnTo>
                    <a:lnTo>
                      <a:pt x="818" y="503"/>
                    </a:lnTo>
                    <a:lnTo>
                      <a:pt x="777" y="473"/>
                    </a:lnTo>
                    <a:lnTo>
                      <a:pt x="782" y="454"/>
                    </a:lnTo>
                    <a:lnTo>
                      <a:pt x="761" y="422"/>
                    </a:lnTo>
                    <a:lnTo>
                      <a:pt x="749" y="388"/>
                    </a:lnTo>
                    <a:lnTo>
                      <a:pt x="715" y="388"/>
                    </a:lnTo>
                    <a:lnTo>
                      <a:pt x="652" y="357"/>
                    </a:lnTo>
                    <a:lnTo>
                      <a:pt x="629" y="366"/>
                    </a:lnTo>
                    <a:lnTo>
                      <a:pt x="602" y="352"/>
                    </a:lnTo>
                    <a:lnTo>
                      <a:pt x="559" y="358"/>
                    </a:lnTo>
                    <a:lnTo>
                      <a:pt x="520" y="345"/>
                    </a:lnTo>
                    <a:lnTo>
                      <a:pt x="497" y="314"/>
                    </a:lnTo>
                    <a:lnTo>
                      <a:pt x="478" y="290"/>
                    </a:lnTo>
                    <a:lnTo>
                      <a:pt x="467" y="263"/>
                    </a:lnTo>
                    <a:lnTo>
                      <a:pt x="441" y="236"/>
                    </a:lnTo>
                    <a:lnTo>
                      <a:pt x="424" y="208"/>
                    </a:lnTo>
                    <a:lnTo>
                      <a:pt x="382" y="154"/>
                    </a:lnTo>
                    <a:lnTo>
                      <a:pt x="370" y="122"/>
                    </a:lnTo>
                    <a:lnTo>
                      <a:pt x="325" y="65"/>
                    </a:lnTo>
                    <a:lnTo>
                      <a:pt x="313" y="35"/>
                    </a:lnTo>
                    <a:lnTo>
                      <a:pt x="259" y="9"/>
                    </a:lnTo>
                    <a:lnTo>
                      <a:pt x="221" y="21"/>
                    </a:lnTo>
                    <a:lnTo>
                      <a:pt x="190" y="14"/>
                    </a:lnTo>
                    <a:lnTo>
                      <a:pt x="118" y="0"/>
                    </a:lnTo>
                    <a:lnTo>
                      <a:pt x="22" y="33"/>
                    </a:lnTo>
                    <a:lnTo>
                      <a:pt x="4" y="49"/>
                    </a:lnTo>
                    <a:lnTo>
                      <a:pt x="25" y="76"/>
                    </a:lnTo>
                    <a:lnTo>
                      <a:pt x="0" y="139"/>
                    </a:lnTo>
                    <a:lnTo>
                      <a:pt x="7" y="146"/>
                    </a:lnTo>
                    <a:lnTo>
                      <a:pt x="50" y="173"/>
                    </a:lnTo>
                    <a:lnTo>
                      <a:pt x="71" y="136"/>
                    </a:lnTo>
                    <a:lnTo>
                      <a:pt x="110" y="161"/>
                    </a:lnTo>
                    <a:lnTo>
                      <a:pt x="107" y="179"/>
                    </a:lnTo>
                    <a:lnTo>
                      <a:pt x="123" y="223"/>
                    </a:lnTo>
                    <a:lnTo>
                      <a:pt x="147" y="249"/>
                    </a:lnTo>
                    <a:lnTo>
                      <a:pt x="197" y="257"/>
                    </a:lnTo>
                    <a:lnTo>
                      <a:pt x="212" y="243"/>
                    </a:lnTo>
                    <a:lnTo>
                      <a:pt x="242" y="238"/>
                    </a:lnTo>
                    <a:lnTo>
                      <a:pt x="295" y="190"/>
                    </a:lnTo>
                    <a:lnTo>
                      <a:pt x="370" y="245"/>
                    </a:lnTo>
                    <a:lnTo>
                      <a:pt x="345" y="345"/>
                    </a:lnTo>
                    <a:lnTo>
                      <a:pt x="350" y="417"/>
                    </a:lnTo>
                    <a:lnTo>
                      <a:pt x="350" y="461"/>
                    </a:lnTo>
                    <a:lnTo>
                      <a:pt x="332" y="471"/>
                    </a:lnTo>
                    <a:lnTo>
                      <a:pt x="329" y="585"/>
                    </a:lnTo>
                    <a:lnTo>
                      <a:pt x="325" y="582"/>
                    </a:lnTo>
                    <a:lnTo>
                      <a:pt x="304" y="558"/>
                    </a:lnTo>
                    <a:lnTo>
                      <a:pt x="295" y="558"/>
                    </a:lnTo>
                    <a:lnTo>
                      <a:pt x="289" y="566"/>
                    </a:lnTo>
                    <a:lnTo>
                      <a:pt x="229" y="659"/>
                    </a:lnTo>
                    <a:lnTo>
                      <a:pt x="197" y="696"/>
                    </a:lnTo>
                    <a:lnTo>
                      <a:pt x="202" y="708"/>
                    </a:lnTo>
                    <a:lnTo>
                      <a:pt x="265" y="749"/>
                    </a:lnTo>
                    <a:lnTo>
                      <a:pt x="295" y="742"/>
                    </a:lnTo>
                    <a:lnTo>
                      <a:pt x="299" y="749"/>
                    </a:lnTo>
                    <a:lnTo>
                      <a:pt x="295" y="762"/>
                    </a:lnTo>
                    <a:lnTo>
                      <a:pt x="265" y="774"/>
                    </a:lnTo>
                    <a:lnTo>
                      <a:pt x="262" y="804"/>
                    </a:lnTo>
                    <a:lnTo>
                      <a:pt x="275" y="816"/>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Freeform 4">
                <a:extLst>
                  <a:ext uri="{FF2B5EF4-FFF2-40B4-BE49-F238E27FC236}">
                    <a16:creationId xmlns:a16="http://schemas.microsoft.com/office/drawing/2014/main" id="{3C817C9A-77F2-4501-8E6A-E91BA3AF9756}"/>
                  </a:ext>
                </a:extLst>
              </p:cNvPr>
              <p:cNvSpPr>
                <a:spLocks/>
              </p:cNvSpPr>
              <p:nvPr/>
            </p:nvSpPr>
            <p:spPr bwMode="auto">
              <a:xfrm>
                <a:off x="2527" y="923"/>
                <a:ext cx="1458" cy="1284"/>
              </a:xfrm>
              <a:custGeom>
                <a:avLst/>
                <a:gdLst>
                  <a:gd name="T0" fmla="*/ 475 w 2117"/>
                  <a:gd name="T1" fmla="*/ 1244 h 1903"/>
                  <a:gd name="T2" fmla="*/ 539 w 2117"/>
                  <a:gd name="T3" fmla="*/ 1136 h 1903"/>
                  <a:gd name="T4" fmla="*/ 585 w 2117"/>
                  <a:gd name="T5" fmla="*/ 1237 h 1903"/>
                  <a:gd name="T6" fmla="*/ 642 w 2117"/>
                  <a:gd name="T7" fmla="*/ 1259 h 1903"/>
                  <a:gd name="T8" fmla="*/ 716 w 2117"/>
                  <a:gd name="T9" fmla="*/ 1151 h 1903"/>
                  <a:gd name="T10" fmla="*/ 793 w 2117"/>
                  <a:gd name="T11" fmla="*/ 1115 h 1903"/>
                  <a:gd name="T12" fmla="*/ 881 w 2117"/>
                  <a:gd name="T13" fmla="*/ 1046 h 1903"/>
                  <a:gd name="T14" fmla="*/ 934 w 2117"/>
                  <a:gd name="T15" fmla="*/ 977 h 1903"/>
                  <a:gd name="T16" fmla="*/ 985 w 2117"/>
                  <a:gd name="T17" fmla="*/ 900 h 1903"/>
                  <a:gd name="T18" fmla="*/ 1037 w 2117"/>
                  <a:gd name="T19" fmla="*/ 903 h 1903"/>
                  <a:gd name="T20" fmla="*/ 1096 w 2117"/>
                  <a:gd name="T21" fmla="*/ 885 h 1903"/>
                  <a:gd name="T22" fmla="*/ 1171 w 2117"/>
                  <a:gd name="T23" fmla="*/ 879 h 1903"/>
                  <a:gd name="T24" fmla="*/ 1242 w 2117"/>
                  <a:gd name="T25" fmla="*/ 905 h 1903"/>
                  <a:gd name="T26" fmla="*/ 1280 w 2117"/>
                  <a:gd name="T27" fmla="*/ 877 h 1903"/>
                  <a:gd name="T28" fmla="*/ 1355 w 2117"/>
                  <a:gd name="T29" fmla="*/ 808 h 1903"/>
                  <a:gd name="T30" fmla="*/ 1419 w 2117"/>
                  <a:gd name="T31" fmla="*/ 773 h 1903"/>
                  <a:gd name="T32" fmla="*/ 1436 w 2117"/>
                  <a:gd name="T33" fmla="*/ 715 h 1903"/>
                  <a:gd name="T34" fmla="*/ 1357 w 2117"/>
                  <a:gd name="T35" fmla="*/ 672 h 1903"/>
                  <a:gd name="T36" fmla="*/ 1339 w 2117"/>
                  <a:gd name="T37" fmla="*/ 587 h 1903"/>
                  <a:gd name="T38" fmla="*/ 1363 w 2117"/>
                  <a:gd name="T39" fmla="*/ 559 h 1903"/>
                  <a:gd name="T40" fmla="*/ 1372 w 2117"/>
                  <a:gd name="T41" fmla="*/ 492 h 1903"/>
                  <a:gd name="T42" fmla="*/ 1372 w 2117"/>
                  <a:gd name="T43" fmla="*/ 475 h 1903"/>
                  <a:gd name="T44" fmla="*/ 1389 w 2117"/>
                  <a:gd name="T45" fmla="*/ 350 h 1903"/>
                  <a:gd name="T46" fmla="*/ 1417 w 2117"/>
                  <a:gd name="T47" fmla="*/ 363 h 1903"/>
                  <a:gd name="T48" fmla="*/ 1428 w 2117"/>
                  <a:gd name="T49" fmla="*/ 200 h 1903"/>
                  <a:gd name="T50" fmla="*/ 1335 w 2117"/>
                  <a:gd name="T51" fmla="*/ 131 h 1903"/>
                  <a:gd name="T52" fmla="*/ 1264 w 2117"/>
                  <a:gd name="T53" fmla="*/ 89 h 1903"/>
                  <a:gd name="T54" fmla="*/ 1194 w 2117"/>
                  <a:gd name="T55" fmla="*/ 66 h 1903"/>
                  <a:gd name="T56" fmla="*/ 1181 w 2117"/>
                  <a:gd name="T57" fmla="*/ 0 h 1903"/>
                  <a:gd name="T58" fmla="*/ 1153 w 2117"/>
                  <a:gd name="T59" fmla="*/ 66 h 1903"/>
                  <a:gd name="T60" fmla="*/ 1117 w 2117"/>
                  <a:gd name="T61" fmla="*/ 242 h 1903"/>
                  <a:gd name="T62" fmla="*/ 1023 w 2117"/>
                  <a:gd name="T63" fmla="*/ 312 h 1903"/>
                  <a:gd name="T64" fmla="*/ 959 w 2117"/>
                  <a:gd name="T65" fmla="*/ 436 h 1903"/>
                  <a:gd name="T66" fmla="*/ 1059 w 2117"/>
                  <a:gd name="T67" fmla="*/ 458 h 1903"/>
                  <a:gd name="T68" fmla="*/ 1198 w 2117"/>
                  <a:gd name="T69" fmla="*/ 503 h 1903"/>
                  <a:gd name="T70" fmla="*/ 1099 w 2117"/>
                  <a:gd name="T71" fmla="*/ 545 h 1903"/>
                  <a:gd name="T72" fmla="*/ 1019 w 2117"/>
                  <a:gd name="T73" fmla="*/ 596 h 1903"/>
                  <a:gd name="T74" fmla="*/ 913 w 2117"/>
                  <a:gd name="T75" fmla="*/ 690 h 1903"/>
                  <a:gd name="T76" fmla="*/ 787 w 2117"/>
                  <a:gd name="T77" fmla="*/ 709 h 1903"/>
                  <a:gd name="T78" fmla="*/ 760 w 2117"/>
                  <a:gd name="T79" fmla="*/ 827 h 1903"/>
                  <a:gd name="T80" fmla="*/ 568 w 2117"/>
                  <a:gd name="T81" fmla="*/ 908 h 1903"/>
                  <a:gd name="T82" fmla="*/ 402 w 2117"/>
                  <a:gd name="T83" fmla="*/ 958 h 1903"/>
                  <a:gd name="T84" fmla="*/ 146 w 2117"/>
                  <a:gd name="T85" fmla="*/ 899 h 1903"/>
                  <a:gd name="T86" fmla="*/ 8 w 2117"/>
                  <a:gd name="T87" fmla="*/ 943 h 1903"/>
                  <a:gd name="T88" fmla="*/ 87 w 2117"/>
                  <a:gd name="T89" fmla="*/ 1030 h 1903"/>
                  <a:gd name="T90" fmla="*/ 165 w 2117"/>
                  <a:gd name="T91" fmla="*/ 1063 h 1903"/>
                  <a:gd name="T92" fmla="*/ 189 w 2117"/>
                  <a:gd name="T93" fmla="*/ 1132 h 1903"/>
                  <a:gd name="T94" fmla="*/ 271 w 2117"/>
                  <a:gd name="T95" fmla="*/ 1177 h 1903"/>
                  <a:gd name="T96" fmla="*/ 390 w 2117"/>
                  <a:gd name="T97" fmla="*/ 1167 h 1903"/>
                  <a:gd name="T98" fmla="*/ 351 w 2117"/>
                  <a:gd name="T99" fmla="*/ 1227 h 190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17"/>
                  <a:gd name="T151" fmla="*/ 0 h 1903"/>
                  <a:gd name="T152" fmla="*/ 2117 w 2117"/>
                  <a:gd name="T153" fmla="*/ 1903 h 190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17" h="1903">
                    <a:moveTo>
                      <a:pt x="596" y="1893"/>
                    </a:moveTo>
                    <a:lnTo>
                      <a:pt x="626" y="1888"/>
                    </a:lnTo>
                    <a:lnTo>
                      <a:pt x="650" y="1879"/>
                    </a:lnTo>
                    <a:lnTo>
                      <a:pt x="690" y="1843"/>
                    </a:lnTo>
                    <a:lnTo>
                      <a:pt x="700" y="1789"/>
                    </a:lnTo>
                    <a:lnTo>
                      <a:pt x="724" y="1711"/>
                    </a:lnTo>
                    <a:lnTo>
                      <a:pt x="775" y="1676"/>
                    </a:lnTo>
                    <a:lnTo>
                      <a:pt x="782" y="1683"/>
                    </a:lnTo>
                    <a:lnTo>
                      <a:pt x="799" y="1738"/>
                    </a:lnTo>
                    <a:lnTo>
                      <a:pt x="775" y="1772"/>
                    </a:lnTo>
                    <a:lnTo>
                      <a:pt x="766" y="1804"/>
                    </a:lnTo>
                    <a:lnTo>
                      <a:pt x="849" y="1833"/>
                    </a:lnTo>
                    <a:lnTo>
                      <a:pt x="854" y="1856"/>
                    </a:lnTo>
                    <a:lnTo>
                      <a:pt x="901" y="1854"/>
                    </a:lnTo>
                    <a:lnTo>
                      <a:pt x="921" y="1860"/>
                    </a:lnTo>
                    <a:lnTo>
                      <a:pt x="932" y="1866"/>
                    </a:lnTo>
                    <a:lnTo>
                      <a:pt x="1014" y="1750"/>
                    </a:lnTo>
                    <a:lnTo>
                      <a:pt x="1036" y="1743"/>
                    </a:lnTo>
                    <a:lnTo>
                      <a:pt x="1041" y="1729"/>
                    </a:lnTo>
                    <a:lnTo>
                      <a:pt x="1039" y="1706"/>
                    </a:lnTo>
                    <a:lnTo>
                      <a:pt x="1067" y="1666"/>
                    </a:lnTo>
                    <a:lnTo>
                      <a:pt x="1119" y="1664"/>
                    </a:lnTo>
                    <a:lnTo>
                      <a:pt x="1139" y="1641"/>
                    </a:lnTo>
                    <a:lnTo>
                      <a:pt x="1151" y="1652"/>
                    </a:lnTo>
                    <a:lnTo>
                      <a:pt x="1181" y="1627"/>
                    </a:lnTo>
                    <a:lnTo>
                      <a:pt x="1197" y="1627"/>
                    </a:lnTo>
                    <a:lnTo>
                      <a:pt x="1251" y="1548"/>
                    </a:lnTo>
                    <a:lnTo>
                      <a:pt x="1279" y="1550"/>
                    </a:lnTo>
                    <a:lnTo>
                      <a:pt x="1314" y="1525"/>
                    </a:lnTo>
                    <a:lnTo>
                      <a:pt x="1323" y="1534"/>
                    </a:lnTo>
                    <a:lnTo>
                      <a:pt x="1388" y="1502"/>
                    </a:lnTo>
                    <a:lnTo>
                      <a:pt x="1356" y="1448"/>
                    </a:lnTo>
                    <a:lnTo>
                      <a:pt x="1365" y="1394"/>
                    </a:lnTo>
                    <a:lnTo>
                      <a:pt x="1393" y="1336"/>
                    </a:lnTo>
                    <a:lnTo>
                      <a:pt x="1416" y="1327"/>
                    </a:lnTo>
                    <a:lnTo>
                      <a:pt x="1430" y="1334"/>
                    </a:lnTo>
                    <a:lnTo>
                      <a:pt x="1430" y="1375"/>
                    </a:lnTo>
                    <a:lnTo>
                      <a:pt x="1447" y="1387"/>
                    </a:lnTo>
                    <a:lnTo>
                      <a:pt x="1488" y="1357"/>
                    </a:lnTo>
                    <a:lnTo>
                      <a:pt x="1505" y="1339"/>
                    </a:lnTo>
                    <a:lnTo>
                      <a:pt x="1521" y="1347"/>
                    </a:lnTo>
                    <a:lnTo>
                      <a:pt x="1542" y="1329"/>
                    </a:lnTo>
                    <a:lnTo>
                      <a:pt x="1584" y="1327"/>
                    </a:lnTo>
                    <a:lnTo>
                      <a:pt x="1591" y="1312"/>
                    </a:lnTo>
                    <a:lnTo>
                      <a:pt x="1581" y="1290"/>
                    </a:lnTo>
                    <a:lnTo>
                      <a:pt x="1610" y="1261"/>
                    </a:lnTo>
                    <a:lnTo>
                      <a:pt x="1645" y="1243"/>
                    </a:lnTo>
                    <a:lnTo>
                      <a:pt x="1700" y="1303"/>
                    </a:lnTo>
                    <a:lnTo>
                      <a:pt x="1697" y="1324"/>
                    </a:lnTo>
                    <a:lnTo>
                      <a:pt x="1724" y="1368"/>
                    </a:lnTo>
                    <a:lnTo>
                      <a:pt x="1789" y="1372"/>
                    </a:lnTo>
                    <a:lnTo>
                      <a:pt x="1803" y="1342"/>
                    </a:lnTo>
                    <a:lnTo>
                      <a:pt x="1787" y="1255"/>
                    </a:lnTo>
                    <a:lnTo>
                      <a:pt x="1801" y="1240"/>
                    </a:lnTo>
                    <a:lnTo>
                      <a:pt x="1831" y="1261"/>
                    </a:lnTo>
                    <a:lnTo>
                      <a:pt x="1859" y="1300"/>
                    </a:lnTo>
                    <a:lnTo>
                      <a:pt x="1901" y="1236"/>
                    </a:lnTo>
                    <a:lnTo>
                      <a:pt x="1921" y="1231"/>
                    </a:lnTo>
                    <a:lnTo>
                      <a:pt x="1951" y="1198"/>
                    </a:lnTo>
                    <a:lnTo>
                      <a:pt x="1967" y="1198"/>
                    </a:lnTo>
                    <a:lnTo>
                      <a:pt x="1994" y="1171"/>
                    </a:lnTo>
                    <a:lnTo>
                      <a:pt x="2009" y="1171"/>
                    </a:lnTo>
                    <a:lnTo>
                      <a:pt x="2023" y="1146"/>
                    </a:lnTo>
                    <a:lnTo>
                      <a:pt x="2060" y="1146"/>
                    </a:lnTo>
                    <a:lnTo>
                      <a:pt x="2099" y="1111"/>
                    </a:lnTo>
                    <a:lnTo>
                      <a:pt x="2116" y="1095"/>
                    </a:lnTo>
                    <a:lnTo>
                      <a:pt x="2116" y="1076"/>
                    </a:lnTo>
                    <a:lnTo>
                      <a:pt x="2085" y="1060"/>
                    </a:lnTo>
                    <a:lnTo>
                      <a:pt x="2085" y="1023"/>
                    </a:lnTo>
                    <a:lnTo>
                      <a:pt x="2036" y="958"/>
                    </a:lnTo>
                    <a:lnTo>
                      <a:pt x="1986" y="1005"/>
                    </a:lnTo>
                    <a:lnTo>
                      <a:pt x="1971" y="996"/>
                    </a:lnTo>
                    <a:lnTo>
                      <a:pt x="1969" y="969"/>
                    </a:lnTo>
                    <a:lnTo>
                      <a:pt x="1949" y="939"/>
                    </a:lnTo>
                    <a:lnTo>
                      <a:pt x="1944" y="907"/>
                    </a:lnTo>
                    <a:lnTo>
                      <a:pt x="1944" y="870"/>
                    </a:lnTo>
                    <a:lnTo>
                      <a:pt x="1910" y="844"/>
                    </a:lnTo>
                    <a:lnTo>
                      <a:pt x="1905" y="832"/>
                    </a:lnTo>
                    <a:lnTo>
                      <a:pt x="1913" y="810"/>
                    </a:lnTo>
                    <a:lnTo>
                      <a:pt x="1979" y="828"/>
                    </a:lnTo>
                    <a:lnTo>
                      <a:pt x="1981" y="798"/>
                    </a:lnTo>
                    <a:lnTo>
                      <a:pt x="2004" y="771"/>
                    </a:lnTo>
                    <a:lnTo>
                      <a:pt x="1989" y="759"/>
                    </a:lnTo>
                    <a:lnTo>
                      <a:pt x="1992" y="729"/>
                    </a:lnTo>
                    <a:lnTo>
                      <a:pt x="2023" y="717"/>
                    </a:lnTo>
                    <a:lnTo>
                      <a:pt x="2028" y="704"/>
                    </a:lnTo>
                    <a:lnTo>
                      <a:pt x="2023" y="697"/>
                    </a:lnTo>
                    <a:lnTo>
                      <a:pt x="1992" y="704"/>
                    </a:lnTo>
                    <a:lnTo>
                      <a:pt x="1931" y="662"/>
                    </a:lnTo>
                    <a:lnTo>
                      <a:pt x="1926" y="650"/>
                    </a:lnTo>
                    <a:lnTo>
                      <a:pt x="1956" y="613"/>
                    </a:lnTo>
                    <a:lnTo>
                      <a:pt x="2017" y="518"/>
                    </a:lnTo>
                    <a:lnTo>
                      <a:pt x="2023" y="511"/>
                    </a:lnTo>
                    <a:lnTo>
                      <a:pt x="2033" y="511"/>
                    </a:lnTo>
                    <a:lnTo>
                      <a:pt x="2053" y="536"/>
                    </a:lnTo>
                    <a:lnTo>
                      <a:pt x="2058" y="538"/>
                    </a:lnTo>
                    <a:lnTo>
                      <a:pt x="2060" y="424"/>
                    </a:lnTo>
                    <a:lnTo>
                      <a:pt x="2078" y="415"/>
                    </a:lnTo>
                    <a:lnTo>
                      <a:pt x="2078" y="370"/>
                    </a:lnTo>
                    <a:lnTo>
                      <a:pt x="2073" y="297"/>
                    </a:lnTo>
                    <a:lnTo>
                      <a:pt x="2099" y="196"/>
                    </a:lnTo>
                    <a:lnTo>
                      <a:pt x="2023" y="142"/>
                    </a:lnTo>
                    <a:lnTo>
                      <a:pt x="1969" y="189"/>
                    </a:lnTo>
                    <a:lnTo>
                      <a:pt x="1939" y="194"/>
                    </a:lnTo>
                    <a:lnTo>
                      <a:pt x="1926" y="210"/>
                    </a:lnTo>
                    <a:lnTo>
                      <a:pt x="1875" y="201"/>
                    </a:lnTo>
                    <a:lnTo>
                      <a:pt x="1851" y="174"/>
                    </a:lnTo>
                    <a:lnTo>
                      <a:pt x="1836" y="132"/>
                    </a:lnTo>
                    <a:lnTo>
                      <a:pt x="1838" y="114"/>
                    </a:lnTo>
                    <a:lnTo>
                      <a:pt x="1799" y="88"/>
                    </a:lnTo>
                    <a:lnTo>
                      <a:pt x="1777" y="126"/>
                    </a:lnTo>
                    <a:lnTo>
                      <a:pt x="1734" y="98"/>
                    </a:lnTo>
                    <a:lnTo>
                      <a:pt x="1727" y="91"/>
                    </a:lnTo>
                    <a:lnTo>
                      <a:pt x="1752" y="27"/>
                    </a:lnTo>
                    <a:lnTo>
                      <a:pt x="1731" y="0"/>
                    </a:lnTo>
                    <a:lnTo>
                      <a:pt x="1715" y="0"/>
                    </a:lnTo>
                    <a:lnTo>
                      <a:pt x="1669" y="32"/>
                    </a:lnTo>
                    <a:lnTo>
                      <a:pt x="1633" y="86"/>
                    </a:lnTo>
                    <a:lnTo>
                      <a:pt x="1647" y="96"/>
                    </a:lnTo>
                    <a:lnTo>
                      <a:pt x="1674" y="98"/>
                    </a:lnTo>
                    <a:lnTo>
                      <a:pt x="1697" y="156"/>
                    </a:lnTo>
                    <a:lnTo>
                      <a:pt x="1685" y="177"/>
                    </a:lnTo>
                    <a:lnTo>
                      <a:pt x="1663" y="210"/>
                    </a:lnTo>
                    <a:lnTo>
                      <a:pt x="1622" y="358"/>
                    </a:lnTo>
                    <a:lnTo>
                      <a:pt x="1638" y="384"/>
                    </a:lnTo>
                    <a:lnTo>
                      <a:pt x="1625" y="405"/>
                    </a:lnTo>
                    <a:lnTo>
                      <a:pt x="1535" y="470"/>
                    </a:lnTo>
                    <a:lnTo>
                      <a:pt x="1485" y="463"/>
                    </a:lnTo>
                    <a:lnTo>
                      <a:pt x="1458" y="452"/>
                    </a:lnTo>
                    <a:lnTo>
                      <a:pt x="1452" y="465"/>
                    </a:lnTo>
                    <a:lnTo>
                      <a:pt x="1412" y="625"/>
                    </a:lnTo>
                    <a:lnTo>
                      <a:pt x="1393" y="646"/>
                    </a:lnTo>
                    <a:lnTo>
                      <a:pt x="1403" y="674"/>
                    </a:lnTo>
                    <a:lnTo>
                      <a:pt x="1428" y="697"/>
                    </a:lnTo>
                    <a:lnTo>
                      <a:pt x="1470" y="672"/>
                    </a:lnTo>
                    <a:lnTo>
                      <a:pt x="1537" y="679"/>
                    </a:lnTo>
                    <a:lnTo>
                      <a:pt x="1556" y="646"/>
                    </a:lnTo>
                    <a:lnTo>
                      <a:pt x="1591" y="637"/>
                    </a:lnTo>
                    <a:lnTo>
                      <a:pt x="1657" y="662"/>
                    </a:lnTo>
                    <a:lnTo>
                      <a:pt x="1739" y="746"/>
                    </a:lnTo>
                    <a:lnTo>
                      <a:pt x="1739" y="764"/>
                    </a:lnTo>
                    <a:lnTo>
                      <a:pt x="1722" y="776"/>
                    </a:lnTo>
                    <a:lnTo>
                      <a:pt x="1627" y="783"/>
                    </a:lnTo>
                    <a:lnTo>
                      <a:pt x="1596" y="807"/>
                    </a:lnTo>
                    <a:lnTo>
                      <a:pt x="1572" y="802"/>
                    </a:lnTo>
                    <a:lnTo>
                      <a:pt x="1554" y="832"/>
                    </a:lnTo>
                    <a:lnTo>
                      <a:pt x="1509" y="840"/>
                    </a:lnTo>
                    <a:lnTo>
                      <a:pt x="1479" y="884"/>
                    </a:lnTo>
                    <a:lnTo>
                      <a:pt x="1475" y="916"/>
                    </a:lnTo>
                    <a:lnTo>
                      <a:pt x="1411" y="958"/>
                    </a:lnTo>
                    <a:lnTo>
                      <a:pt x="1370" y="964"/>
                    </a:lnTo>
                    <a:lnTo>
                      <a:pt x="1326" y="1023"/>
                    </a:lnTo>
                    <a:lnTo>
                      <a:pt x="1284" y="1048"/>
                    </a:lnTo>
                    <a:lnTo>
                      <a:pt x="1202" y="1030"/>
                    </a:lnTo>
                    <a:lnTo>
                      <a:pt x="1176" y="1018"/>
                    </a:lnTo>
                    <a:lnTo>
                      <a:pt x="1143" y="1051"/>
                    </a:lnTo>
                    <a:lnTo>
                      <a:pt x="1129" y="1107"/>
                    </a:lnTo>
                    <a:lnTo>
                      <a:pt x="1172" y="1171"/>
                    </a:lnTo>
                    <a:lnTo>
                      <a:pt x="1143" y="1201"/>
                    </a:lnTo>
                    <a:lnTo>
                      <a:pt x="1104" y="1226"/>
                    </a:lnTo>
                    <a:lnTo>
                      <a:pt x="1044" y="1300"/>
                    </a:lnTo>
                    <a:lnTo>
                      <a:pt x="967" y="1334"/>
                    </a:lnTo>
                    <a:lnTo>
                      <a:pt x="841" y="1347"/>
                    </a:lnTo>
                    <a:lnTo>
                      <a:pt x="825" y="1345"/>
                    </a:lnTo>
                    <a:lnTo>
                      <a:pt x="679" y="1407"/>
                    </a:lnTo>
                    <a:lnTo>
                      <a:pt x="608" y="1448"/>
                    </a:lnTo>
                    <a:lnTo>
                      <a:pt x="590" y="1438"/>
                    </a:lnTo>
                    <a:lnTo>
                      <a:pt x="583" y="1420"/>
                    </a:lnTo>
                    <a:lnTo>
                      <a:pt x="492" y="1414"/>
                    </a:lnTo>
                    <a:lnTo>
                      <a:pt x="391" y="1382"/>
                    </a:lnTo>
                    <a:lnTo>
                      <a:pt x="363" y="1350"/>
                    </a:lnTo>
                    <a:lnTo>
                      <a:pt x="212" y="1332"/>
                    </a:lnTo>
                    <a:lnTo>
                      <a:pt x="184" y="1345"/>
                    </a:lnTo>
                    <a:lnTo>
                      <a:pt x="2" y="1327"/>
                    </a:lnTo>
                    <a:lnTo>
                      <a:pt x="0" y="1354"/>
                    </a:lnTo>
                    <a:lnTo>
                      <a:pt x="12" y="1398"/>
                    </a:lnTo>
                    <a:lnTo>
                      <a:pt x="4" y="1465"/>
                    </a:lnTo>
                    <a:lnTo>
                      <a:pt x="56" y="1542"/>
                    </a:lnTo>
                    <a:lnTo>
                      <a:pt x="85" y="1560"/>
                    </a:lnTo>
                    <a:lnTo>
                      <a:pt x="127" y="1527"/>
                    </a:lnTo>
                    <a:lnTo>
                      <a:pt x="214" y="1527"/>
                    </a:lnTo>
                    <a:lnTo>
                      <a:pt x="236" y="1534"/>
                    </a:lnTo>
                    <a:lnTo>
                      <a:pt x="249" y="1555"/>
                    </a:lnTo>
                    <a:lnTo>
                      <a:pt x="240" y="1576"/>
                    </a:lnTo>
                    <a:lnTo>
                      <a:pt x="190" y="1616"/>
                    </a:lnTo>
                    <a:lnTo>
                      <a:pt x="195" y="1636"/>
                    </a:lnTo>
                    <a:lnTo>
                      <a:pt x="253" y="1678"/>
                    </a:lnTo>
                    <a:lnTo>
                      <a:pt x="274" y="1678"/>
                    </a:lnTo>
                    <a:lnTo>
                      <a:pt x="282" y="1688"/>
                    </a:lnTo>
                    <a:lnTo>
                      <a:pt x="277" y="1706"/>
                    </a:lnTo>
                    <a:lnTo>
                      <a:pt x="312" y="1734"/>
                    </a:lnTo>
                    <a:lnTo>
                      <a:pt x="394" y="1744"/>
                    </a:lnTo>
                    <a:lnTo>
                      <a:pt x="430" y="1736"/>
                    </a:lnTo>
                    <a:lnTo>
                      <a:pt x="481" y="1686"/>
                    </a:lnTo>
                    <a:lnTo>
                      <a:pt x="541" y="1690"/>
                    </a:lnTo>
                    <a:lnTo>
                      <a:pt x="566" y="1729"/>
                    </a:lnTo>
                    <a:lnTo>
                      <a:pt x="552" y="1761"/>
                    </a:lnTo>
                    <a:lnTo>
                      <a:pt x="554" y="1782"/>
                    </a:lnTo>
                    <a:lnTo>
                      <a:pt x="523" y="1802"/>
                    </a:lnTo>
                    <a:lnTo>
                      <a:pt x="510" y="1819"/>
                    </a:lnTo>
                    <a:lnTo>
                      <a:pt x="514" y="1860"/>
                    </a:lnTo>
                    <a:lnTo>
                      <a:pt x="571" y="1902"/>
                    </a:lnTo>
                    <a:lnTo>
                      <a:pt x="596" y="1893"/>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Freeform 5">
                <a:extLst>
                  <a:ext uri="{FF2B5EF4-FFF2-40B4-BE49-F238E27FC236}">
                    <a16:creationId xmlns:a16="http://schemas.microsoft.com/office/drawing/2014/main" id="{0F212CA3-D4CA-47C3-AAEC-7F94986A8CA4}"/>
                  </a:ext>
                </a:extLst>
              </p:cNvPr>
              <p:cNvSpPr>
                <a:spLocks/>
              </p:cNvSpPr>
              <p:nvPr/>
            </p:nvSpPr>
            <p:spPr bwMode="auto">
              <a:xfrm>
                <a:off x="1156" y="1279"/>
                <a:ext cx="1324" cy="982"/>
              </a:xfrm>
              <a:custGeom>
                <a:avLst/>
                <a:gdLst>
                  <a:gd name="T0" fmla="*/ 908 w 1922"/>
                  <a:gd name="T1" fmla="*/ 34 h 1456"/>
                  <a:gd name="T2" fmla="*/ 949 w 1922"/>
                  <a:gd name="T3" fmla="*/ 83 h 1456"/>
                  <a:gd name="T4" fmla="*/ 1006 w 1922"/>
                  <a:gd name="T5" fmla="*/ 119 h 1456"/>
                  <a:gd name="T6" fmla="*/ 1055 w 1922"/>
                  <a:gd name="T7" fmla="*/ 215 h 1456"/>
                  <a:gd name="T8" fmla="*/ 1028 w 1922"/>
                  <a:gd name="T9" fmla="*/ 288 h 1456"/>
                  <a:gd name="T10" fmla="*/ 1172 w 1922"/>
                  <a:gd name="T11" fmla="*/ 351 h 1456"/>
                  <a:gd name="T12" fmla="*/ 1272 w 1922"/>
                  <a:gd name="T13" fmla="*/ 423 h 1456"/>
                  <a:gd name="T14" fmla="*/ 1323 w 1922"/>
                  <a:gd name="T15" fmla="*/ 531 h 1456"/>
                  <a:gd name="T16" fmla="*/ 1286 w 1922"/>
                  <a:gd name="T17" fmla="*/ 579 h 1456"/>
                  <a:gd name="T18" fmla="*/ 1152 w 1922"/>
                  <a:gd name="T19" fmla="*/ 651 h 1456"/>
                  <a:gd name="T20" fmla="*/ 1133 w 1922"/>
                  <a:gd name="T21" fmla="*/ 764 h 1456"/>
                  <a:gd name="T22" fmla="*/ 944 w 1922"/>
                  <a:gd name="T23" fmla="*/ 819 h 1456"/>
                  <a:gd name="T24" fmla="*/ 978 w 1922"/>
                  <a:gd name="T25" fmla="*/ 922 h 1456"/>
                  <a:gd name="T26" fmla="*/ 957 w 1922"/>
                  <a:gd name="T27" fmla="*/ 955 h 1456"/>
                  <a:gd name="T28" fmla="*/ 929 w 1922"/>
                  <a:gd name="T29" fmla="*/ 981 h 1456"/>
                  <a:gd name="T30" fmla="*/ 854 w 1922"/>
                  <a:gd name="T31" fmla="*/ 962 h 1456"/>
                  <a:gd name="T32" fmla="*/ 725 w 1922"/>
                  <a:gd name="T33" fmla="*/ 945 h 1456"/>
                  <a:gd name="T34" fmla="*/ 596 w 1922"/>
                  <a:gd name="T35" fmla="*/ 967 h 1456"/>
                  <a:gd name="T36" fmla="*/ 495 w 1922"/>
                  <a:gd name="T37" fmla="*/ 952 h 1456"/>
                  <a:gd name="T38" fmla="*/ 381 w 1922"/>
                  <a:gd name="T39" fmla="*/ 961 h 1456"/>
                  <a:gd name="T40" fmla="*/ 316 w 1922"/>
                  <a:gd name="T41" fmla="*/ 930 h 1456"/>
                  <a:gd name="T42" fmla="*/ 247 w 1922"/>
                  <a:gd name="T43" fmla="*/ 884 h 1456"/>
                  <a:gd name="T44" fmla="*/ 101 w 1922"/>
                  <a:gd name="T45" fmla="*/ 858 h 1456"/>
                  <a:gd name="T46" fmla="*/ 81 w 1922"/>
                  <a:gd name="T47" fmla="*/ 802 h 1456"/>
                  <a:gd name="T48" fmla="*/ 51 w 1922"/>
                  <a:gd name="T49" fmla="*/ 763 h 1456"/>
                  <a:gd name="T50" fmla="*/ 28 w 1922"/>
                  <a:gd name="T51" fmla="*/ 724 h 1456"/>
                  <a:gd name="T52" fmla="*/ 49 w 1922"/>
                  <a:gd name="T53" fmla="*/ 679 h 1456"/>
                  <a:gd name="T54" fmla="*/ 6 w 1922"/>
                  <a:gd name="T55" fmla="*/ 625 h 1456"/>
                  <a:gd name="T56" fmla="*/ 5 w 1922"/>
                  <a:gd name="T57" fmla="*/ 567 h 1456"/>
                  <a:gd name="T58" fmla="*/ 30 w 1922"/>
                  <a:gd name="T59" fmla="*/ 528 h 1456"/>
                  <a:gd name="T60" fmla="*/ 104 w 1922"/>
                  <a:gd name="T61" fmla="*/ 503 h 1456"/>
                  <a:gd name="T62" fmla="*/ 140 w 1922"/>
                  <a:gd name="T63" fmla="*/ 506 h 1456"/>
                  <a:gd name="T64" fmla="*/ 184 w 1922"/>
                  <a:gd name="T65" fmla="*/ 526 h 1456"/>
                  <a:gd name="T66" fmla="*/ 316 w 1922"/>
                  <a:gd name="T67" fmla="*/ 481 h 1456"/>
                  <a:gd name="T68" fmla="*/ 431 w 1922"/>
                  <a:gd name="T69" fmla="*/ 409 h 1456"/>
                  <a:gd name="T70" fmla="*/ 466 w 1922"/>
                  <a:gd name="T71" fmla="*/ 378 h 1456"/>
                  <a:gd name="T72" fmla="*/ 446 w 1922"/>
                  <a:gd name="T73" fmla="*/ 256 h 1456"/>
                  <a:gd name="T74" fmla="*/ 547 w 1922"/>
                  <a:gd name="T75" fmla="*/ 235 h 1456"/>
                  <a:gd name="T76" fmla="*/ 590 w 1922"/>
                  <a:gd name="T77" fmla="*/ 256 h 1456"/>
                  <a:gd name="T78" fmla="*/ 642 w 1922"/>
                  <a:gd name="T79" fmla="*/ 123 h 1456"/>
                  <a:gd name="T80" fmla="*/ 722 w 1922"/>
                  <a:gd name="T81" fmla="*/ 140 h 1456"/>
                  <a:gd name="T82" fmla="*/ 790 w 1922"/>
                  <a:gd name="T83" fmla="*/ 62 h 1456"/>
                  <a:gd name="T84" fmla="*/ 853 w 1922"/>
                  <a:gd name="T85" fmla="*/ 28 h 1456"/>
                  <a:gd name="T86" fmla="*/ 902 w 1922"/>
                  <a:gd name="T87" fmla="*/ 9 h 14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22"/>
                  <a:gd name="T133" fmla="*/ 0 h 1456"/>
                  <a:gd name="T134" fmla="*/ 1922 w 1922"/>
                  <a:gd name="T135" fmla="*/ 1456 h 14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22" h="1456">
                    <a:moveTo>
                      <a:pt x="1310" y="13"/>
                    </a:moveTo>
                    <a:lnTo>
                      <a:pt x="1333" y="13"/>
                    </a:lnTo>
                    <a:lnTo>
                      <a:pt x="1318" y="50"/>
                    </a:lnTo>
                    <a:lnTo>
                      <a:pt x="1337" y="71"/>
                    </a:lnTo>
                    <a:lnTo>
                      <a:pt x="1337" y="87"/>
                    </a:lnTo>
                    <a:lnTo>
                      <a:pt x="1377" y="123"/>
                    </a:lnTo>
                    <a:lnTo>
                      <a:pt x="1387" y="152"/>
                    </a:lnTo>
                    <a:lnTo>
                      <a:pt x="1439" y="158"/>
                    </a:lnTo>
                    <a:lnTo>
                      <a:pt x="1460" y="177"/>
                    </a:lnTo>
                    <a:lnTo>
                      <a:pt x="1473" y="177"/>
                    </a:lnTo>
                    <a:lnTo>
                      <a:pt x="1503" y="239"/>
                    </a:lnTo>
                    <a:lnTo>
                      <a:pt x="1532" y="319"/>
                    </a:lnTo>
                    <a:lnTo>
                      <a:pt x="1517" y="363"/>
                    </a:lnTo>
                    <a:lnTo>
                      <a:pt x="1520" y="380"/>
                    </a:lnTo>
                    <a:lnTo>
                      <a:pt x="1492" y="427"/>
                    </a:lnTo>
                    <a:lnTo>
                      <a:pt x="1499" y="467"/>
                    </a:lnTo>
                    <a:lnTo>
                      <a:pt x="1597" y="506"/>
                    </a:lnTo>
                    <a:lnTo>
                      <a:pt x="1701" y="521"/>
                    </a:lnTo>
                    <a:lnTo>
                      <a:pt x="1809" y="596"/>
                    </a:lnTo>
                    <a:lnTo>
                      <a:pt x="1844" y="606"/>
                    </a:lnTo>
                    <a:lnTo>
                      <a:pt x="1846" y="627"/>
                    </a:lnTo>
                    <a:lnTo>
                      <a:pt x="1869" y="674"/>
                    </a:lnTo>
                    <a:lnTo>
                      <a:pt x="1891" y="735"/>
                    </a:lnTo>
                    <a:lnTo>
                      <a:pt x="1921" y="788"/>
                    </a:lnTo>
                    <a:lnTo>
                      <a:pt x="1904" y="807"/>
                    </a:lnTo>
                    <a:lnTo>
                      <a:pt x="1904" y="843"/>
                    </a:lnTo>
                    <a:lnTo>
                      <a:pt x="1867" y="858"/>
                    </a:lnTo>
                    <a:lnTo>
                      <a:pt x="1774" y="897"/>
                    </a:lnTo>
                    <a:lnTo>
                      <a:pt x="1715" y="945"/>
                    </a:lnTo>
                    <a:lnTo>
                      <a:pt x="1673" y="965"/>
                    </a:lnTo>
                    <a:lnTo>
                      <a:pt x="1666" y="995"/>
                    </a:lnTo>
                    <a:lnTo>
                      <a:pt x="1678" y="1138"/>
                    </a:lnTo>
                    <a:lnTo>
                      <a:pt x="1645" y="1133"/>
                    </a:lnTo>
                    <a:lnTo>
                      <a:pt x="1629" y="1145"/>
                    </a:lnTo>
                    <a:lnTo>
                      <a:pt x="1402" y="1189"/>
                    </a:lnTo>
                    <a:lnTo>
                      <a:pt x="1370" y="1215"/>
                    </a:lnTo>
                    <a:lnTo>
                      <a:pt x="1375" y="1275"/>
                    </a:lnTo>
                    <a:lnTo>
                      <a:pt x="1441" y="1332"/>
                    </a:lnTo>
                    <a:lnTo>
                      <a:pt x="1419" y="1367"/>
                    </a:lnTo>
                    <a:lnTo>
                      <a:pt x="1387" y="1383"/>
                    </a:lnTo>
                    <a:lnTo>
                      <a:pt x="1382" y="1401"/>
                    </a:lnTo>
                    <a:lnTo>
                      <a:pt x="1389" y="1416"/>
                    </a:lnTo>
                    <a:lnTo>
                      <a:pt x="1407" y="1416"/>
                    </a:lnTo>
                    <a:lnTo>
                      <a:pt x="1417" y="1429"/>
                    </a:lnTo>
                    <a:lnTo>
                      <a:pt x="1349" y="1455"/>
                    </a:lnTo>
                    <a:lnTo>
                      <a:pt x="1310" y="1439"/>
                    </a:lnTo>
                    <a:lnTo>
                      <a:pt x="1291" y="1427"/>
                    </a:lnTo>
                    <a:lnTo>
                      <a:pt x="1240" y="1427"/>
                    </a:lnTo>
                    <a:lnTo>
                      <a:pt x="1151" y="1387"/>
                    </a:lnTo>
                    <a:lnTo>
                      <a:pt x="1097" y="1387"/>
                    </a:lnTo>
                    <a:lnTo>
                      <a:pt x="1053" y="1401"/>
                    </a:lnTo>
                    <a:lnTo>
                      <a:pt x="1004" y="1401"/>
                    </a:lnTo>
                    <a:lnTo>
                      <a:pt x="927" y="1441"/>
                    </a:lnTo>
                    <a:lnTo>
                      <a:pt x="865" y="1434"/>
                    </a:lnTo>
                    <a:lnTo>
                      <a:pt x="802" y="1455"/>
                    </a:lnTo>
                    <a:lnTo>
                      <a:pt x="752" y="1439"/>
                    </a:lnTo>
                    <a:lnTo>
                      <a:pt x="719" y="1411"/>
                    </a:lnTo>
                    <a:lnTo>
                      <a:pt x="638" y="1401"/>
                    </a:lnTo>
                    <a:lnTo>
                      <a:pt x="583" y="1437"/>
                    </a:lnTo>
                    <a:lnTo>
                      <a:pt x="553" y="1425"/>
                    </a:lnTo>
                    <a:lnTo>
                      <a:pt x="529" y="1405"/>
                    </a:lnTo>
                    <a:lnTo>
                      <a:pt x="470" y="1389"/>
                    </a:lnTo>
                    <a:lnTo>
                      <a:pt x="459" y="1379"/>
                    </a:lnTo>
                    <a:lnTo>
                      <a:pt x="435" y="1378"/>
                    </a:lnTo>
                    <a:lnTo>
                      <a:pt x="398" y="1319"/>
                    </a:lnTo>
                    <a:lnTo>
                      <a:pt x="359" y="1311"/>
                    </a:lnTo>
                    <a:lnTo>
                      <a:pt x="267" y="1341"/>
                    </a:lnTo>
                    <a:lnTo>
                      <a:pt x="226" y="1332"/>
                    </a:lnTo>
                    <a:lnTo>
                      <a:pt x="146" y="1272"/>
                    </a:lnTo>
                    <a:lnTo>
                      <a:pt x="123" y="1270"/>
                    </a:lnTo>
                    <a:lnTo>
                      <a:pt x="105" y="1229"/>
                    </a:lnTo>
                    <a:lnTo>
                      <a:pt x="118" y="1189"/>
                    </a:lnTo>
                    <a:lnTo>
                      <a:pt x="113" y="1170"/>
                    </a:lnTo>
                    <a:lnTo>
                      <a:pt x="83" y="1150"/>
                    </a:lnTo>
                    <a:lnTo>
                      <a:pt x="74" y="1131"/>
                    </a:lnTo>
                    <a:lnTo>
                      <a:pt x="11" y="1096"/>
                    </a:lnTo>
                    <a:lnTo>
                      <a:pt x="11" y="1086"/>
                    </a:lnTo>
                    <a:lnTo>
                      <a:pt x="41" y="1074"/>
                    </a:lnTo>
                    <a:lnTo>
                      <a:pt x="58" y="1084"/>
                    </a:lnTo>
                    <a:lnTo>
                      <a:pt x="76" y="1067"/>
                    </a:lnTo>
                    <a:lnTo>
                      <a:pt x="71" y="1007"/>
                    </a:lnTo>
                    <a:lnTo>
                      <a:pt x="76" y="958"/>
                    </a:lnTo>
                    <a:lnTo>
                      <a:pt x="37" y="918"/>
                    </a:lnTo>
                    <a:lnTo>
                      <a:pt x="9" y="926"/>
                    </a:lnTo>
                    <a:lnTo>
                      <a:pt x="0" y="897"/>
                    </a:lnTo>
                    <a:lnTo>
                      <a:pt x="14" y="866"/>
                    </a:lnTo>
                    <a:lnTo>
                      <a:pt x="7" y="840"/>
                    </a:lnTo>
                    <a:lnTo>
                      <a:pt x="34" y="815"/>
                    </a:lnTo>
                    <a:lnTo>
                      <a:pt x="44" y="804"/>
                    </a:lnTo>
                    <a:lnTo>
                      <a:pt x="44" y="783"/>
                    </a:lnTo>
                    <a:lnTo>
                      <a:pt x="81" y="766"/>
                    </a:lnTo>
                    <a:lnTo>
                      <a:pt x="118" y="758"/>
                    </a:lnTo>
                    <a:lnTo>
                      <a:pt x="151" y="746"/>
                    </a:lnTo>
                    <a:lnTo>
                      <a:pt x="177" y="753"/>
                    </a:lnTo>
                    <a:lnTo>
                      <a:pt x="197" y="746"/>
                    </a:lnTo>
                    <a:lnTo>
                      <a:pt x="203" y="750"/>
                    </a:lnTo>
                    <a:lnTo>
                      <a:pt x="207" y="776"/>
                    </a:lnTo>
                    <a:lnTo>
                      <a:pt x="224" y="783"/>
                    </a:lnTo>
                    <a:lnTo>
                      <a:pt x="267" y="780"/>
                    </a:lnTo>
                    <a:lnTo>
                      <a:pt x="314" y="728"/>
                    </a:lnTo>
                    <a:lnTo>
                      <a:pt x="410" y="748"/>
                    </a:lnTo>
                    <a:lnTo>
                      <a:pt x="459" y="713"/>
                    </a:lnTo>
                    <a:lnTo>
                      <a:pt x="602" y="681"/>
                    </a:lnTo>
                    <a:lnTo>
                      <a:pt x="611" y="660"/>
                    </a:lnTo>
                    <a:lnTo>
                      <a:pt x="625" y="606"/>
                    </a:lnTo>
                    <a:lnTo>
                      <a:pt x="664" y="575"/>
                    </a:lnTo>
                    <a:lnTo>
                      <a:pt x="676" y="575"/>
                    </a:lnTo>
                    <a:lnTo>
                      <a:pt x="676" y="560"/>
                    </a:lnTo>
                    <a:lnTo>
                      <a:pt x="680" y="422"/>
                    </a:lnTo>
                    <a:lnTo>
                      <a:pt x="686" y="394"/>
                    </a:lnTo>
                    <a:lnTo>
                      <a:pt x="647" y="380"/>
                    </a:lnTo>
                    <a:lnTo>
                      <a:pt x="645" y="370"/>
                    </a:lnTo>
                    <a:lnTo>
                      <a:pt x="686" y="358"/>
                    </a:lnTo>
                    <a:lnTo>
                      <a:pt x="794" y="349"/>
                    </a:lnTo>
                    <a:lnTo>
                      <a:pt x="807" y="370"/>
                    </a:lnTo>
                    <a:lnTo>
                      <a:pt x="848" y="380"/>
                    </a:lnTo>
                    <a:lnTo>
                      <a:pt x="857" y="380"/>
                    </a:lnTo>
                    <a:lnTo>
                      <a:pt x="872" y="362"/>
                    </a:lnTo>
                    <a:lnTo>
                      <a:pt x="853" y="344"/>
                    </a:lnTo>
                    <a:lnTo>
                      <a:pt x="932" y="183"/>
                    </a:lnTo>
                    <a:lnTo>
                      <a:pt x="944" y="172"/>
                    </a:lnTo>
                    <a:lnTo>
                      <a:pt x="1016" y="207"/>
                    </a:lnTo>
                    <a:lnTo>
                      <a:pt x="1048" y="207"/>
                    </a:lnTo>
                    <a:lnTo>
                      <a:pt x="1063" y="227"/>
                    </a:lnTo>
                    <a:lnTo>
                      <a:pt x="1129" y="207"/>
                    </a:lnTo>
                    <a:lnTo>
                      <a:pt x="1147" y="92"/>
                    </a:lnTo>
                    <a:lnTo>
                      <a:pt x="1175" y="74"/>
                    </a:lnTo>
                    <a:lnTo>
                      <a:pt x="1214" y="71"/>
                    </a:lnTo>
                    <a:lnTo>
                      <a:pt x="1238" y="41"/>
                    </a:lnTo>
                    <a:lnTo>
                      <a:pt x="1245" y="13"/>
                    </a:lnTo>
                    <a:lnTo>
                      <a:pt x="1265" y="0"/>
                    </a:lnTo>
                    <a:lnTo>
                      <a:pt x="1310" y="13"/>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Freeform 6">
                <a:extLst>
                  <a:ext uri="{FF2B5EF4-FFF2-40B4-BE49-F238E27FC236}">
                    <a16:creationId xmlns:a16="http://schemas.microsoft.com/office/drawing/2014/main" id="{9456D529-457A-434D-B623-4C60E8293109}"/>
                  </a:ext>
                </a:extLst>
              </p:cNvPr>
              <p:cNvSpPr>
                <a:spLocks/>
              </p:cNvSpPr>
              <p:nvPr/>
            </p:nvSpPr>
            <p:spPr bwMode="auto">
              <a:xfrm>
                <a:off x="3749" y="1638"/>
                <a:ext cx="376" cy="358"/>
              </a:xfrm>
              <a:custGeom>
                <a:avLst/>
                <a:gdLst>
                  <a:gd name="T0" fmla="*/ 311 w 548"/>
                  <a:gd name="T1" fmla="*/ 249 h 530"/>
                  <a:gd name="T2" fmla="*/ 349 w 548"/>
                  <a:gd name="T3" fmla="*/ 190 h 530"/>
                  <a:gd name="T4" fmla="*/ 375 w 548"/>
                  <a:gd name="T5" fmla="*/ 161 h 530"/>
                  <a:gd name="T6" fmla="*/ 372 w 548"/>
                  <a:gd name="T7" fmla="*/ 133 h 530"/>
                  <a:gd name="T8" fmla="*/ 345 w 548"/>
                  <a:gd name="T9" fmla="*/ 103 h 530"/>
                  <a:gd name="T10" fmla="*/ 341 w 548"/>
                  <a:gd name="T11" fmla="*/ 79 h 530"/>
                  <a:gd name="T12" fmla="*/ 294 w 548"/>
                  <a:gd name="T13" fmla="*/ 15 h 530"/>
                  <a:gd name="T14" fmla="*/ 290 w 548"/>
                  <a:gd name="T15" fmla="*/ 22 h 530"/>
                  <a:gd name="T16" fmla="*/ 282 w 548"/>
                  <a:gd name="T17" fmla="*/ 30 h 530"/>
                  <a:gd name="T18" fmla="*/ 262 w 548"/>
                  <a:gd name="T19" fmla="*/ 9 h 530"/>
                  <a:gd name="T20" fmla="*/ 231 w 548"/>
                  <a:gd name="T21" fmla="*/ 0 h 530"/>
                  <a:gd name="T22" fmla="*/ 231 w 548"/>
                  <a:gd name="T23" fmla="*/ 9 h 530"/>
                  <a:gd name="T24" fmla="*/ 231 w 548"/>
                  <a:gd name="T25" fmla="*/ 22 h 530"/>
                  <a:gd name="T26" fmla="*/ 220 w 548"/>
                  <a:gd name="T27" fmla="*/ 32 h 530"/>
                  <a:gd name="T28" fmla="*/ 194 w 548"/>
                  <a:gd name="T29" fmla="*/ 55 h 530"/>
                  <a:gd name="T30" fmla="*/ 169 w 548"/>
                  <a:gd name="T31" fmla="*/ 55 h 530"/>
                  <a:gd name="T32" fmla="*/ 159 w 548"/>
                  <a:gd name="T33" fmla="*/ 72 h 530"/>
                  <a:gd name="T34" fmla="*/ 150 w 548"/>
                  <a:gd name="T35" fmla="*/ 72 h 530"/>
                  <a:gd name="T36" fmla="*/ 131 w 548"/>
                  <a:gd name="T37" fmla="*/ 91 h 530"/>
                  <a:gd name="T38" fmla="*/ 120 w 548"/>
                  <a:gd name="T39" fmla="*/ 91 h 530"/>
                  <a:gd name="T40" fmla="*/ 99 w 548"/>
                  <a:gd name="T41" fmla="*/ 112 h 530"/>
                  <a:gd name="T42" fmla="*/ 86 w 548"/>
                  <a:gd name="T43" fmla="*/ 116 h 530"/>
                  <a:gd name="T44" fmla="*/ 56 w 548"/>
                  <a:gd name="T45" fmla="*/ 159 h 530"/>
                  <a:gd name="T46" fmla="*/ 38 w 548"/>
                  <a:gd name="T47" fmla="*/ 132 h 530"/>
                  <a:gd name="T48" fmla="*/ 18 w 548"/>
                  <a:gd name="T49" fmla="*/ 119 h 530"/>
                  <a:gd name="T50" fmla="*/ 8 w 548"/>
                  <a:gd name="T51" fmla="*/ 128 h 530"/>
                  <a:gd name="T52" fmla="*/ 19 w 548"/>
                  <a:gd name="T53" fmla="*/ 187 h 530"/>
                  <a:gd name="T54" fmla="*/ 10 w 548"/>
                  <a:gd name="T55" fmla="*/ 207 h 530"/>
                  <a:gd name="T56" fmla="*/ 0 w 548"/>
                  <a:gd name="T57" fmla="*/ 236 h 530"/>
                  <a:gd name="T58" fmla="*/ 29 w 548"/>
                  <a:gd name="T59" fmla="*/ 255 h 530"/>
                  <a:gd name="T60" fmla="*/ 43 w 548"/>
                  <a:gd name="T61" fmla="*/ 257 h 530"/>
                  <a:gd name="T62" fmla="*/ 63 w 548"/>
                  <a:gd name="T63" fmla="*/ 284 h 530"/>
                  <a:gd name="T64" fmla="*/ 79 w 548"/>
                  <a:gd name="T65" fmla="*/ 276 h 530"/>
                  <a:gd name="T66" fmla="*/ 102 w 548"/>
                  <a:gd name="T67" fmla="*/ 249 h 530"/>
                  <a:gd name="T68" fmla="*/ 125 w 548"/>
                  <a:gd name="T69" fmla="*/ 208 h 530"/>
                  <a:gd name="T70" fmla="*/ 165 w 548"/>
                  <a:gd name="T71" fmla="*/ 200 h 530"/>
                  <a:gd name="T72" fmla="*/ 189 w 548"/>
                  <a:gd name="T73" fmla="*/ 224 h 530"/>
                  <a:gd name="T74" fmla="*/ 172 w 548"/>
                  <a:gd name="T75" fmla="*/ 265 h 530"/>
                  <a:gd name="T76" fmla="*/ 150 w 548"/>
                  <a:gd name="T77" fmla="*/ 301 h 530"/>
                  <a:gd name="T78" fmla="*/ 169 w 548"/>
                  <a:gd name="T79" fmla="*/ 315 h 530"/>
                  <a:gd name="T80" fmla="*/ 169 w 548"/>
                  <a:gd name="T81" fmla="*/ 334 h 530"/>
                  <a:gd name="T82" fmla="*/ 153 w 548"/>
                  <a:gd name="T83" fmla="*/ 350 h 530"/>
                  <a:gd name="T84" fmla="*/ 156 w 548"/>
                  <a:gd name="T85" fmla="*/ 357 h 530"/>
                  <a:gd name="T86" fmla="*/ 185 w 548"/>
                  <a:gd name="T87" fmla="*/ 342 h 530"/>
                  <a:gd name="T88" fmla="*/ 226 w 548"/>
                  <a:gd name="T89" fmla="*/ 287 h 530"/>
                  <a:gd name="T90" fmla="*/ 290 w 548"/>
                  <a:gd name="T91" fmla="*/ 253 h 530"/>
                  <a:gd name="T92" fmla="*/ 311 w 548"/>
                  <a:gd name="T93" fmla="*/ 249 h 5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8"/>
                  <a:gd name="T142" fmla="*/ 0 h 530"/>
                  <a:gd name="T143" fmla="*/ 548 w 548"/>
                  <a:gd name="T144" fmla="*/ 530 h 5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8" h="530">
                    <a:moveTo>
                      <a:pt x="453" y="368"/>
                    </a:moveTo>
                    <a:lnTo>
                      <a:pt x="508" y="281"/>
                    </a:lnTo>
                    <a:lnTo>
                      <a:pt x="547" y="239"/>
                    </a:lnTo>
                    <a:lnTo>
                      <a:pt x="542" y="197"/>
                    </a:lnTo>
                    <a:lnTo>
                      <a:pt x="503" y="153"/>
                    </a:lnTo>
                    <a:lnTo>
                      <a:pt x="497" y="117"/>
                    </a:lnTo>
                    <a:lnTo>
                      <a:pt x="429" y="22"/>
                    </a:lnTo>
                    <a:lnTo>
                      <a:pt x="423" y="32"/>
                    </a:lnTo>
                    <a:lnTo>
                      <a:pt x="411" y="45"/>
                    </a:lnTo>
                    <a:lnTo>
                      <a:pt x="382" y="13"/>
                    </a:lnTo>
                    <a:lnTo>
                      <a:pt x="337" y="0"/>
                    </a:lnTo>
                    <a:lnTo>
                      <a:pt x="337" y="13"/>
                    </a:lnTo>
                    <a:lnTo>
                      <a:pt x="337" y="32"/>
                    </a:lnTo>
                    <a:lnTo>
                      <a:pt x="320" y="47"/>
                    </a:lnTo>
                    <a:lnTo>
                      <a:pt x="283" y="82"/>
                    </a:lnTo>
                    <a:lnTo>
                      <a:pt x="246" y="82"/>
                    </a:lnTo>
                    <a:lnTo>
                      <a:pt x="232" y="107"/>
                    </a:lnTo>
                    <a:lnTo>
                      <a:pt x="218" y="107"/>
                    </a:lnTo>
                    <a:lnTo>
                      <a:pt x="191" y="134"/>
                    </a:lnTo>
                    <a:lnTo>
                      <a:pt x="175" y="134"/>
                    </a:lnTo>
                    <a:lnTo>
                      <a:pt x="144" y="166"/>
                    </a:lnTo>
                    <a:lnTo>
                      <a:pt x="125" y="171"/>
                    </a:lnTo>
                    <a:lnTo>
                      <a:pt x="82" y="235"/>
                    </a:lnTo>
                    <a:lnTo>
                      <a:pt x="55" y="196"/>
                    </a:lnTo>
                    <a:lnTo>
                      <a:pt x="26" y="176"/>
                    </a:lnTo>
                    <a:lnTo>
                      <a:pt x="12" y="190"/>
                    </a:lnTo>
                    <a:lnTo>
                      <a:pt x="28" y="277"/>
                    </a:lnTo>
                    <a:lnTo>
                      <a:pt x="14" y="307"/>
                    </a:lnTo>
                    <a:lnTo>
                      <a:pt x="0" y="350"/>
                    </a:lnTo>
                    <a:lnTo>
                      <a:pt x="42" y="377"/>
                    </a:lnTo>
                    <a:lnTo>
                      <a:pt x="62" y="380"/>
                    </a:lnTo>
                    <a:lnTo>
                      <a:pt x="92" y="421"/>
                    </a:lnTo>
                    <a:lnTo>
                      <a:pt x="115" y="409"/>
                    </a:lnTo>
                    <a:lnTo>
                      <a:pt x="149" y="368"/>
                    </a:lnTo>
                    <a:lnTo>
                      <a:pt x="182" y="308"/>
                    </a:lnTo>
                    <a:lnTo>
                      <a:pt x="240" y="296"/>
                    </a:lnTo>
                    <a:lnTo>
                      <a:pt x="276" y="332"/>
                    </a:lnTo>
                    <a:lnTo>
                      <a:pt x="251" y="392"/>
                    </a:lnTo>
                    <a:lnTo>
                      <a:pt x="218" y="445"/>
                    </a:lnTo>
                    <a:lnTo>
                      <a:pt x="246" y="467"/>
                    </a:lnTo>
                    <a:lnTo>
                      <a:pt x="246" y="494"/>
                    </a:lnTo>
                    <a:lnTo>
                      <a:pt x="223" y="518"/>
                    </a:lnTo>
                    <a:lnTo>
                      <a:pt x="228" y="529"/>
                    </a:lnTo>
                    <a:lnTo>
                      <a:pt x="269" y="507"/>
                    </a:lnTo>
                    <a:lnTo>
                      <a:pt x="330" y="425"/>
                    </a:lnTo>
                    <a:lnTo>
                      <a:pt x="423" y="374"/>
                    </a:lnTo>
                    <a:lnTo>
                      <a:pt x="453" y="368"/>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Freeform 7">
                <a:extLst>
                  <a:ext uri="{FF2B5EF4-FFF2-40B4-BE49-F238E27FC236}">
                    <a16:creationId xmlns:a16="http://schemas.microsoft.com/office/drawing/2014/main" id="{D74994C6-0599-419A-BC20-D1710E738D13}"/>
                  </a:ext>
                </a:extLst>
              </p:cNvPr>
              <p:cNvSpPr>
                <a:spLocks/>
              </p:cNvSpPr>
              <p:nvPr/>
            </p:nvSpPr>
            <p:spPr bwMode="auto">
              <a:xfrm>
                <a:off x="3840" y="1436"/>
                <a:ext cx="548" cy="365"/>
              </a:xfrm>
              <a:custGeom>
                <a:avLst/>
                <a:gdLst>
                  <a:gd name="T0" fmla="*/ 531 w 793"/>
                  <a:gd name="T1" fmla="*/ 100 h 540"/>
                  <a:gd name="T2" fmla="*/ 487 w 793"/>
                  <a:gd name="T3" fmla="*/ 92 h 540"/>
                  <a:gd name="T4" fmla="*/ 471 w 793"/>
                  <a:gd name="T5" fmla="*/ 90 h 540"/>
                  <a:gd name="T6" fmla="*/ 432 w 793"/>
                  <a:gd name="T7" fmla="*/ 110 h 540"/>
                  <a:gd name="T8" fmla="*/ 415 w 793"/>
                  <a:gd name="T9" fmla="*/ 120 h 540"/>
                  <a:gd name="T10" fmla="*/ 383 w 793"/>
                  <a:gd name="T11" fmla="*/ 97 h 540"/>
                  <a:gd name="T12" fmla="*/ 353 w 793"/>
                  <a:gd name="T13" fmla="*/ 73 h 540"/>
                  <a:gd name="T14" fmla="*/ 348 w 793"/>
                  <a:gd name="T15" fmla="*/ 105 h 540"/>
                  <a:gd name="T16" fmla="*/ 318 w 793"/>
                  <a:gd name="T17" fmla="*/ 73 h 540"/>
                  <a:gd name="T18" fmla="*/ 292 w 793"/>
                  <a:gd name="T19" fmla="*/ 47 h 540"/>
                  <a:gd name="T20" fmla="*/ 236 w 793"/>
                  <a:gd name="T21" fmla="*/ 47 h 540"/>
                  <a:gd name="T22" fmla="*/ 208 w 793"/>
                  <a:gd name="T23" fmla="*/ 26 h 540"/>
                  <a:gd name="T24" fmla="*/ 167 w 793"/>
                  <a:gd name="T25" fmla="*/ 41 h 540"/>
                  <a:gd name="T26" fmla="*/ 124 w 793"/>
                  <a:gd name="T27" fmla="*/ 30 h 540"/>
                  <a:gd name="T28" fmla="*/ 68 w 793"/>
                  <a:gd name="T29" fmla="*/ 6 h 540"/>
                  <a:gd name="T30" fmla="*/ 50 w 793"/>
                  <a:gd name="T31" fmla="*/ 45 h 540"/>
                  <a:gd name="T32" fmla="*/ 0 w 793"/>
                  <a:gd name="T33" fmla="*/ 47 h 540"/>
                  <a:gd name="T34" fmla="*/ 27 w 793"/>
                  <a:gd name="T35" fmla="*/ 73 h 540"/>
                  <a:gd name="T36" fmla="*/ 30 w 793"/>
                  <a:gd name="T37" fmla="*/ 119 h 540"/>
                  <a:gd name="T38" fmla="*/ 46 w 793"/>
                  <a:gd name="T39" fmla="*/ 156 h 540"/>
                  <a:gd name="T40" fmla="*/ 90 w 793"/>
                  <a:gd name="T41" fmla="*/ 132 h 540"/>
                  <a:gd name="T42" fmla="*/ 124 w 793"/>
                  <a:gd name="T43" fmla="*/ 200 h 540"/>
                  <a:gd name="T44" fmla="*/ 144 w 793"/>
                  <a:gd name="T45" fmla="*/ 201 h 540"/>
                  <a:gd name="T46" fmla="*/ 196 w 793"/>
                  <a:gd name="T47" fmla="*/ 233 h 540"/>
                  <a:gd name="T48" fmla="*/ 208 w 793"/>
                  <a:gd name="T49" fmla="*/ 216 h 540"/>
                  <a:gd name="T50" fmla="*/ 259 w 793"/>
                  <a:gd name="T51" fmla="*/ 306 h 540"/>
                  <a:gd name="T52" fmla="*/ 289 w 793"/>
                  <a:gd name="T53" fmla="*/ 364 h 540"/>
                  <a:gd name="T54" fmla="*/ 334 w 793"/>
                  <a:gd name="T55" fmla="*/ 288 h 540"/>
                  <a:gd name="T56" fmla="*/ 369 w 793"/>
                  <a:gd name="T57" fmla="*/ 297 h 540"/>
                  <a:gd name="T58" fmla="*/ 421 w 793"/>
                  <a:gd name="T59" fmla="*/ 281 h 540"/>
                  <a:gd name="T60" fmla="*/ 408 w 793"/>
                  <a:gd name="T61" fmla="*/ 246 h 540"/>
                  <a:gd name="T62" fmla="*/ 459 w 793"/>
                  <a:gd name="T63" fmla="*/ 208 h 540"/>
                  <a:gd name="T64" fmla="*/ 480 w 793"/>
                  <a:gd name="T65" fmla="*/ 170 h 540"/>
                  <a:gd name="T66" fmla="*/ 495 w 793"/>
                  <a:gd name="T67" fmla="*/ 149 h 540"/>
                  <a:gd name="T68" fmla="*/ 515 w 793"/>
                  <a:gd name="T69" fmla="*/ 166 h 540"/>
                  <a:gd name="T70" fmla="*/ 547 w 793"/>
                  <a:gd name="T71" fmla="*/ 108 h 5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3"/>
                  <a:gd name="T109" fmla="*/ 0 h 540"/>
                  <a:gd name="T110" fmla="*/ 793 w 793"/>
                  <a:gd name="T111" fmla="*/ 540 h 5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3" h="540">
                    <a:moveTo>
                      <a:pt x="784" y="151"/>
                    </a:moveTo>
                    <a:lnTo>
                      <a:pt x="768" y="148"/>
                    </a:lnTo>
                    <a:lnTo>
                      <a:pt x="742" y="148"/>
                    </a:lnTo>
                    <a:lnTo>
                      <a:pt x="705" y="136"/>
                    </a:lnTo>
                    <a:lnTo>
                      <a:pt x="694" y="115"/>
                    </a:lnTo>
                    <a:lnTo>
                      <a:pt x="681" y="133"/>
                    </a:lnTo>
                    <a:lnTo>
                      <a:pt x="664" y="120"/>
                    </a:lnTo>
                    <a:lnTo>
                      <a:pt x="625" y="163"/>
                    </a:lnTo>
                    <a:lnTo>
                      <a:pt x="618" y="176"/>
                    </a:lnTo>
                    <a:lnTo>
                      <a:pt x="600" y="178"/>
                    </a:lnTo>
                    <a:lnTo>
                      <a:pt x="576" y="151"/>
                    </a:lnTo>
                    <a:lnTo>
                      <a:pt x="554" y="144"/>
                    </a:lnTo>
                    <a:lnTo>
                      <a:pt x="529" y="94"/>
                    </a:lnTo>
                    <a:lnTo>
                      <a:pt x="511" y="108"/>
                    </a:lnTo>
                    <a:lnTo>
                      <a:pt x="517" y="148"/>
                    </a:lnTo>
                    <a:lnTo>
                      <a:pt x="504" y="156"/>
                    </a:lnTo>
                    <a:lnTo>
                      <a:pt x="472" y="122"/>
                    </a:lnTo>
                    <a:lnTo>
                      <a:pt x="460" y="108"/>
                    </a:lnTo>
                    <a:lnTo>
                      <a:pt x="435" y="108"/>
                    </a:lnTo>
                    <a:lnTo>
                      <a:pt x="423" y="70"/>
                    </a:lnTo>
                    <a:lnTo>
                      <a:pt x="388" y="51"/>
                    </a:lnTo>
                    <a:lnTo>
                      <a:pt x="342" y="70"/>
                    </a:lnTo>
                    <a:lnTo>
                      <a:pt x="325" y="66"/>
                    </a:lnTo>
                    <a:lnTo>
                      <a:pt x="301" y="39"/>
                    </a:lnTo>
                    <a:lnTo>
                      <a:pt x="262" y="61"/>
                    </a:lnTo>
                    <a:lnTo>
                      <a:pt x="241" y="61"/>
                    </a:lnTo>
                    <a:lnTo>
                      <a:pt x="216" y="70"/>
                    </a:lnTo>
                    <a:lnTo>
                      <a:pt x="180" y="45"/>
                    </a:lnTo>
                    <a:lnTo>
                      <a:pt x="154" y="0"/>
                    </a:lnTo>
                    <a:lnTo>
                      <a:pt x="98" y="9"/>
                    </a:lnTo>
                    <a:lnTo>
                      <a:pt x="75" y="37"/>
                    </a:lnTo>
                    <a:lnTo>
                      <a:pt x="73" y="66"/>
                    </a:lnTo>
                    <a:lnTo>
                      <a:pt x="7" y="48"/>
                    </a:lnTo>
                    <a:lnTo>
                      <a:pt x="0" y="70"/>
                    </a:lnTo>
                    <a:lnTo>
                      <a:pt x="4" y="82"/>
                    </a:lnTo>
                    <a:lnTo>
                      <a:pt x="39" y="108"/>
                    </a:lnTo>
                    <a:lnTo>
                      <a:pt x="39" y="144"/>
                    </a:lnTo>
                    <a:lnTo>
                      <a:pt x="44" y="176"/>
                    </a:lnTo>
                    <a:lnTo>
                      <a:pt x="64" y="206"/>
                    </a:lnTo>
                    <a:lnTo>
                      <a:pt x="66" y="231"/>
                    </a:lnTo>
                    <a:lnTo>
                      <a:pt x="80" y="241"/>
                    </a:lnTo>
                    <a:lnTo>
                      <a:pt x="130" y="195"/>
                    </a:lnTo>
                    <a:lnTo>
                      <a:pt x="180" y="259"/>
                    </a:lnTo>
                    <a:lnTo>
                      <a:pt x="180" y="296"/>
                    </a:lnTo>
                    <a:lnTo>
                      <a:pt x="208" y="312"/>
                    </a:lnTo>
                    <a:lnTo>
                      <a:pt x="208" y="298"/>
                    </a:lnTo>
                    <a:lnTo>
                      <a:pt x="253" y="312"/>
                    </a:lnTo>
                    <a:lnTo>
                      <a:pt x="283" y="344"/>
                    </a:lnTo>
                    <a:lnTo>
                      <a:pt x="295" y="330"/>
                    </a:lnTo>
                    <a:lnTo>
                      <a:pt x="301" y="320"/>
                    </a:lnTo>
                    <a:lnTo>
                      <a:pt x="368" y="415"/>
                    </a:lnTo>
                    <a:lnTo>
                      <a:pt x="375" y="452"/>
                    </a:lnTo>
                    <a:lnTo>
                      <a:pt x="414" y="495"/>
                    </a:lnTo>
                    <a:lnTo>
                      <a:pt x="418" y="539"/>
                    </a:lnTo>
                    <a:lnTo>
                      <a:pt x="452" y="517"/>
                    </a:lnTo>
                    <a:lnTo>
                      <a:pt x="483" y="426"/>
                    </a:lnTo>
                    <a:lnTo>
                      <a:pt x="499" y="420"/>
                    </a:lnTo>
                    <a:lnTo>
                      <a:pt x="534" y="440"/>
                    </a:lnTo>
                    <a:lnTo>
                      <a:pt x="591" y="433"/>
                    </a:lnTo>
                    <a:lnTo>
                      <a:pt x="609" y="415"/>
                    </a:lnTo>
                    <a:lnTo>
                      <a:pt x="583" y="375"/>
                    </a:lnTo>
                    <a:lnTo>
                      <a:pt x="591" y="364"/>
                    </a:lnTo>
                    <a:lnTo>
                      <a:pt x="642" y="346"/>
                    </a:lnTo>
                    <a:lnTo>
                      <a:pt x="664" y="307"/>
                    </a:lnTo>
                    <a:lnTo>
                      <a:pt x="691" y="294"/>
                    </a:lnTo>
                    <a:lnTo>
                      <a:pt x="694" y="252"/>
                    </a:lnTo>
                    <a:lnTo>
                      <a:pt x="700" y="225"/>
                    </a:lnTo>
                    <a:lnTo>
                      <a:pt x="716" y="220"/>
                    </a:lnTo>
                    <a:lnTo>
                      <a:pt x="729" y="235"/>
                    </a:lnTo>
                    <a:lnTo>
                      <a:pt x="745" y="246"/>
                    </a:lnTo>
                    <a:lnTo>
                      <a:pt x="782" y="199"/>
                    </a:lnTo>
                    <a:lnTo>
                      <a:pt x="792" y="160"/>
                    </a:lnTo>
                    <a:lnTo>
                      <a:pt x="784" y="151"/>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Freeform 8">
                <a:extLst>
                  <a:ext uri="{FF2B5EF4-FFF2-40B4-BE49-F238E27FC236}">
                    <a16:creationId xmlns:a16="http://schemas.microsoft.com/office/drawing/2014/main" id="{676E7693-4748-4B1E-A08F-543622E54B79}"/>
                  </a:ext>
                </a:extLst>
              </p:cNvPr>
              <p:cNvSpPr>
                <a:spLocks/>
              </p:cNvSpPr>
              <p:nvPr/>
            </p:nvSpPr>
            <p:spPr bwMode="auto">
              <a:xfrm>
                <a:off x="2480" y="2805"/>
                <a:ext cx="597" cy="606"/>
              </a:xfrm>
              <a:custGeom>
                <a:avLst/>
                <a:gdLst>
                  <a:gd name="T0" fmla="*/ 521 w 867"/>
                  <a:gd name="T1" fmla="*/ 94 h 900"/>
                  <a:gd name="T2" fmla="*/ 479 w 867"/>
                  <a:gd name="T3" fmla="*/ 105 h 900"/>
                  <a:gd name="T4" fmla="*/ 462 w 867"/>
                  <a:gd name="T5" fmla="*/ 74 h 900"/>
                  <a:gd name="T6" fmla="*/ 453 w 867"/>
                  <a:gd name="T7" fmla="*/ 53 h 900"/>
                  <a:gd name="T8" fmla="*/ 424 w 867"/>
                  <a:gd name="T9" fmla="*/ 54 h 900"/>
                  <a:gd name="T10" fmla="*/ 407 w 867"/>
                  <a:gd name="T11" fmla="*/ 79 h 900"/>
                  <a:gd name="T12" fmla="*/ 407 w 867"/>
                  <a:gd name="T13" fmla="*/ 106 h 900"/>
                  <a:gd name="T14" fmla="*/ 372 w 867"/>
                  <a:gd name="T15" fmla="*/ 211 h 900"/>
                  <a:gd name="T16" fmla="*/ 342 w 867"/>
                  <a:gd name="T17" fmla="*/ 217 h 900"/>
                  <a:gd name="T18" fmla="*/ 286 w 867"/>
                  <a:gd name="T19" fmla="*/ 232 h 900"/>
                  <a:gd name="T20" fmla="*/ 204 w 867"/>
                  <a:gd name="T21" fmla="*/ 105 h 900"/>
                  <a:gd name="T22" fmla="*/ 176 w 867"/>
                  <a:gd name="T23" fmla="*/ 83 h 900"/>
                  <a:gd name="T24" fmla="*/ 169 w 867"/>
                  <a:gd name="T25" fmla="*/ 54 h 900"/>
                  <a:gd name="T26" fmla="*/ 129 w 867"/>
                  <a:gd name="T27" fmla="*/ 74 h 900"/>
                  <a:gd name="T28" fmla="*/ 112 w 867"/>
                  <a:gd name="T29" fmla="*/ 0 h 900"/>
                  <a:gd name="T30" fmla="*/ 83 w 867"/>
                  <a:gd name="T31" fmla="*/ 30 h 900"/>
                  <a:gd name="T32" fmla="*/ 80 w 867"/>
                  <a:gd name="T33" fmla="*/ 75 h 900"/>
                  <a:gd name="T34" fmla="*/ 61 w 867"/>
                  <a:gd name="T35" fmla="*/ 67 h 900"/>
                  <a:gd name="T36" fmla="*/ 61 w 867"/>
                  <a:gd name="T37" fmla="*/ 123 h 900"/>
                  <a:gd name="T38" fmla="*/ 83 w 867"/>
                  <a:gd name="T39" fmla="*/ 129 h 900"/>
                  <a:gd name="T40" fmla="*/ 81 w 867"/>
                  <a:gd name="T41" fmla="*/ 247 h 900"/>
                  <a:gd name="T42" fmla="*/ 14 w 867"/>
                  <a:gd name="T43" fmla="*/ 325 h 900"/>
                  <a:gd name="T44" fmla="*/ 0 w 867"/>
                  <a:gd name="T45" fmla="*/ 346 h 900"/>
                  <a:gd name="T46" fmla="*/ 1 w 867"/>
                  <a:gd name="T47" fmla="*/ 393 h 900"/>
                  <a:gd name="T48" fmla="*/ 39 w 867"/>
                  <a:gd name="T49" fmla="*/ 385 h 900"/>
                  <a:gd name="T50" fmla="*/ 80 w 867"/>
                  <a:gd name="T51" fmla="*/ 402 h 900"/>
                  <a:gd name="T52" fmla="*/ 92 w 867"/>
                  <a:gd name="T53" fmla="*/ 444 h 900"/>
                  <a:gd name="T54" fmla="*/ 123 w 867"/>
                  <a:gd name="T55" fmla="*/ 452 h 900"/>
                  <a:gd name="T56" fmla="*/ 122 w 867"/>
                  <a:gd name="T57" fmla="*/ 477 h 900"/>
                  <a:gd name="T58" fmla="*/ 110 w 867"/>
                  <a:gd name="T59" fmla="*/ 522 h 900"/>
                  <a:gd name="T60" fmla="*/ 134 w 867"/>
                  <a:gd name="T61" fmla="*/ 532 h 900"/>
                  <a:gd name="T62" fmla="*/ 158 w 867"/>
                  <a:gd name="T63" fmla="*/ 552 h 900"/>
                  <a:gd name="T64" fmla="*/ 205 w 867"/>
                  <a:gd name="T65" fmla="*/ 580 h 900"/>
                  <a:gd name="T66" fmla="*/ 249 w 867"/>
                  <a:gd name="T67" fmla="*/ 566 h 900"/>
                  <a:gd name="T68" fmla="*/ 253 w 867"/>
                  <a:gd name="T69" fmla="*/ 594 h 900"/>
                  <a:gd name="T70" fmla="*/ 282 w 867"/>
                  <a:gd name="T71" fmla="*/ 600 h 900"/>
                  <a:gd name="T72" fmla="*/ 295 w 867"/>
                  <a:gd name="T73" fmla="*/ 597 h 900"/>
                  <a:gd name="T74" fmla="*/ 282 w 867"/>
                  <a:gd name="T75" fmla="*/ 522 h 900"/>
                  <a:gd name="T76" fmla="*/ 320 w 867"/>
                  <a:gd name="T77" fmla="*/ 509 h 900"/>
                  <a:gd name="T78" fmla="*/ 342 w 867"/>
                  <a:gd name="T79" fmla="*/ 490 h 900"/>
                  <a:gd name="T80" fmla="*/ 398 w 867"/>
                  <a:gd name="T81" fmla="*/ 489 h 900"/>
                  <a:gd name="T82" fmla="*/ 424 w 867"/>
                  <a:gd name="T83" fmla="*/ 485 h 900"/>
                  <a:gd name="T84" fmla="*/ 446 w 867"/>
                  <a:gd name="T85" fmla="*/ 502 h 900"/>
                  <a:gd name="T86" fmla="*/ 465 w 867"/>
                  <a:gd name="T87" fmla="*/ 481 h 900"/>
                  <a:gd name="T88" fmla="*/ 491 w 867"/>
                  <a:gd name="T89" fmla="*/ 482 h 900"/>
                  <a:gd name="T90" fmla="*/ 525 w 867"/>
                  <a:gd name="T91" fmla="*/ 444 h 900"/>
                  <a:gd name="T92" fmla="*/ 557 w 867"/>
                  <a:gd name="T93" fmla="*/ 452 h 900"/>
                  <a:gd name="T94" fmla="*/ 583 w 867"/>
                  <a:gd name="T95" fmla="*/ 428 h 900"/>
                  <a:gd name="T96" fmla="*/ 596 w 867"/>
                  <a:gd name="T97" fmla="*/ 401 h 900"/>
                  <a:gd name="T98" fmla="*/ 531 w 867"/>
                  <a:gd name="T99" fmla="*/ 378 h 900"/>
                  <a:gd name="T100" fmla="*/ 505 w 867"/>
                  <a:gd name="T101" fmla="*/ 362 h 900"/>
                  <a:gd name="T102" fmla="*/ 478 w 867"/>
                  <a:gd name="T103" fmla="*/ 345 h 900"/>
                  <a:gd name="T104" fmla="*/ 486 w 867"/>
                  <a:gd name="T105" fmla="*/ 295 h 900"/>
                  <a:gd name="T106" fmla="*/ 479 w 867"/>
                  <a:gd name="T107" fmla="*/ 203 h 900"/>
                  <a:gd name="T108" fmla="*/ 432 w 867"/>
                  <a:gd name="T109" fmla="*/ 206 h 900"/>
                  <a:gd name="T110" fmla="*/ 424 w 867"/>
                  <a:gd name="T111" fmla="*/ 174 h 900"/>
                  <a:gd name="T112" fmla="*/ 434 w 867"/>
                  <a:gd name="T113" fmla="*/ 141 h 900"/>
                  <a:gd name="T114" fmla="*/ 462 w 867"/>
                  <a:gd name="T115" fmla="*/ 139 h 900"/>
                  <a:gd name="T116" fmla="*/ 518 w 867"/>
                  <a:gd name="T117" fmla="*/ 139 h 9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67"/>
                  <a:gd name="T178" fmla="*/ 0 h 900"/>
                  <a:gd name="T179" fmla="*/ 867 w 867"/>
                  <a:gd name="T180" fmla="*/ 900 h 9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Freeform 9">
                <a:extLst>
                  <a:ext uri="{FF2B5EF4-FFF2-40B4-BE49-F238E27FC236}">
                    <a16:creationId xmlns:a16="http://schemas.microsoft.com/office/drawing/2014/main" id="{B8E1525A-CA7D-496A-B16C-E0F3B1E133AA}"/>
                  </a:ext>
                </a:extLst>
              </p:cNvPr>
              <p:cNvSpPr>
                <a:spLocks/>
              </p:cNvSpPr>
              <p:nvPr/>
            </p:nvSpPr>
            <p:spPr bwMode="auto">
              <a:xfrm>
                <a:off x="3571" y="2679"/>
                <a:ext cx="311" cy="424"/>
              </a:xfrm>
              <a:custGeom>
                <a:avLst/>
                <a:gdLst>
                  <a:gd name="T0" fmla="*/ 6 w 449"/>
                  <a:gd name="T1" fmla="*/ 93 h 630"/>
                  <a:gd name="T2" fmla="*/ 26 w 449"/>
                  <a:gd name="T3" fmla="*/ 131 h 630"/>
                  <a:gd name="T4" fmla="*/ 28 w 449"/>
                  <a:gd name="T5" fmla="*/ 150 h 630"/>
                  <a:gd name="T6" fmla="*/ 19 w 449"/>
                  <a:gd name="T7" fmla="*/ 170 h 630"/>
                  <a:gd name="T8" fmla="*/ 3 w 449"/>
                  <a:gd name="T9" fmla="*/ 182 h 630"/>
                  <a:gd name="T10" fmla="*/ 0 w 449"/>
                  <a:gd name="T11" fmla="*/ 217 h 630"/>
                  <a:gd name="T12" fmla="*/ 5 w 449"/>
                  <a:gd name="T13" fmla="*/ 223 h 630"/>
                  <a:gd name="T14" fmla="*/ 13 w 449"/>
                  <a:gd name="T15" fmla="*/ 219 h 630"/>
                  <a:gd name="T16" fmla="*/ 19 w 449"/>
                  <a:gd name="T17" fmla="*/ 223 h 630"/>
                  <a:gd name="T18" fmla="*/ 19 w 449"/>
                  <a:gd name="T19" fmla="*/ 246 h 630"/>
                  <a:gd name="T20" fmla="*/ 28 w 449"/>
                  <a:gd name="T21" fmla="*/ 273 h 630"/>
                  <a:gd name="T22" fmla="*/ 40 w 449"/>
                  <a:gd name="T23" fmla="*/ 277 h 630"/>
                  <a:gd name="T24" fmla="*/ 42 w 449"/>
                  <a:gd name="T25" fmla="*/ 317 h 630"/>
                  <a:gd name="T26" fmla="*/ 35 w 449"/>
                  <a:gd name="T27" fmla="*/ 343 h 630"/>
                  <a:gd name="T28" fmla="*/ 42 w 449"/>
                  <a:gd name="T29" fmla="*/ 355 h 630"/>
                  <a:gd name="T30" fmla="*/ 56 w 449"/>
                  <a:gd name="T31" fmla="*/ 368 h 630"/>
                  <a:gd name="T32" fmla="*/ 87 w 449"/>
                  <a:gd name="T33" fmla="*/ 360 h 630"/>
                  <a:gd name="T34" fmla="*/ 94 w 449"/>
                  <a:gd name="T35" fmla="*/ 372 h 630"/>
                  <a:gd name="T36" fmla="*/ 83 w 449"/>
                  <a:gd name="T37" fmla="*/ 385 h 630"/>
                  <a:gd name="T38" fmla="*/ 67 w 449"/>
                  <a:gd name="T39" fmla="*/ 409 h 630"/>
                  <a:gd name="T40" fmla="*/ 67 w 449"/>
                  <a:gd name="T41" fmla="*/ 416 h 630"/>
                  <a:gd name="T42" fmla="*/ 78 w 449"/>
                  <a:gd name="T43" fmla="*/ 423 h 630"/>
                  <a:gd name="T44" fmla="*/ 145 w 449"/>
                  <a:gd name="T45" fmla="*/ 396 h 630"/>
                  <a:gd name="T46" fmla="*/ 169 w 449"/>
                  <a:gd name="T47" fmla="*/ 409 h 630"/>
                  <a:gd name="T48" fmla="*/ 175 w 449"/>
                  <a:gd name="T49" fmla="*/ 402 h 630"/>
                  <a:gd name="T50" fmla="*/ 169 w 449"/>
                  <a:gd name="T51" fmla="*/ 388 h 630"/>
                  <a:gd name="T52" fmla="*/ 170 w 449"/>
                  <a:gd name="T53" fmla="*/ 378 h 630"/>
                  <a:gd name="T54" fmla="*/ 181 w 449"/>
                  <a:gd name="T55" fmla="*/ 318 h 630"/>
                  <a:gd name="T56" fmla="*/ 190 w 449"/>
                  <a:gd name="T57" fmla="*/ 304 h 630"/>
                  <a:gd name="T58" fmla="*/ 195 w 449"/>
                  <a:gd name="T59" fmla="*/ 287 h 630"/>
                  <a:gd name="T60" fmla="*/ 207 w 449"/>
                  <a:gd name="T61" fmla="*/ 262 h 630"/>
                  <a:gd name="T62" fmla="*/ 200 w 449"/>
                  <a:gd name="T63" fmla="*/ 252 h 630"/>
                  <a:gd name="T64" fmla="*/ 202 w 449"/>
                  <a:gd name="T65" fmla="*/ 232 h 630"/>
                  <a:gd name="T66" fmla="*/ 231 w 449"/>
                  <a:gd name="T67" fmla="*/ 199 h 630"/>
                  <a:gd name="T68" fmla="*/ 231 w 449"/>
                  <a:gd name="T69" fmla="*/ 178 h 630"/>
                  <a:gd name="T70" fmla="*/ 248 w 449"/>
                  <a:gd name="T71" fmla="*/ 147 h 630"/>
                  <a:gd name="T72" fmla="*/ 267 w 449"/>
                  <a:gd name="T73" fmla="*/ 152 h 630"/>
                  <a:gd name="T74" fmla="*/ 303 w 449"/>
                  <a:gd name="T75" fmla="*/ 125 h 630"/>
                  <a:gd name="T76" fmla="*/ 310 w 449"/>
                  <a:gd name="T77" fmla="*/ 112 h 630"/>
                  <a:gd name="T78" fmla="*/ 287 w 449"/>
                  <a:gd name="T79" fmla="*/ 69 h 630"/>
                  <a:gd name="T80" fmla="*/ 272 w 449"/>
                  <a:gd name="T81" fmla="*/ 47 h 630"/>
                  <a:gd name="T82" fmla="*/ 283 w 449"/>
                  <a:gd name="T83" fmla="*/ 38 h 630"/>
                  <a:gd name="T84" fmla="*/ 269 w 449"/>
                  <a:gd name="T85" fmla="*/ 25 h 630"/>
                  <a:gd name="T86" fmla="*/ 233 w 449"/>
                  <a:gd name="T87" fmla="*/ 25 h 630"/>
                  <a:gd name="T88" fmla="*/ 218 w 449"/>
                  <a:gd name="T89" fmla="*/ 8 h 630"/>
                  <a:gd name="T90" fmla="*/ 189 w 449"/>
                  <a:gd name="T91" fmla="*/ 36 h 630"/>
                  <a:gd name="T92" fmla="*/ 179 w 449"/>
                  <a:gd name="T93" fmla="*/ 31 h 630"/>
                  <a:gd name="T94" fmla="*/ 190 w 449"/>
                  <a:gd name="T95" fmla="*/ 9 h 630"/>
                  <a:gd name="T96" fmla="*/ 189 w 449"/>
                  <a:gd name="T97" fmla="*/ 3 h 630"/>
                  <a:gd name="T98" fmla="*/ 179 w 449"/>
                  <a:gd name="T99" fmla="*/ 0 h 630"/>
                  <a:gd name="T100" fmla="*/ 145 w 449"/>
                  <a:gd name="T101" fmla="*/ 18 h 630"/>
                  <a:gd name="T102" fmla="*/ 118 w 449"/>
                  <a:gd name="T103" fmla="*/ 26 h 630"/>
                  <a:gd name="T104" fmla="*/ 96 w 449"/>
                  <a:gd name="T105" fmla="*/ 25 h 630"/>
                  <a:gd name="T106" fmla="*/ 48 w 449"/>
                  <a:gd name="T107" fmla="*/ 67 h 630"/>
                  <a:gd name="T108" fmla="*/ 24 w 449"/>
                  <a:gd name="T109" fmla="*/ 75 h 630"/>
                  <a:gd name="T110" fmla="*/ 6 w 449"/>
                  <a:gd name="T111" fmla="*/ 93 h 6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49"/>
                  <a:gd name="T169" fmla="*/ 0 h 630"/>
                  <a:gd name="T170" fmla="*/ 449 w 449"/>
                  <a:gd name="T171" fmla="*/ 630 h 63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49" h="630">
                    <a:moveTo>
                      <a:pt x="9" y="138"/>
                    </a:moveTo>
                    <a:lnTo>
                      <a:pt x="38" y="194"/>
                    </a:lnTo>
                    <a:lnTo>
                      <a:pt x="40" y="223"/>
                    </a:lnTo>
                    <a:lnTo>
                      <a:pt x="27" y="253"/>
                    </a:lnTo>
                    <a:lnTo>
                      <a:pt x="4" y="270"/>
                    </a:lnTo>
                    <a:lnTo>
                      <a:pt x="0" y="322"/>
                    </a:lnTo>
                    <a:lnTo>
                      <a:pt x="7" y="331"/>
                    </a:lnTo>
                    <a:lnTo>
                      <a:pt x="19" y="326"/>
                    </a:lnTo>
                    <a:lnTo>
                      <a:pt x="27" y="331"/>
                    </a:lnTo>
                    <a:lnTo>
                      <a:pt x="27" y="366"/>
                    </a:lnTo>
                    <a:lnTo>
                      <a:pt x="40" y="405"/>
                    </a:lnTo>
                    <a:lnTo>
                      <a:pt x="58" y="412"/>
                    </a:lnTo>
                    <a:lnTo>
                      <a:pt x="61" y="471"/>
                    </a:lnTo>
                    <a:lnTo>
                      <a:pt x="50" y="510"/>
                    </a:lnTo>
                    <a:lnTo>
                      <a:pt x="61" y="528"/>
                    </a:lnTo>
                    <a:lnTo>
                      <a:pt x="81" y="547"/>
                    </a:lnTo>
                    <a:lnTo>
                      <a:pt x="126" y="535"/>
                    </a:lnTo>
                    <a:lnTo>
                      <a:pt x="136" y="553"/>
                    </a:lnTo>
                    <a:lnTo>
                      <a:pt x="120" y="572"/>
                    </a:lnTo>
                    <a:lnTo>
                      <a:pt x="97" y="608"/>
                    </a:lnTo>
                    <a:lnTo>
                      <a:pt x="97" y="618"/>
                    </a:lnTo>
                    <a:lnTo>
                      <a:pt x="112" y="629"/>
                    </a:lnTo>
                    <a:lnTo>
                      <a:pt x="209" y="588"/>
                    </a:lnTo>
                    <a:lnTo>
                      <a:pt x="244" y="608"/>
                    </a:lnTo>
                    <a:lnTo>
                      <a:pt x="253" y="598"/>
                    </a:lnTo>
                    <a:lnTo>
                      <a:pt x="244" y="576"/>
                    </a:lnTo>
                    <a:lnTo>
                      <a:pt x="246" y="562"/>
                    </a:lnTo>
                    <a:lnTo>
                      <a:pt x="261" y="472"/>
                    </a:lnTo>
                    <a:lnTo>
                      <a:pt x="275" y="452"/>
                    </a:lnTo>
                    <a:lnTo>
                      <a:pt x="282" y="427"/>
                    </a:lnTo>
                    <a:lnTo>
                      <a:pt x="299" y="390"/>
                    </a:lnTo>
                    <a:lnTo>
                      <a:pt x="289" y="375"/>
                    </a:lnTo>
                    <a:lnTo>
                      <a:pt x="292" y="344"/>
                    </a:lnTo>
                    <a:lnTo>
                      <a:pt x="334" y="296"/>
                    </a:lnTo>
                    <a:lnTo>
                      <a:pt x="333" y="264"/>
                    </a:lnTo>
                    <a:lnTo>
                      <a:pt x="358" y="218"/>
                    </a:lnTo>
                    <a:lnTo>
                      <a:pt x="385" y="226"/>
                    </a:lnTo>
                    <a:lnTo>
                      <a:pt x="438" y="186"/>
                    </a:lnTo>
                    <a:lnTo>
                      <a:pt x="448" y="166"/>
                    </a:lnTo>
                    <a:lnTo>
                      <a:pt x="414" y="103"/>
                    </a:lnTo>
                    <a:lnTo>
                      <a:pt x="392" y="70"/>
                    </a:lnTo>
                    <a:lnTo>
                      <a:pt x="408" y="56"/>
                    </a:lnTo>
                    <a:lnTo>
                      <a:pt x="388" y="37"/>
                    </a:lnTo>
                    <a:lnTo>
                      <a:pt x="336" y="37"/>
                    </a:lnTo>
                    <a:lnTo>
                      <a:pt x="315" y="12"/>
                    </a:lnTo>
                    <a:lnTo>
                      <a:pt x="273" y="54"/>
                    </a:lnTo>
                    <a:lnTo>
                      <a:pt x="258" y="46"/>
                    </a:lnTo>
                    <a:lnTo>
                      <a:pt x="275" y="14"/>
                    </a:lnTo>
                    <a:lnTo>
                      <a:pt x="273" y="4"/>
                    </a:lnTo>
                    <a:lnTo>
                      <a:pt x="258" y="0"/>
                    </a:lnTo>
                    <a:lnTo>
                      <a:pt x="209" y="27"/>
                    </a:lnTo>
                    <a:lnTo>
                      <a:pt x="171" y="39"/>
                    </a:lnTo>
                    <a:lnTo>
                      <a:pt x="138" y="37"/>
                    </a:lnTo>
                    <a:lnTo>
                      <a:pt x="70" y="100"/>
                    </a:lnTo>
                    <a:lnTo>
                      <a:pt x="34" y="112"/>
                    </a:lnTo>
                    <a:lnTo>
                      <a:pt x="9" y="138"/>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Freeform 10">
                <a:extLst>
                  <a:ext uri="{FF2B5EF4-FFF2-40B4-BE49-F238E27FC236}">
                    <a16:creationId xmlns:a16="http://schemas.microsoft.com/office/drawing/2014/main" id="{78169B2C-D88E-46D9-8257-BA0155BDF8DC}"/>
                  </a:ext>
                </a:extLst>
              </p:cNvPr>
              <p:cNvSpPr>
                <a:spLocks/>
              </p:cNvSpPr>
              <p:nvPr/>
            </p:nvSpPr>
            <p:spPr bwMode="auto">
              <a:xfrm>
                <a:off x="2896" y="2803"/>
                <a:ext cx="414" cy="341"/>
              </a:xfrm>
              <a:custGeom>
                <a:avLst/>
                <a:gdLst>
                  <a:gd name="T0" fmla="*/ 112 w 600"/>
                  <a:gd name="T1" fmla="*/ 114 h 506"/>
                  <a:gd name="T2" fmla="*/ 105 w 600"/>
                  <a:gd name="T3" fmla="*/ 142 h 506"/>
                  <a:gd name="T4" fmla="*/ 87 w 600"/>
                  <a:gd name="T5" fmla="*/ 146 h 506"/>
                  <a:gd name="T6" fmla="*/ 48 w 600"/>
                  <a:gd name="T7" fmla="*/ 142 h 506"/>
                  <a:gd name="T8" fmla="*/ 39 w 600"/>
                  <a:gd name="T9" fmla="*/ 150 h 506"/>
                  <a:gd name="T10" fmla="*/ 19 w 600"/>
                  <a:gd name="T11" fmla="*/ 143 h 506"/>
                  <a:gd name="T12" fmla="*/ 0 w 600"/>
                  <a:gd name="T13" fmla="*/ 168 h 506"/>
                  <a:gd name="T14" fmla="*/ 9 w 600"/>
                  <a:gd name="T15" fmla="*/ 176 h 506"/>
                  <a:gd name="T16" fmla="*/ 9 w 600"/>
                  <a:gd name="T17" fmla="*/ 193 h 506"/>
                  <a:gd name="T18" fmla="*/ 18 w 600"/>
                  <a:gd name="T19" fmla="*/ 208 h 506"/>
                  <a:gd name="T20" fmla="*/ 55 w 600"/>
                  <a:gd name="T21" fmla="*/ 196 h 506"/>
                  <a:gd name="T22" fmla="*/ 66 w 600"/>
                  <a:gd name="T23" fmla="*/ 205 h 506"/>
                  <a:gd name="T24" fmla="*/ 48 w 600"/>
                  <a:gd name="T25" fmla="*/ 274 h 506"/>
                  <a:gd name="T26" fmla="*/ 73 w 600"/>
                  <a:gd name="T27" fmla="*/ 296 h 506"/>
                  <a:gd name="T28" fmla="*/ 65 w 600"/>
                  <a:gd name="T29" fmla="*/ 334 h 506"/>
                  <a:gd name="T30" fmla="*/ 90 w 600"/>
                  <a:gd name="T31" fmla="*/ 337 h 506"/>
                  <a:gd name="T32" fmla="*/ 112 w 600"/>
                  <a:gd name="T33" fmla="*/ 315 h 506"/>
                  <a:gd name="T34" fmla="*/ 122 w 600"/>
                  <a:gd name="T35" fmla="*/ 321 h 506"/>
                  <a:gd name="T36" fmla="*/ 170 w 600"/>
                  <a:gd name="T37" fmla="*/ 340 h 506"/>
                  <a:gd name="T38" fmla="*/ 177 w 600"/>
                  <a:gd name="T39" fmla="*/ 334 h 506"/>
                  <a:gd name="T40" fmla="*/ 179 w 600"/>
                  <a:gd name="T41" fmla="*/ 321 h 506"/>
                  <a:gd name="T42" fmla="*/ 189 w 600"/>
                  <a:gd name="T43" fmla="*/ 312 h 506"/>
                  <a:gd name="T44" fmla="*/ 257 w 600"/>
                  <a:gd name="T45" fmla="*/ 271 h 506"/>
                  <a:gd name="T46" fmla="*/ 266 w 600"/>
                  <a:gd name="T47" fmla="*/ 284 h 506"/>
                  <a:gd name="T48" fmla="*/ 309 w 600"/>
                  <a:gd name="T49" fmla="*/ 296 h 506"/>
                  <a:gd name="T50" fmla="*/ 330 w 600"/>
                  <a:gd name="T51" fmla="*/ 268 h 506"/>
                  <a:gd name="T52" fmla="*/ 340 w 600"/>
                  <a:gd name="T53" fmla="*/ 274 h 506"/>
                  <a:gd name="T54" fmla="*/ 357 w 600"/>
                  <a:gd name="T55" fmla="*/ 274 h 506"/>
                  <a:gd name="T56" fmla="*/ 357 w 600"/>
                  <a:gd name="T57" fmla="*/ 266 h 506"/>
                  <a:gd name="T58" fmla="*/ 378 w 600"/>
                  <a:gd name="T59" fmla="*/ 259 h 506"/>
                  <a:gd name="T60" fmla="*/ 378 w 600"/>
                  <a:gd name="T61" fmla="*/ 254 h 506"/>
                  <a:gd name="T62" fmla="*/ 386 w 600"/>
                  <a:gd name="T63" fmla="*/ 245 h 506"/>
                  <a:gd name="T64" fmla="*/ 391 w 600"/>
                  <a:gd name="T65" fmla="*/ 247 h 506"/>
                  <a:gd name="T66" fmla="*/ 413 w 600"/>
                  <a:gd name="T67" fmla="*/ 227 h 506"/>
                  <a:gd name="T68" fmla="*/ 394 w 600"/>
                  <a:gd name="T69" fmla="*/ 197 h 506"/>
                  <a:gd name="T70" fmla="*/ 404 w 600"/>
                  <a:gd name="T71" fmla="*/ 156 h 506"/>
                  <a:gd name="T72" fmla="*/ 393 w 600"/>
                  <a:gd name="T73" fmla="*/ 143 h 506"/>
                  <a:gd name="T74" fmla="*/ 362 w 600"/>
                  <a:gd name="T75" fmla="*/ 151 h 506"/>
                  <a:gd name="T76" fmla="*/ 358 w 600"/>
                  <a:gd name="T77" fmla="*/ 146 h 506"/>
                  <a:gd name="T78" fmla="*/ 393 w 600"/>
                  <a:gd name="T79" fmla="*/ 111 h 506"/>
                  <a:gd name="T80" fmla="*/ 378 w 600"/>
                  <a:gd name="T81" fmla="*/ 53 h 506"/>
                  <a:gd name="T82" fmla="*/ 355 w 600"/>
                  <a:gd name="T83" fmla="*/ 69 h 506"/>
                  <a:gd name="T84" fmla="*/ 333 w 600"/>
                  <a:gd name="T85" fmla="*/ 50 h 506"/>
                  <a:gd name="T86" fmla="*/ 315 w 600"/>
                  <a:gd name="T87" fmla="*/ 26 h 506"/>
                  <a:gd name="T88" fmla="*/ 312 w 600"/>
                  <a:gd name="T89" fmla="*/ 10 h 506"/>
                  <a:gd name="T90" fmla="*/ 301 w 600"/>
                  <a:gd name="T91" fmla="*/ 7 h 506"/>
                  <a:gd name="T92" fmla="*/ 283 w 600"/>
                  <a:gd name="T93" fmla="*/ 11 h 506"/>
                  <a:gd name="T94" fmla="*/ 257 w 600"/>
                  <a:gd name="T95" fmla="*/ 0 h 506"/>
                  <a:gd name="T96" fmla="*/ 244 w 600"/>
                  <a:gd name="T97" fmla="*/ 28 h 506"/>
                  <a:gd name="T98" fmla="*/ 222 w 600"/>
                  <a:gd name="T99" fmla="*/ 30 h 506"/>
                  <a:gd name="T100" fmla="*/ 206 w 600"/>
                  <a:gd name="T101" fmla="*/ 53 h 506"/>
                  <a:gd name="T102" fmla="*/ 195 w 600"/>
                  <a:gd name="T103" fmla="*/ 48 h 506"/>
                  <a:gd name="T104" fmla="*/ 179 w 600"/>
                  <a:gd name="T105" fmla="*/ 53 h 506"/>
                  <a:gd name="T106" fmla="*/ 155 w 600"/>
                  <a:gd name="T107" fmla="*/ 39 h 506"/>
                  <a:gd name="T108" fmla="*/ 136 w 600"/>
                  <a:gd name="T109" fmla="*/ 61 h 506"/>
                  <a:gd name="T110" fmla="*/ 136 w 600"/>
                  <a:gd name="T111" fmla="*/ 71 h 506"/>
                  <a:gd name="T112" fmla="*/ 174 w 600"/>
                  <a:gd name="T113" fmla="*/ 90 h 506"/>
                  <a:gd name="T114" fmla="*/ 183 w 600"/>
                  <a:gd name="T115" fmla="*/ 105 h 506"/>
                  <a:gd name="T116" fmla="*/ 155 w 600"/>
                  <a:gd name="T117" fmla="*/ 115 h 506"/>
                  <a:gd name="T118" fmla="*/ 112 w 600"/>
                  <a:gd name="T119" fmla="*/ 114 h 5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0"/>
                  <a:gd name="T181" fmla="*/ 0 h 506"/>
                  <a:gd name="T182" fmla="*/ 600 w 600"/>
                  <a:gd name="T183" fmla="*/ 506 h 5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0" h="506">
                    <a:moveTo>
                      <a:pt x="163" y="169"/>
                    </a:moveTo>
                    <a:lnTo>
                      <a:pt x="152" y="210"/>
                    </a:lnTo>
                    <a:lnTo>
                      <a:pt x="126" y="217"/>
                    </a:lnTo>
                    <a:lnTo>
                      <a:pt x="70" y="210"/>
                    </a:lnTo>
                    <a:lnTo>
                      <a:pt x="57" y="222"/>
                    </a:lnTo>
                    <a:lnTo>
                      <a:pt x="28" y="212"/>
                    </a:lnTo>
                    <a:lnTo>
                      <a:pt x="0" y="249"/>
                    </a:lnTo>
                    <a:lnTo>
                      <a:pt x="13" y="261"/>
                    </a:lnTo>
                    <a:lnTo>
                      <a:pt x="13" y="286"/>
                    </a:lnTo>
                    <a:lnTo>
                      <a:pt x="26" y="308"/>
                    </a:lnTo>
                    <a:lnTo>
                      <a:pt x="80" y="291"/>
                    </a:lnTo>
                    <a:lnTo>
                      <a:pt x="95" y="304"/>
                    </a:lnTo>
                    <a:lnTo>
                      <a:pt x="70" y="407"/>
                    </a:lnTo>
                    <a:lnTo>
                      <a:pt x="106" y="439"/>
                    </a:lnTo>
                    <a:lnTo>
                      <a:pt x="94" y="496"/>
                    </a:lnTo>
                    <a:lnTo>
                      <a:pt x="130" y="500"/>
                    </a:lnTo>
                    <a:lnTo>
                      <a:pt x="163" y="467"/>
                    </a:lnTo>
                    <a:lnTo>
                      <a:pt x="177" y="476"/>
                    </a:lnTo>
                    <a:lnTo>
                      <a:pt x="246" y="505"/>
                    </a:lnTo>
                    <a:lnTo>
                      <a:pt x="257" y="496"/>
                    </a:lnTo>
                    <a:lnTo>
                      <a:pt x="260" y="476"/>
                    </a:lnTo>
                    <a:lnTo>
                      <a:pt x="274" y="463"/>
                    </a:lnTo>
                    <a:lnTo>
                      <a:pt x="372" y="402"/>
                    </a:lnTo>
                    <a:lnTo>
                      <a:pt x="386" y="422"/>
                    </a:lnTo>
                    <a:lnTo>
                      <a:pt x="448" y="439"/>
                    </a:lnTo>
                    <a:lnTo>
                      <a:pt x="478" y="397"/>
                    </a:lnTo>
                    <a:lnTo>
                      <a:pt x="493" y="407"/>
                    </a:lnTo>
                    <a:lnTo>
                      <a:pt x="517" y="407"/>
                    </a:lnTo>
                    <a:lnTo>
                      <a:pt x="517" y="395"/>
                    </a:lnTo>
                    <a:lnTo>
                      <a:pt x="548" y="385"/>
                    </a:lnTo>
                    <a:lnTo>
                      <a:pt x="548" y="377"/>
                    </a:lnTo>
                    <a:lnTo>
                      <a:pt x="559" y="364"/>
                    </a:lnTo>
                    <a:lnTo>
                      <a:pt x="566" y="366"/>
                    </a:lnTo>
                    <a:lnTo>
                      <a:pt x="599" y="337"/>
                    </a:lnTo>
                    <a:lnTo>
                      <a:pt x="571" y="293"/>
                    </a:lnTo>
                    <a:lnTo>
                      <a:pt x="585" y="232"/>
                    </a:lnTo>
                    <a:lnTo>
                      <a:pt x="570" y="212"/>
                    </a:lnTo>
                    <a:lnTo>
                      <a:pt x="524" y="224"/>
                    </a:lnTo>
                    <a:lnTo>
                      <a:pt x="519" y="217"/>
                    </a:lnTo>
                    <a:lnTo>
                      <a:pt x="570" y="164"/>
                    </a:lnTo>
                    <a:lnTo>
                      <a:pt x="548" y="78"/>
                    </a:lnTo>
                    <a:lnTo>
                      <a:pt x="514" y="103"/>
                    </a:lnTo>
                    <a:lnTo>
                      <a:pt x="483" y="74"/>
                    </a:lnTo>
                    <a:lnTo>
                      <a:pt x="456" y="38"/>
                    </a:lnTo>
                    <a:lnTo>
                      <a:pt x="452" y="15"/>
                    </a:lnTo>
                    <a:lnTo>
                      <a:pt x="436" y="10"/>
                    </a:lnTo>
                    <a:lnTo>
                      <a:pt x="410" y="17"/>
                    </a:lnTo>
                    <a:lnTo>
                      <a:pt x="372" y="0"/>
                    </a:lnTo>
                    <a:lnTo>
                      <a:pt x="354" y="41"/>
                    </a:lnTo>
                    <a:lnTo>
                      <a:pt x="322" y="44"/>
                    </a:lnTo>
                    <a:lnTo>
                      <a:pt x="298" y="78"/>
                    </a:lnTo>
                    <a:lnTo>
                      <a:pt x="283" y="71"/>
                    </a:lnTo>
                    <a:lnTo>
                      <a:pt x="260" y="78"/>
                    </a:lnTo>
                    <a:lnTo>
                      <a:pt x="225" y="58"/>
                    </a:lnTo>
                    <a:lnTo>
                      <a:pt x="197" y="90"/>
                    </a:lnTo>
                    <a:lnTo>
                      <a:pt x="197" y="106"/>
                    </a:lnTo>
                    <a:lnTo>
                      <a:pt x="252" y="133"/>
                    </a:lnTo>
                    <a:lnTo>
                      <a:pt x="265" y="156"/>
                    </a:lnTo>
                    <a:lnTo>
                      <a:pt x="225" y="170"/>
                    </a:lnTo>
                    <a:lnTo>
                      <a:pt x="163" y="169"/>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Freeform 11">
                <a:extLst>
                  <a:ext uri="{FF2B5EF4-FFF2-40B4-BE49-F238E27FC236}">
                    <a16:creationId xmlns:a16="http://schemas.microsoft.com/office/drawing/2014/main" id="{6C29992B-3AA0-41D6-8E50-4245A0A19684}"/>
                  </a:ext>
                </a:extLst>
              </p:cNvPr>
              <p:cNvSpPr>
                <a:spLocks/>
              </p:cNvSpPr>
              <p:nvPr/>
            </p:nvSpPr>
            <p:spPr bwMode="auto">
              <a:xfrm>
                <a:off x="2499" y="2443"/>
                <a:ext cx="813" cy="601"/>
              </a:xfrm>
              <a:custGeom>
                <a:avLst/>
                <a:gdLst>
                  <a:gd name="T0" fmla="*/ 318 w 1181"/>
                  <a:gd name="T1" fmla="*/ 50 h 893"/>
                  <a:gd name="T2" fmla="*/ 304 w 1181"/>
                  <a:gd name="T3" fmla="*/ 18 h 893"/>
                  <a:gd name="T4" fmla="*/ 356 w 1181"/>
                  <a:gd name="T5" fmla="*/ 0 h 893"/>
                  <a:gd name="T6" fmla="*/ 365 w 1181"/>
                  <a:gd name="T7" fmla="*/ 35 h 893"/>
                  <a:gd name="T8" fmla="*/ 413 w 1181"/>
                  <a:gd name="T9" fmla="*/ 75 h 893"/>
                  <a:gd name="T10" fmla="*/ 438 w 1181"/>
                  <a:gd name="T11" fmla="*/ 75 h 893"/>
                  <a:gd name="T12" fmla="*/ 459 w 1181"/>
                  <a:gd name="T13" fmla="*/ 112 h 893"/>
                  <a:gd name="T14" fmla="*/ 509 w 1181"/>
                  <a:gd name="T15" fmla="*/ 108 h 893"/>
                  <a:gd name="T16" fmla="*/ 531 w 1181"/>
                  <a:gd name="T17" fmla="*/ 91 h 893"/>
                  <a:gd name="T18" fmla="*/ 547 w 1181"/>
                  <a:gd name="T19" fmla="*/ 108 h 893"/>
                  <a:gd name="T20" fmla="*/ 603 w 1181"/>
                  <a:gd name="T21" fmla="*/ 101 h 893"/>
                  <a:gd name="T22" fmla="*/ 615 w 1181"/>
                  <a:gd name="T23" fmla="*/ 115 h 893"/>
                  <a:gd name="T24" fmla="*/ 671 w 1181"/>
                  <a:gd name="T25" fmla="*/ 139 h 893"/>
                  <a:gd name="T26" fmla="*/ 741 w 1181"/>
                  <a:gd name="T27" fmla="*/ 147 h 893"/>
                  <a:gd name="T28" fmla="*/ 774 w 1181"/>
                  <a:gd name="T29" fmla="*/ 155 h 893"/>
                  <a:gd name="T30" fmla="*/ 805 w 1181"/>
                  <a:gd name="T31" fmla="*/ 176 h 893"/>
                  <a:gd name="T32" fmla="*/ 807 w 1181"/>
                  <a:gd name="T33" fmla="*/ 228 h 893"/>
                  <a:gd name="T34" fmla="*/ 768 w 1181"/>
                  <a:gd name="T35" fmla="*/ 247 h 893"/>
                  <a:gd name="T36" fmla="*/ 706 w 1181"/>
                  <a:gd name="T37" fmla="*/ 268 h 893"/>
                  <a:gd name="T38" fmla="*/ 717 w 1181"/>
                  <a:gd name="T39" fmla="*/ 310 h 893"/>
                  <a:gd name="T40" fmla="*/ 764 w 1181"/>
                  <a:gd name="T41" fmla="*/ 355 h 893"/>
                  <a:gd name="T42" fmla="*/ 744 w 1181"/>
                  <a:gd name="T43" fmla="*/ 426 h 893"/>
                  <a:gd name="T44" fmla="*/ 706 w 1181"/>
                  <a:gd name="T45" fmla="*/ 381 h 893"/>
                  <a:gd name="T46" fmla="*/ 691 w 1181"/>
                  <a:gd name="T47" fmla="*/ 363 h 893"/>
                  <a:gd name="T48" fmla="*/ 648 w 1181"/>
                  <a:gd name="T49" fmla="*/ 355 h 893"/>
                  <a:gd name="T50" fmla="*/ 615 w 1181"/>
                  <a:gd name="T51" fmla="*/ 386 h 893"/>
                  <a:gd name="T52" fmla="*/ 590 w 1181"/>
                  <a:gd name="T53" fmla="*/ 404 h 893"/>
                  <a:gd name="T54" fmla="*/ 550 w 1181"/>
                  <a:gd name="T55" fmla="*/ 396 h 893"/>
                  <a:gd name="T56" fmla="*/ 531 w 1181"/>
                  <a:gd name="T57" fmla="*/ 428 h 893"/>
                  <a:gd name="T58" fmla="*/ 578 w 1181"/>
                  <a:gd name="T59" fmla="*/ 462 h 893"/>
                  <a:gd name="T60" fmla="*/ 509 w 1181"/>
                  <a:gd name="T61" fmla="*/ 470 h 893"/>
                  <a:gd name="T62" fmla="*/ 489 w 1181"/>
                  <a:gd name="T63" fmla="*/ 450 h 893"/>
                  <a:gd name="T64" fmla="*/ 447 w 1181"/>
                  <a:gd name="T65" fmla="*/ 456 h 893"/>
                  <a:gd name="T66" fmla="*/ 438 w 1181"/>
                  <a:gd name="T67" fmla="*/ 425 h 893"/>
                  <a:gd name="T68" fmla="*/ 413 w 1181"/>
                  <a:gd name="T69" fmla="*/ 408 h 893"/>
                  <a:gd name="T70" fmla="*/ 411 w 1181"/>
                  <a:gd name="T71" fmla="*/ 431 h 893"/>
                  <a:gd name="T72" fmla="*/ 386 w 1181"/>
                  <a:gd name="T73" fmla="*/ 450 h 893"/>
                  <a:gd name="T74" fmla="*/ 348 w 1181"/>
                  <a:gd name="T75" fmla="*/ 514 h 893"/>
                  <a:gd name="T76" fmla="*/ 336 w 1181"/>
                  <a:gd name="T77" fmla="*/ 586 h 893"/>
                  <a:gd name="T78" fmla="*/ 285 w 1181"/>
                  <a:gd name="T79" fmla="*/ 600 h 893"/>
                  <a:gd name="T80" fmla="*/ 209 w 1181"/>
                  <a:gd name="T81" fmla="*/ 481 h 893"/>
                  <a:gd name="T82" fmla="*/ 168 w 1181"/>
                  <a:gd name="T83" fmla="*/ 458 h 893"/>
                  <a:gd name="T84" fmla="*/ 170 w 1181"/>
                  <a:gd name="T85" fmla="*/ 428 h 893"/>
                  <a:gd name="T86" fmla="*/ 132 w 1181"/>
                  <a:gd name="T87" fmla="*/ 431 h 893"/>
                  <a:gd name="T88" fmla="*/ 98 w 1181"/>
                  <a:gd name="T89" fmla="*/ 375 h 893"/>
                  <a:gd name="T90" fmla="*/ 91 w 1181"/>
                  <a:gd name="T91" fmla="*/ 263 h 893"/>
                  <a:gd name="T92" fmla="*/ 85 w 1181"/>
                  <a:gd name="T93" fmla="*/ 206 h 893"/>
                  <a:gd name="T94" fmla="*/ 0 w 1181"/>
                  <a:gd name="T95" fmla="*/ 99 h 893"/>
                  <a:gd name="T96" fmla="*/ 11 w 1181"/>
                  <a:gd name="T97" fmla="*/ 71 h 893"/>
                  <a:gd name="T98" fmla="*/ 127 w 1181"/>
                  <a:gd name="T99" fmla="*/ 75 h 893"/>
                  <a:gd name="T100" fmla="*/ 165 w 1181"/>
                  <a:gd name="T101" fmla="*/ 82 h 893"/>
                  <a:gd name="T102" fmla="*/ 225 w 1181"/>
                  <a:gd name="T103" fmla="*/ 111 h 893"/>
                  <a:gd name="T104" fmla="*/ 232 w 1181"/>
                  <a:gd name="T105" fmla="*/ 78 h 893"/>
                  <a:gd name="T106" fmla="*/ 270 w 1181"/>
                  <a:gd name="T107" fmla="*/ 85 h 893"/>
                  <a:gd name="T108" fmla="*/ 307 w 1181"/>
                  <a:gd name="T109" fmla="*/ 75 h 8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81"/>
                  <a:gd name="T166" fmla="*/ 0 h 893"/>
                  <a:gd name="T167" fmla="*/ 1181 w 1181"/>
                  <a:gd name="T168" fmla="*/ 893 h 8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81" h="893">
                    <a:moveTo>
                      <a:pt x="446" y="111"/>
                    </a:moveTo>
                    <a:lnTo>
                      <a:pt x="462" y="75"/>
                    </a:lnTo>
                    <a:lnTo>
                      <a:pt x="445" y="57"/>
                    </a:lnTo>
                    <a:lnTo>
                      <a:pt x="441" y="27"/>
                    </a:lnTo>
                    <a:lnTo>
                      <a:pt x="500" y="0"/>
                    </a:lnTo>
                    <a:lnTo>
                      <a:pt x="517" y="0"/>
                    </a:lnTo>
                    <a:lnTo>
                      <a:pt x="525" y="24"/>
                    </a:lnTo>
                    <a:lnTo>
                      <a:pt x="530" y="52"/>
                    </a:lnTo>
                    <a:lnTo>
                      <a:pt x="559" y="74"/>
                    </a:lnTo>
                    <a:lnTo>
                      <a:pt x="600" y="111"/>
                    </a:lnTo>
                    <a:lnTo>
                      <a:pt x="621" y="94"/>
                    </a:lnTo>
                    <a:lnTo>
                      <a:pt x="636" y="111"/>
                    </a:lnTo>
                    <a:lnTo>
                      <a:pt x="642" y="150"/>
                    </a:lnTo>
                    <a:lnTo>
                      <a:pt x="667" y="166"/>
                    </a:lnTo>
                    <a:lnTo>
                      <a:pt x="728" y="171"/>
                    </a:lnTo>
                    <a:lnTo>
                      <a:pt x="739" y="160"/>
                    </a:lnTo>
                    <a:lnTo>
                      <a:pt x="734" y="142"/>
                    </a:lnTo>
                    <a:lnTo>
                      <a:pt x="771" y="135"/>
                    </a:lnTo>
                    <a:lnTo>
                      <a:pt x="794" y="138"/>
                    </a:lnTo>
                    <a:lnTo>
                      <a:pt x="794" y="160"/>
                    </a:lnTo>
                    <a:lnTo>
                      <a:pt x="811" y="162"/>
                    </a:lnTo>
                    <a:lnTo>
                      <a:pt x="876" y="150"/>
                    </a:lnTo>
                    <a:lnTo>
                      <a:pt x="888" y="154"/>
                    </a:lnTo>
                    <a:lnTo>
                      <a:pt x="893" y="171"/>
                    </a:lnTo>
                    <a:lnTo>
                      <a:pt x="917" y="180"/>
                    </a:lnTo>
                    <a:lnTo>
                      <a:pt x="974" y="207"/>
                    </a:lnTo>
                    <a:lnTo>
                      <a:pt x="1007" y="194"/>
                    </a:lnTo>
                    <a:lnTo>
                      <a:pt x="1076" y="219"/>
                    </a:lnTo>
                    <a:lnTo>
                      <a:pt x="1089" y="238"/>
                    </a:lnTo>
                    <a:lnTo>
                      <a:pt x="1124" y="230"/>
                    </a:lnTo>
                    <a:lnTo>
                      <a:pt x="1147" y="234"/>
                    </a:lnTo>
                    <a:lnTo>
                      <a:pt x="1169" y="262"/>
                    </a:lnTo>
                    <a:lnTo>
                      <a:pt x="1180" y="320"/>
                    </a:lnTo>
                    <a:lnTo>
                      <a:pt x="1172" y="339"/>
                    </a:lnTo>
                    <a:lnTo>
                      <a:pt x="1158" y="334"/>
                    </a:lnTo>
                    <a:lnTo>
                      <a:pt x="1115" y="367"/>
                    </a:lnTo>
                    <a:lnTo>
                      <a:pt x="1044" y="379"/>
                    </a:lnTo>
                    <a:lnTo>
                      <a:pt x="1025" y="398"/>
                    </a:lnTo>
                    <a:lnTo>
                      <a:pt x="1039" y="418"/>
                    </a:lnTo>
                    <a:lnTo>
                      <a:pt x="1041" y="461"/>
                    </a:lnTo>
                    <a:lnTo>
                      <a:pt x="1061" y="465"/>
                    </a:lnTo>
                    <a:lnTo>
                      <a:pt x="1110" y="527"/>
                    </a:lnTo>
                    <a:lnTo>
                      <a:pt x="1112" y="608"/>
                    </a:lnTo>
                    <a:lnTo>
                      <a:pt x="1081" y="633"/>
                    </a:lnTo>
                    <a:lnTo>
                      <a:pt x="1051" y="603"/>
                    </a:lnTo>
                    <a:lnTo>
                      <a:pt x="1025" y="566"/>
                    </a:lnTo>
                    <a:lnTo>
                      <a:pt x="1021" y="543"/>
                    </a:lnTo>
                    <a:lnTo>
                      <a:pt x="1004" y="539"/>
                    </a:lnTo>
                    <a:lnTo>
                      <a:pt x="979" y="546"/>
                    </a:lnTo>
                    <a:lnTo>
                      <a:pt x="942" y="528"/>
                    </a:lnTo>
                    <a:lnTo>
                      <a:pt x="925" y="571"/>
                    </a:lnTo>
                    <a:lnTo>
                      <a:pt x="893" y="573"/>
                    </a:lnTo>
                    <a:lnTo>
                      <a:pt x="871" y="608"/>
                    </a:lnTo>
                    <a:lnTo>
                      <a:pt x="857" y="601"/>
                    </a:lnTo>
                    <a:lnTo>
                      <a:pt x="834" y="608"/>
                    </a:lnTo>
                    <a:lnTo>
                      <a:pt x="799" y="588"/>
                    </a:lnTo>
                    <a:lnTo>
                      <a:pt x="771" y="620"/>
                    </a:lnTo>
                    <a:lnTo>
                      <a:pt x="771" y="636"/>
                    </a:lnTo>
                    <a:lnTo>
                      <a:pt x="827" y="665"/>
                    </a:lnTo>
                    <a:lnTo>
                      <a:pt x="839" y="686"/>
                    </a:lnTo>
                    <a:lnTo>
                      <a:pt x="799" y="701"/>
                    </a:lnTo>
                    <a:lnTo>
                      <a:pt x="739" y="699"/>
                    </a:lnTo>
                    <a:lnTo>
                      <a:pt x="733" y="673"/>
                    </a:lnTo>
                    <a:lnTo>
                      <a:pt x="710" y="668"/>
                    </a:lnTo>
                    <a:lnTo>
                      <a:pt x="673" y="690"/>
                    </a:lnTo>
                    <a:lnTo>
                      <a:pt x="649" y="677"/>
                    </a:lnTo>
                    <a:lnTo>
                      <a:pt x="649" y="645"/>
                    </a:lnTo>
                    <a:lnTo>
                      <a:pt x="636" y="631"/>
                    </a:lnTo>
                    <a:lnTo>
                      <a:pt x="636" y="613"/>
                    </a:lnTo>
                    <a:lnTo>
                      <a:pt x="600" y="606"/>
                    </a:lnTo>
                    <a:lnTo>
                      <a:pt x="593" y="615"/>
                    </a:lnTo>
                    <a:lnTo>
                      <a:pt x="597" y="641"/>
                    </a:lnTo>
                    <a:lnTo>
                      <a:pt x="567" y="653"/>
                    </a:lnTo>
                    <a:lnTo>
                      <a:pt x="561" y="668"/>
                    </a:lnTo>
                    <a:lnTo>
                      <a:pt x="567" y="691"/>
                    </a:lnTo>
                    <a:lnTo>
                      <a:pt x="505" y="764"/>
                    </a:lnTo>
                    <a:lnTo>
                      <a:pt x="517" y="847"/>
                    </a:lnTo>
                    <a:lnTo>
                      <a:pt x="488" y="871"/>
                    </a:lnTo>
                    <a:lnTo>
                      <a:pt x="474" y="857"/>
                    </a:lnTo>
                    <a:lnTo>
                      <a:pt x="414" y="892"/>
                    </a:lnTo>
                    <a:lnTo>
                      <a:pt x="392" y="879"/>
                    </a:lnTo>
                    <a:lnTo>
                      <a:pt x="304" y="714"/>
                    </a:lnTo>
                    <a:lnTo>
                      <a:pt x="272" y="690"/>
                    </a:lnTo>
                    <a:lnTo>
                      <a:pt x="244" y="681"/>
                    </a:lnTo>
                    <a:lnTo>
                      <a:pt x="231" y="660"/>
                    </a:lnTo>
                    <a:lnTo>
                      <a:pt x="247" y="636"/>
                    </a:lnTo>
                    <a:lnTo>
                      <a:pt x="222" y="615"/>
                    </a:lnTo>
                    <a:lnTo>
                      <a:pt x="192" y="641"/>
                    </a:lnTo>
                    <a:lnTo>
                      <a:pt x="163" y="645"/>
                    </a:lnTo>
                    <a:lnTo>
                      <a:pt x="142" y="557"/>
                    </a:lnTo>
                    <a:lnTo>
                      <a:pt x="138" y="534"/>
                    </a:lnTo>
                    <a:lnTo>
                      <a:pt x="132" y="391"/>
                    </a:lnTo>
                    <a:lnTo>
                      <a:pt x="105" y="320"/>
                    </a:lnTo>
                    <a:lnTo>
                      <a:pt x="124" y="306"/>
                    </a:lnTo>
                    <a:lnTo>
                      <a:pt x="69" y="202"/>
                    </a:lnTo>
                    <a:lnTo>
                      <a:pt x="0" y="147"/>
                    </a:lnTo>
                    <a:lnTo>
                      <a:pt x="10" y="116"/>
                    </a:lnTo>
                    <a:lnTo>
                      <a:pt x="16" y="106"/>
                    </a:lnTo>
                    <a:lnTo>
                      <a:pt x="117" y="90"/>
                    </a:lnTo>
                    <a:lnTo>
                      <a:pt x="184" y="111"/>
                    </a:lnTo>
                    <a:lnTo>
                      <a:pt x="224" y="98"/>
                    </a:lnTo>
                    <a:lnTo>
                      <a:pt x="240" y="122"/>
                    </a:lnTo>
                    <a:lnTo>
                      <a:pt x="290" y="171"/>
                    </a:lnTo>
                    <a:lnTo>
                      <a:pt x="327" y="165"/>
                    </a:lnTo>
                    <a:lnTo>
                      <a:pt x="327" y="135"/>
                    </a:lnTo>
                    <a:lnTo>
                      <a:pt x="337" y="116"/>
                    </a:lnTo>
                    <a:lnTo>
                      <a:pt x="376" y="99"/>
                    </a:lnTo>
                    <a:lnTo>
                      <a:pt x="392" y="126"/>
                    </a:lnTo>
                    <a:lnTo>
                      <a:pt x="414" y="111"/>
                    </a:lnTo>
                    <a:lnTo>
                      <a:pt x="446" y="112"/>
                    </a:lnTo>
                    <a:lnTo>
                      <a:pt x="446" y="111"/>
                    </a:lnTo>
                  </a:path>
                </a:pathLst>
              </a:custGeom>
              <a:solidFill>
                <a:schemeClr val="accent4">
                  <a:lumMod val="60000"/>
                  <a:lumOff val="4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Freeform 12">
                <a:extLst>
                  <a:ext uri="{FF2B5EF4-FFF2-40B4-BE49-F238E27FC236}">
                    <a16:creationId xmlns:a16="http://schemas.microsoft.com/office/drawing/2014/main" id="{4356B3DF-BDC7-4E5D-854F-85DF42D75393}"/>
                  </a:ext>
                </a:extLst>
              </p:cNvPr>
              <p:cNvSpPr>
                <a:spLocks/>
              </p:cNvSpPr>
              <p:nvPr/>
            </p:nvSpPr>
            <p:spPr bwMode="auto">
              <a:xfrm>
                <a:off x="1312" y="2214"/>
                <a:ext cx="1282" cy="678"/>
              </a:xfrm>
              <a:custGeom>
                <a:avLst/>
                <a:gdLst>
                  <a:gd name="T0" fmla="*/ 779 w 1863"/>
                  <a:gd name="T1" fmla="*/ 646 h 1005"/>
                  <a:gd name="T2" fmla="*/ 799 w 1863"/>
                  <a:gd name="T3" fmla="*/ 668 h 1005"/>
                  <a:gd name="T4" fmla="*/ 864 w 1863"/>
                  <a:gd name="T5" fmla="*/ 646 h 1005"/>
                  <a:gd name="T6" fmla="*/ 906 w 1863"/>
                  <a:gd name="T7" fmla="*/ 617 h 1005"/>
                  <a:gd name="T8" fmla="*/ 954 w 1863"/>
                  <a:gd name="T9" fmla="*/ 598 h 1005"/>
                  <a:gd name="T10" fmla="*/ 1005 w 1863"/>
                  <a:gd name="T11" fmla="*/ 582 h 1005"/>
                  <a:gd name="T12" fmla="*/ 1089 w 1863"/>
                  <a:gd name="T13" fmla="*/ 569 h 1005"/>
                  <a:gd name="T14" fmla="*/ 1090 w 1863"/>
                  <a:gd name="T15" fmla="*/ 598 h 1005"/>
                  <a:gd name="T16" fmla="*/ 1116 w 1863"/>
                  <a:gd name="T17" fmla="*/ 604 h 1005"/>
                  <a:gd name="T18" fmla="*/ 1100 w 1863"/>
                  <a:gd name="T19" fmla="*/ 642 h 1005"/>
                  <a:gd name="T20" fmla="*/ 1116 w 1863"/>
                  <a:gd name="T21" fmla="*/ 646 h 1005"/>
                  <a:gd name="T22" fmla="*/ 1187 w 1863"/>
                  <a:gd name="T23" fmla="*/ 642 h 1005"/>
                  <a:gd name="T24" fmla="*/ 1230 w 1863"/>
                  <a:gd name="T25" fmla="*/ 655 h 1005"/>
                  <a:gd name="T26" fmla="*/ 1249 w 1863"/>
                  <a:gd name="T27" fmla="*/ 663 h 1005"/>
                  <a:gd name="T28" fmla="*/ 1252 w 1863"/>
                  <a:gd name="T29" fmla="*/ 617 h 1005"/>
                  <a:gd name="T30" fmla="*/ 1281 w 1863"/>
                  <a:gd name="T31" fmla="*/ 587 h 1005"/>
                  <a:gd name="T32" fmla="*/ 1259 w 1863"/>
                  <a:gd name="T33" fmla="*/ 442 h 1005"/>
                  <a:gd name="T34" fmla="*/ 1233 w 1863"/>
                  <a:gd name="T35" fmla="*/ 363 h 1005"/>
                  <a:gd name="T36" fmla="*/ 1172 w 1863"/>
                  <a:gd name="T37" fmla="*/ 334 h 1005"/>
                  <a:gd name="T38" fmla="*/ 1133 w 1863"/>
                  <a:gd name="T39" fmla="*/ 406 h 1005"/>
                  <a:gd name="T40" fmla="*/ 1060 w 1863"/>
                  <a:gd name="T41" fmla="*/ 369 h 1005"/>
                  <a:gd name="T42" fmla="*/ 923 w 1863"/>
                  <a:gd name="T43" fmla="*/ 320 h 1005"/>
                  <a:gd name="T44" fmla="*/ 867 w 1863"/>
                  <a:gd name="T45" fmla="*/ 312 h 1005"/>
                  <a:gd name="T46" fmla="*/ 758 w 1863"/>
                  <a:gd name="T47" fmla="*/ 268 h 1005"/>
                  <a:gd name="T48" fmla="*/ 706 w 1863"/>
                  <a:gd name="T49" fmla="*/ 144 h 1005"/>
                  <a:gd name="T50" fmla="*/ 726 w 1863"/>
                  <a:gd name="T51" fmla="*/ 106 h 1005"/>
                  <a:gd name="T52" fmla="*/ 725 w 1863"/>
                  <a:gd name="T53" fmla="*/ 53 h 1005"/>
                  <a:gd name="T54" fmla="*/ 734 w 1863"/>
                  <a:gd name="T55" fmla="*/ 26 h 1005"/>
                  <a:gd name="T56" fmla="*/ 638 w 1863"/>
                  <a:gd name="T57" fmla="*/ 0 h 1005"/>
                  <a:gd name="T58" fmla="*/ 569 w 1863"/>
                  <a:gd name="T59" fmla="*/ 9 h 1005"/>
                  <a:gd name="T60" fmla="*/ 484 w 1863"/>
                  <a:gd name="T61" fmla="*/ 36 h 1005"/>
                  <a:gd name="T62" fmla="*/ 398 w 1863"/>
                  <a:gd name="T63" fmla="*/ 45 h 1005"/>
                  <a:gd name="T64" fmla="*/ 340 w 1863"/>
                  <a:gd name="T65" fmla="*/ 16 h 1005"/>
                  <a:gd name="T66" fmla="*/ 246 w 1863"/>
                  <a:gd name="T67" fmla="*/ 33 h 1005"/>
                  <a:gd name="T68" fmla="*/ 209 w 1863"/>
                  <a:gd name="T69" fmla="*/ 12 h 1005"/>
                  <a:gd name="T70" fmla="*/ 139 w 1863"/>
                  <a:gd name="T71" fmla="*/ 19 h 1005"/>
                  <a:gd name="T72" fmla="*/ 105 w 1863"/>
                  <a:gd name="T73" fmla="*/ 63 h 1005"/>
                  <a:gd name="T74" fmla="*/ 85 w 1863"/>
                  <a:gd name="T75" fmla="*/ 86 h 1005"/>
                  <a:gd name="T76" fmla="*/ 61 w 1863"/>
                  <a:gd name="T77" fmla="*/ 99 h 1005"/>
                  <a:gd name="T78" fmla="*/ 51 w 1863"/>
                  <a:gd name="T79" fmla="*/ 116 h 1005"/>
                  <a:gd name="T80" fmla="*/ 70 w 1863"/>
                  <a:gd name="T81" fmla="*/ 156 h 1005"/>
                  <a:gd name="T82" fmla="*/ 65 w 1863"/>
                  <a:gd name="T83" fmla="*/ 194 h 1005"/>
                  <a:gd name="T84" fmla="*/ 19 w 1863"/>
                  <a:gd name="T85" fmla="*/ 180 h 1005"/>
                  <a:gd name="T86" fmla="*/ 0 w 1863"/>
                  <a:gd name="T87" fmla="*/ 198 h 1005"/>
                  <a:gd name="T88" fmla="*/ 12 w 1863"/>
                  <a:gd name="T89" fmla="*/ 234 h 1005"/>
                  <a:gd name="T90" fmla="*/ 6 w 1863"/>
                  <a:gd name="T91" fmla="*/ 268 h 1005"/>
                  <a:gd name="T92" fmla="*/ 30 w 1863"/>
                  <a:gd name="T93" fmla="*/ 280 h 1005"/>
                  <a:gd name="T94" fmla="*/ 85 w 1863"/>
                  <a:gd name="T95" fmla="*/ 334 h 1005"/>
                  <a:gd name="T96" fmla="*/ 118 w 1863"/>
                  <a:gd name="T97" fmla="*/ 381 h 1005"/>
                  <a:gd name="T98" fmla="*/ 141 w 1863"/>
                  <a:gd name="T99" fmla="*/ 397 h 1005"/>
                  <a:gd name="T100" fmla="*/ 180 w 1863"/>
                  <a:gd name="T101" fmla="*/ 394 h 1005"/>
                  <a:gd name="T102" fmla="*/ 272 w 1863"/>
                  <a:gd name="T103" fmla="*/ 492 h 1005"/>
                  <a:gd name="T104" fmla="*/ 299 w 1863"/>
                  <a:gd name="T105" fmla="*/ 482 h 1005"/>
                  <a:gd name="T106" fmla="*/ 308 w 1863"/>
                  <a:gd name="T107" fmla="*/ 520 h 1005"/>
                  <a:gd name="T108" fmla="*/ 364 w 1863"/>
                  <a:gd name="T109" fmla="*/ 543 h 1005"/>
                  <a:gd name="T110" fmla="*/ 410 w 1863"/>
                  <a:gd name="T111" fmla="*/ 590 h 1005"/>
                  <a:gd name="T112" fmla="*/ 418 w 1863"/>
                  <a:gd name="T113" fmla="*/ 611 h 1005"/>
                  <a:gd name="T114" fmla="*/ 469 w 1863"/>
                  <a:gd name="T115" fmla="*/ 609 h 1005"/>
                  <a:gd name="T116" fmla="*/ 559 w 1863"/>
                  <a:gd name="T117" fmla="*/ 626 h 1005"/>
                  <a:gd name="T118" fmla="*/ 600 w 1863"/>
                  <a:gd name="T119" fmla="*/ 638 h 1005"/>
                  <a:gd name="T120" fmla="*/ 600 w 1863"/>
                  <a:gd name="T121" fmla="*/ 677 h 1005"/>
                  <a:gd name="T122" fmla="*/ 677 w 1863"/>
                  <a:gd name="T123" fmla="*/ 619 h 1005"/>
                  <a:gd name="T124" fmla="*/ 738 w 1863"/>
                  <a:gd name="T125" fmla="*/ 642 h 10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63"/>
                  <a:gd name="T190" fmla="*/ 0 h 1005"/>
                  <a:gd name="T191" fmla="*/ 1863 w 1863"/>
                  <a:gd name="T192" fmla="*/ 1005 h 10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63" h="1005">
                    <a:moveTo>
                      <a:pt x="1073" y="951"/>
                    </a:moveTo>
                    <a:lnTo>
                      <a:pt x="1132" y="958"/>
                    </a:lnTo>
                    <a:lnTo>
                      <a:pt x="1151" y="985"/>
                    </a:lnTo>
                    <a:lnTo>
                      <a:pt x="1161" y="990"/>
                    </a:lnTo>
                    <a:lnTo>
                      <a:pt x="1250" y="973"/>
                    </a:lnTo>
                    <a:lnTo>
                      <a:pt x="1256" y="958"/>
                    </a:lnTo>
                    <a:lnTo>
                      <a:pt x="1272" y="948"/>
                    </a:lnTo>
                    <a:lnTo>
                      <a:pt x="1316" y="915"/>
                    </a:lnTo>
                    <a:lnTo>
                      <a:pt x="1353" y="910"/>
                    </a:lnTo>
                    <a:lnTo>
                      <a:pt x="1386" y="887"/>
                    </a:lnTo>
                    <a:lnTo>
                      <a:pt x="1452" y="850"/>
                    </a:lnTo>
                    <a:lnTo>
                      <a:pt x="1461" y="863"/>
                    </a:lnTo>
                    <a:lnTo>
                      <a:pt x="1510" y="880"/>
                    </a:lnTo>
                    <a:lnTo>
                      <a:pt x="1582" y="843"/>
                    </a:lnTo>
                    <a:lnTo>
                      <a:pt x="1604" y="858"/>
                    </a:lnTo>
                    <a:lnTo>
                      <a:pt x="1584" y="887"/>
                    </a:lnTo>
                    <a:lnTo>
                      <a:pt x="1592" y="895"/>
                    </a:lnTo>
                    <a:lnTo>
                      <a:pt x="1622" y="895"/>
                    </a:lnTo>
                    <a:lnTo>
                      <a:pt x="1624" y="907"/>
                    </a:lnTo>
                    <a:lnTo>
                      <a:pt x="1599" y="951"/>
                    </a:lnTo>
                    <a:lnTo>
                      <a:pt x="1607" y="958"/>
                    </a:lnTo>
                    <a:lnTo>
                      <a:pt x="1622" y="958"/>
                    </a:lnTo>
                    <a:lnTo>
                      <a:pt x="1694" y="978"/>
                    </a:lnTo>
                    <a:lnTo>
                      <a:pt x="1725" y="951"/>
                    </a:lnTo>
                    <a:lnTo>
                      <a:pt x="1772" y="988"/>
                    </a:lnTo>
                    <a:lnTo>
                      <a:pt x="1787" y="971"/>
                    </a:lnTo>
                    <a:lnTo>
                      <a:pt x="1799" y="983"/>
                    </a:lnTo>
                    <a:lnTo>
                      <a:pt x="1815" y="983"/>
                    </a:lnTo>
                    <a:lnTo>
                      <a:pt x="1821" y="971"/>
                    </a:lnTo>
                    <a:lnTo>
                      <a:pt x="1820" y="915"/>
                    </a:lnTo>
                    <a:lnTo>
                      <a:pt x="1832" y="907"/>
                    </a:lnTo>
                    <a:lnTo>
                      <a:pt x="1862" y="870"/>
                    </a:lnTo>
                    <a:lnTo>
                      <a:pt x="1856" y="727"/>
                    </a:lnTo>
                    <a:lnTo>
                      <a:pt x="1829" y="655"/>
                    </a:lnTo>
                    <a:lnTo>
                      <a:pt x="1848" y="641"/>
                    </a:lnTo>
                    <a:lnTo>
                      <a:pt x="1792" y="538"/>
                    </a:lnTo>
                    <a:lnTo>
                      <a:pt x="1722" y="482"/>
                    </a:lnTo>
                    <a:lnTo>
                      <a:pt x="1703" y="495"/>
                    </a:lnTo>
                    <a:lnTo>
                      <a:pt x="1706" y="528"/>
                    </a:lnTo>
                    <a:lnTo>
                      <a:pt x="1647" y="602"/>
                    </a:lnTo>
                    <a:lnTo>
                      <a:pt x="1547" y="584"/>
                    </a:lnTo>
                    <a:lnTo>
                      <a:pt x="1540" y="547"/>
                    </a:lnTo>
                    <a:lnTo>
                      <a:pt x="1478" y="497"/>
                    </a:lnTo>
                    <a:lnTo>
                      <a:pt x="1342" y="475"/>
                    </a:lnTo>
                    <a:lnTo>
                      <a:pt x="1283" y="465"/>
                    </a:lnTo>
                    <a:lnTo>
                      <a:pt x="1260" y="463"/>
                    </a:lnTo>
                    <a:lnTo>
                      <a:pt x="1209" y="420"/>
                    </a:lnTo>
                    <a:lnTo>
                      <a:pt x="1102" y="397"/>
                    </a:lnTo>
                    <a:lnTo>
                      <a:pt x="1028" y="253"/>
                    </a:lnTo>
                    <a:lnTo>
                      <a:pt x="1026" y="214"/>
                    </a:lnTo>
                    <a:lnTo>
                      <a:pt x="1055" y="201"/>
                    </a:lnTo>
                    <a:lnTo>
                      <a:pt x="1055" y="157"/>
                    </a:lnTo>
                    <a:lnTo>
                      <a:pt x="1078" y="103"/>
                    </a:lnTo>
                    <a:lnTo>
                      <a:pt x="1054" y="78"/>
                    </a:lnTo>
                    <a:lnTo>
                      <a:pt x="1085" y="51"/>
                    </a:lnTo>
                    <a:lnTo>
                      <a:pt x="1066" y="39"/>
                    </a:lnTo>
                    <a:lnTo>
                      <a:pt x="1016" y="39"/>
                    </a:lnTo>
                    <a:lnTo>
                      <a:pt x="927" y="0"/>
                    </a:lnTo>
                    <a:lnTo>
                      <a:pt x="872" y="0"/>
                    </a:lnTo>
                    <a:lnTo>
                      <a:pt x="827" y="13"/>
                    </a:lnTo>
                    <a:lnTo>
                      <a:pt x="778" y="13"/>
                    </a:lnTo>
                    <a:lnTo>
                      <a:pt x="703" y="54"/>
                    </a:lnTo>
                    <a:lnTo>
                      <a:pt x="640" y="46"/>
                    </a:lnTo>
                    <a:lnTo>
                      <a:pt x="578" y="67"/>
                    </a:lnTo>
                    <a:lnTo>
                      <a:pt x="526" y="51"/>
                    </a:lnTo>
                    <a:lnTo>
                      <a:pt x="494" y="24"/>
                    </a:lnTo>
                    <a:lnTo>
                      <a:pt x="413" y="13"/>
                    </a:lnTo>
                    <a:lnTo>
                      <a:pt x="358" y="49"/>
                    </a:lnTo>
                    <a:lnTo>
                      <a:pt x="328" y="37"/>
                    </a:lnTo>
                    <a:lnTo>
                      <a:pt x="304" y="18"/>
                    </a:lnTo>
                    <a:lnTo>
                      <a:pt x="244" y="1"/>
                    </a:lnTo>
                    <a:lnTo>
                      <a:pt x="202" y="28"/>
                    </a:lnTo>
                    <a:lnTo>
                      <a:pt x="184" y="76"/>
                    </a:lnTo>
                    <a:lnTo>
                      <a:pt x="153" y="94"/>
                    </a:lnTo>
                    <a:lnTo>
                      <a:pt x="146" y="120"/>
                    </a:lnTo>
                    <a:lnTo>
                      <a:pt x="124" y="127"/>
                    </a:lnTo>
                    <a:lnTo>
                      <a:pt x="99" y="124"/>
                    </a:lnTo>
                    <a:lnTo>
                      <a:pt x="89" y="147"/>
                    </a:lnTo>
                    <a:lnTo>
                      <a:pt x="83" y="175"/>
                    </a:lnTo>
                    <a:lnTo>
                      <a:pt x="74" y="172"/>
                    </a:lnTo>
                    <a:lnTo>
                      <a:pt x="71" y="201"/>
                    </a:lnTo>
                    <a:lnTo>
                      <a:pt x="101" y="231"/>
                    </a:lnTo>
                    <a:lnTo>
                      <a:pt x="104" y="273"/>
                    </a:lnTo>
                    <a:lnTo>
                      <a:pt x="94" y="288"/>
                    </a:lnTo>
                    <a:lnTo>
                      <a:pt x="49" y="293"/>
                    </a:lnTo>
                    <a:lnTo>
                      <a:pt x="27" y="267"/>
                    </a:lnTo>
                    <a:lnTo>
                      <a:pt x="4" y="273"/>
                    </a:lnTo>
                    <a:lnTo>
                      <a:pt x="0" y="293"/>
                    </a:lnTo>
                    <a:lnTo>
                      <a:pt x="11" y="323"/>
                    </a:lnTo>
                    <a:lnTo>
                      <a:pt x="17" y="347"/>
                    </a:lnTo>
                    <a:lnTo>
                      <a:pt x="17" y="374"/>
                    </a:lnTo>
                    <a:lnTo>
                      <a:pt x="9" y="397"/>
                    </a:lnTo>
                    <a:lnTo>
                      <a:pt x="11" y="411"/>
                    </a:lnTo>
                    <a:lnTo>
                      <a:pt x="43" y="415"/>
                    </a:lnTo>
                    <a:lnTo>
                      <a:pt x="57" y="441"/>
                    </a:lnTo>
                    <a:lnTo>
                      <a:pt x="124" y="495"/>
                    </a:lnTo>
                    <a:lnTo>
                      <a:pt x="124" y="510"/>
                    </a:lnTo>
                    <a:lnTo>
                      <a:pt x="172" y="565"/>
                    </a:lnTo>
                    <a:lnTo>
                      <a:pt x="189" y="584"/>
                    </a:lnTo>
                    <a:lnTo>
                      <a:pt x="205" y="588"/>
                    </a:lnTo>
                    <a:lnTo>
                      <a:pt x="233" y="559"/>
                    </a:lnTo>
                    <a:lnTo>
                      <a:pt x="261" y="584"/>
                    </a:lnTo>
                    <a:lnTo>
                      <a:pt x="375" y="679"/>
                    </a:lnTo>
                    <a:lnTo>
                      <a:pt x="395" y="730"/>
                    </a:lnTo>
                    <a:lnTo>
                      <a:pt x="421" y="730"/>
                    </a:lnTo>
                    <a:lnTo>
                      <a:pt x="435" y="715"/>
                    </a:lnTo>
                    <a:lnTo>
                      <a:pt x="447" y="727"/>
                    </a:lnTo>
                    <a:lnTo>
                      <a:pt x="447" y="771"/>
                    </a:lnTo>
                    <a:lnTo>
                      <a:pt x="513" y="808"/>
                    </a:lnTo>
                    <a:lnTo>
                      <a:pt x="529" y="805"/>
                    </a:lnTo>
                    <a:lnTo>
                      <a:pt x="538" y="843"/>
                    </a:lnTo>
                    <a:lnTo>
                      <a:pt x="596" y="875"/>
                    </a:lnTo>
                    <a:lnTo>
                      <a:pt x="596" y="898"/>
                    </a:lnTo>
                    <a:lnTo>
                      <a:pt x="608" y="905"/>
                    </a:lnTo>
                    <a:lnTo>
                      <a:pt x="657" y="903"/>
                    </a:lnTo>
                    <a:lnTo>
                      <a:pt x="682" y="903"/>
                    </a:lnTo>
                    <a:lnTo>
                      <a:pt x="724" y="931"/>
                    </a:lnTo>
                    <a:lnTo>
                      <a:pt x="813" y="928"/>
                    </a:lnTo>
                    <a:lnTo>
                      <a:pt x="860" y="927"/>
                    </a:lnTo>
                    <a:lnTo>
                      <a:pt x="872" y="946"/>
                    </a:lnTo>
                    <a:lnTo>
                      <a:pt x="860" y="988"/>
                    </a:lnTo>
                    <a:lnTo>
                      <a:pt x="872" y="1004"/>
                    </a:lnTo>
                    <a:lnTo>
                      <a:pt x="922" y="961"/>
                    </a:lnTo>
                    <a:lnTo>
                      <a:pt x="984" y="918"/>
                    </a:lnTo>
                    <a:lnTo>
                      <a:pt x="1028" y="923"/>
                    </a:lnTo>
                    <a:lnTo>
                      <a:pt x="1073" y="951"/>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Freeform 13">
                <a:extLst>
                  <a:ext uri="{FF2B5EF4-FFF2-40B4-BE49-F238E27FC236}">
                    <a16:creationId xmlns:a16="http://schemas.microsoft.com/office/drawing/2014/main" id="{7954B661-F98F-4EB5-9602-CCF15E501A7D}"/>
                  </a:ext>
                </a:extLst>
              </p:cNvPr>
              <p:cNvSpPr>
                <a:spLocks/>
              </p:cNvSpPr>
              <p:nvPr/>
            </p:nvSpPr>
            <p:spPr bwMode="auto">
              <a:xfrm>
                <a:off x="3304" y="2249"/>
                <a:ext cx="399" cy="342"/>
              </a:xfrm>
              <a:custGeom>
                <a:avLst/>
                <a:gdLst>
                  <a:gd name="T0" fmla="*/ 46 w 580"/>
                  <a:gd name="T1" fmla="*/ 237 h 507"/>
                  <a:gd name="T2" fmla="*/ 104 w 580"/>
                  <a:gd name="T3" fmla="*/ 285 h 507"/>
                  <a:gd name="T4" fmla="*/ 151 w 580"/>
                  <a:gd name="T5" fmla="*/ 295 h 507"/>
                  <a:gd name="T6" fmla="*/ 194 w 580"/>
                  <a:gd name="T7" fmla="*/ 290 h 507"/>
                  <a:gd name="T8" fmla="*/ 208 w 580"/>
                  <a:gd name="T9" fmla="*/ 295 h 507"/>
                  <a:gd name="T10" fmla="*/ 224 w 580"/>
                  <a:gd name="T11" fmla="*/ 287 h 507"/>
                  <a:gd name="T12" fmla="*/ 234 w 580"/>
                  <a:gd name="T13" fmla="*/ 299 h 507"/>
                  <a:gd name="T14" fmla="*/ 239 w 580"/>
                  <a:gd name="T15" fmla="*/ 314 h 507"/>
                  <a:gd name="T16" fmla="*/ 260 w 580"/>
                  <a:gd name="T17" fmla="*/ 324 h 507"/>
                  <a:gd name="T18" fmla="*/ 288 w 580"/>
                  <a:gd name="T19" fmla="*/ 324 h 507"/>
                  <a:gd name="T20" fmla="*/ 308 w 580"/>
                  <a:gd name="T21" fmla="*/ 341 h 507"/>
                  <a:gd name="T22" fmla="*/ 327 w 580"/>
                  <a:gd name="T23" fmla="*/ 333 h 507"/>
                  <a:gd name="T24" fmla="*/ 341 w 580"/>
                  <a:gd name="T25" fmla="*/ 341 h 507"/>
                  <a:gd name="T26" fmla="*/ 353 w 580"/>
                  <a:gd name="T27" fmla="*/ 318 h 507"/>
                  <a:gd name="T28" fmla="*/ 370 w 580"/>
                  <a:gd name="T29" fmla="*/ 310 h 507"/>
                  <a:gd name="T30" fmla="*/ 374 w 580"/>
                  <a:gd name="T31" fmla="*/ 291 h 507"/>
                  <a:gd name="T32" fmla="*/ 367 w 580"/>
                  <a:gd name="T33" fmla="*/ 258 h 507"/>
                  <a:gd name="T34" fmla="*/ 364 w 580"/>
                  <a:gd name="T35" fmla="*/ 255 h 507"/>
                  <a:gd name="T36" fmla="*/ 346 w 580"/>
                  <a:gd name="T37" fmla="*/ 273 h 507"/>
                  <a:gd name="T38" fmla="*/ 320 w 580"/>
                  <a:gd name="T39" fmla="*/ 252 h 507"/>
                  <a:gd name="T40" fmla="*/ 301 w 580"/>
                  <a:gd name="T41" fmla="*/ 229 h 507"/>
                  <a:gd name="T42" fmla="*/ 320 w 580"/>
                  <a:gd name="T43" fmla="*/ 216 h 507"/>
                  <a:gd name="T44" fmla="*/ 326 w 580"/>
                  <a:gd name="T45" fmla="*/ 193 h 507"/>
                  <a:gd name="T46" fmla="*/ 337 w 580"/>
                  <a:gd name="T47" fmla="*/ 185 h 507"/>
                  <a:gd name="T48" fmla="*/ 336 w 580"/>
                  <a:gd name="T49" fmla="*/ 153 h 507"/>
                  <a:gd name="T50" fmla="*/ 345 w 580"/>
                  <a:gd name="T51" fmla="*/ 146 h 507"/>
                  <a:gd name="T52" fmla="*/ 360 w 580"/>
                  <a:gd name="T53" fmla="*/ 159 h 507"/>
                  <a:gd name="T54" fmla="*/ 370 w 580"/>
                  <a:gd name="T55" fmla="*/ 171 h 507"/>
                  <a:gd name="T56" fmla="*/ 391 w 580"/>
                  <a:gd name="T57" fmla="*/ 159 h 507"/>
                  <a:gd name="T58" fmla="*/ 398 w 580"/>
                  <a:gd name="T59" fmla="*/ 150 h 507"/>
                  <a:gd name="T60" fmla="*/ 395 w 580"/>
                  <a:gd name="T61" fmla="*/ 134 h 507"/>
                  <a:gd name="T62" fmla="*/ 370 w 580"/>
                  <a:gd name="T63" fmla="*/ 122 h 507"/>
                  <a:gd name="T64" fmla="*/ 365 w 580"/>
                  <a:gd name="T65" fmla="*/ 105 h 507"/>
                  <a:gd name="T66" fmla="*/ 323 w 580"/>
                  <a:gd name="T67" fmla="*/ 111 h 507"/>
                  <a:gd name="T68" fmla="*/ 294 w 580"/>
                  <a:gd name="T69" fmla="*/ 88 h 507"/>
                  <a:gd name="T70" fmla="*/ 282 w 580"/>
                  <a:gd name="T71" fmla="*/ 86 h 507"/>
                  <a:gd name="T72" fmla="*/ 282 w 580"/>
                  <a:gd name="T73" fmla="*/ 69 h 507"/>
                  <a:gd name="T74" fmla="*/ 343 w 580"/>
                  <a:gd name="T75" fmla="*/ 6 h 507"/>
                  <a:gd name="T76" fmla="*/ 320 w 580"/>
                  <a:gd name="T77" fmla="*/ 11 h 507"/>
                  <a:gd name="T78" fmla="*/ 306 w 580"/>
                  <a:gd name="T79" fmla="*/ 19 h 507"/>
                  <a:gd name="T80" fmla="*/ 301 w 580"/>
                  <a:gd name="T81" fmla="*/ 11 h 507"/>
                  <a:gd name="T82" fmla="*/ 301 w 580"/>
                  <a:gd name="T83" fmla="*/ 3 h 507"/>
                  <a:gd name="T84" fmla="*/ 291 w 580"/>
                  <a:gd name="T85" fmla="*/ 0 h 507"/>
                  <a:gd name="T86" fmla="*/ 263 w 580"/>
                  <a:gd name="T87" fmla="*/ 9 h 507"/>
                  <a:gd name="T88" fmla="*/ 194 w 580"/>
                  <a:gd name="T89" fmla="*/ 1 h 507"/>
                  <a:gd name="T90" fmla="*/ 191 w 580"/>
                  <a:gd name="T91" fmla="*/ 55 h 507"/>
                  <a:gd name="T92" fmla="*/ 158 w 580"/>
                  <a:gd name="T93" fmla="*/ 82 h 507"/>
                  <a:gd name="T94" fmla="*/ 112 w 580"/>
                  <a:gd name="T95" fmla="*/ 88 h 507"/>
                  <a:gd name="T96" fmla="*/ 50 w 580"/>
                  <a:gd name="T97" fmla="*/ 128 h 507"/>
                  <a:gd name="T98" fmla="*/ 0 w 580"/>
                  <a:gd name="T99" fmla="*/ 142 h 507"/>
                  <a:gd name="T100" fmla="*/ 0 w 580"/>
                  <a:gd name="T101" fmla="*/ 150 h 507"/>
                  <a:gd name="T102" fmla="*/ 46 w 580"/>
                  <a:gd name="T103" fmla="*/ 217 h 507"/>
                  <a:gd name="T104" fmla="*/ 46 w 580"/>
                  <a:gd name="T105" fmla="*/ 237 h 5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0"/>
                  <a:gd name="T160" fmla="*/ 0 h 507"/>
                  <a:gd name="T161" fmla="*/ 580 w 580"/>
                  <a:gd name="T162" fmla="*/ 507 h 5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0" h="507">
                    <a:moveTo>
                      <a:pt x="67" y="352"/>
                    </a:moveTo>
                    <a:lnTo>
                      <a:pt x="151" y="423"/>
                    </a:lnTo>
                    <a:lnTo>
                      <a:pt x="220" y="437"/>
                    </a:lnTo>
                    <a:lnTo>
                      <a:pt x="282" y="430"/>
                    </a:lnTo>
                    <a:lnTo>
                      <a:pt x="303" y="437"/>
                    </a:lnTo>
                    <a:lnTo>
                      <a:pt x="326" y="425"/>
                    </a:lnTo>
                    <a:lnTo>
                      <a:pt x="340" y="443"/>
                    </a:lnTo>
                    <a:lnTo>
                      <a:pt x="347" y="465"/>
                    </a:lnTo>
                    <a:lnTo>
                      <a:pt x="378" y="480"/>
                    </a:lnTo>
                    <a:lnTo>
                      <a:pt x="418" y="480"/>
                    </a:lnTo>
                    <a:lnTo>
                      <a:pt x="448" y="506"/>
                    </a:lnTo>
                    <a:lnTo>
                      <a:pt x="475" y="494"/>
                    </a:lnTo>
                    <a:lnTo>
                      <a:pt x="496" y="506"/>
                    </a:lnTo>
                    <a:lnTo>
                      <a:pt x="513" y="471"/>
                    </a:lnTo>
                    <a:lnTo>
                      <a:pt x="538" y="460"/>
                    </a:lnTo>
                    <a:lnTo>
                      <a:pt x="543" y="432"/>
                    </a:lnTo>
                    <a:lnTo>
                      <a:pt x="533" y="382"/>
                    </a:lnTo>
                    <a:lnTo>
                      <a:pt x="529" y="378"/>
                    </a:lnTo>
                    <a:lnTo>
                      <a:pt x="503" y="405"/>
                    </a:lnTo>
                    <a:lnTo>
                      <a:pt x="465" y="374"/>
                    </a:lnTo>
                    <a:lnTo>
                      <a:pt x="437" y="340"/>
                    </a:lnTo>
                    <a:lnTo>
                      <a:pt x="465" y="320"/>
                    </a:lnTo>
                    <a:lnTo>
                      <a:pt x="474" y="286"/>
                    </a:lnTo>
                    <a:lnTo>
                      <a:pt x="490" y="274"/>
                    </a:lnTo>
                    <a:lnTo>
                      <a:pt x="489" y="227"/>
                    </a:lnTo>
                    <a:lnTo>
                      <a:pt x="501" y="217"/>
                    </a:lnTo>
                    <a:lnTo>
                      <a:pt x="524" y="235"/>
                    </a:lnTo>
                    <a:lnTo>
                      <a:pt x="538" y="254"/>
                    </a:lnTo>
                    <a:lnTo>
                      <a:pt x="569" y="235"/>
                    </a:lnTo>
                    <a:lnTo>
                      <a:pt x="579" y="223"/>
                    </a:lnTo>
                    <a:lnTo>
                      <a:pt x="574" y="199"/>
                    </a:lnTo>
                    <a:lnTo>
                      <a:pt x="538" y="181"/>
                    </a:lnTo>
                    <a:lnTo>
                      <a:pt x="530" y="155"/>
                    </a:lnTo>
                    <a:lnTo>
                      <a:pt x="469" y="164"/>
                    </a:lnTo>
                    <a:lnTo>
                      <a:pt x="428" y="131"/>
                    </a:lnTo>
                    <a:lnTo>
                      <a:pt x="410" y="127"/>
                    </a:lnTo>
                    <a:lnTo>
                      <a:pt x="410" y="103"/>
                    </a:lnTo>
                    <a:lnTo>
                      <a:pt x="498" y="9"/>
                    </a:lnTo>
                    <a:lnTo>
                      <a:pt x="465" y="17"/>
                    </a:lnTo>
                    <a:lnTo>
                      <a:pt x="445" y="28"/>
                    </a:lnTo>
                    <a:lnTo>
                      <a:pt x="437" y="17"/>
                    </a:lnTo>
                    <a:lnTo>
                      <a:pt x="437" y="4"/>
                    </a:lnTo>
                    <a:lnTo>
                      <a:pt x="423" y="0"/>
                    </a:lnTo>
                    <a:lnTo>
                      <a:pt x="383" y="14"/>
                    </a:lnTo>
                    <a:lnTo>
                      <a:pt x="282" y="2"/>
                    </a:lnTo>
                    <a:lnTo>
                      <a:pt x="277" y="82"/>
                    </a:lnTo>
                    <a:lnTo>
                      <a:pt x="230" y="121"/>
                    </a:lnTo>
                    <a:lnTo>
                      <a:pt x="163" y="131"/>
                    </a:lnTo>
                    <a:lnTo>
                      <a:pt x="72" y="190"/>
                    </a:lnTo>
                    <a:lnTo>
                      <a:pt x="0" y="211"/>
                    </a:lnTo>
                    <a:lnTo>
                      <a:pt x="0" y="223"/>
                    </a:lnTo>
                    <a:lnTo>
                      <a:pt x="67" y="322"/>
                    </a:lnTo>
                    <a:lnTo>
                      <a:pt x="67" y="352"/>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Freeform 14">
                <a:extLst>
                  <a:ext uri="{FF2B5EF4-FFF2-40B4-BE49-F238E27FC236}">
                    <a16:creationId xmlns:a16="http://schemas.microsoft.com/office/drawing/2014/main" id="{9165C0CC-553B-4162-B91E-75B89C6E4E7D}"/>
                  </a:ext>
                </a:extLst>
              </p:cNvPr>
              <p:cNvSpPr>
                <a:spLocks/>
              </p:cNvSpPr>
              <p:nvPr/>
            </p:nvSpPr>
            <p:spPr bwMode="auto">
              <a:xfrm>
                <a:off x="2021" y="2043"/>
                <a:ext cx="830" cy="577"/>
              </a:xfrm>
              <a:custGeom>
                <a:avLst/>
                <a:gdLst>
                  <a:gd name="T0" fmla="*/ 68 w 1202"/>
                  <a:gd name="T1" fmla="*/ 216 h 856"/>
                  <a:gd name="T2" fmla="*/ 106 w 1202"/>
                  <a:gd name="T3" fmla="*/ 189 h 856"/>
                  <a:gd name="T4" fmla="*/ 89 w 1202"/>
                  <a:gd name="T5" fmla="*/ 179 h 856"/>
                  <a:gd name="T6" fmla="*/ 115 w 1202"/>
                  <a:gd name="T7" fmla="*/ 156 h 856"/>
                  <a:gd name="T8" fmla="*/ 84 w 1202"/>
                  <a:gd name="T9" fmla="*/ 94 h 856"/>
                  <a:gd name="T10" fmla="*/ 103 w 1202"/>
                  <a:gd name="T11" fmla="*/ 38 h 856"/>
                  <a:gd name="T12" fmla="*/ 271 w 1202"/>
                  <a:gd name="T13" fmla="*/ 0 h 856"/>
                  <a:gd name="T14" fmla="*/ 372 w 1202"/>
                  <a:gd name="T15" fmla="*/ 21 h 856"/>
                  <a:gd name="T16" fmla="*/ 430 w 1202"/>
                  <a:gd name="T17" fmla="*/ 54 h 856"/>
                  <a:gd name="T18" fmla="*/ 487 w 1202"/>
                  <a:gd name="T19" fmla="*/ 33 h 856"/>
                  <a:gd name="T20" fmla="*/ 560 w 1202"/>
                  <a:gd name="T21" fmla="*/ 25 h 856"/>
                  <a:gd name="T22" fmla="*/ 652 w 1202"/>
                  <a:gd name="T23" fmla="*/ 49 h 856"/>
                  <a:gd name="T24" fmla="*/ 710 w 1202"/>
                  <a:gd name="T25" fmla="*/ 114 h 856"/>
                  <a:gd name="T26" fmla="*/ 762 w 1202"/>
                  <a:gd name="T27" fmla="*/ 133 h 856"/>
                  <a:gd name="T28" fmla="*/ 811 w 1202"/>
                  <a:gd name="T29" fmla="*/ 222 h 856"/>
                  <a:gd name="T30" fmla="*/ 824 w 1202"/>
                  <a:gd name="T31" fmla="*/ 285 h 856"/>
                  <a:gd name="T32" fmla="*/ 797 w 1202"/>
                  <a:gd name="T33" fmla="*/ 326 h 856"/>
                  <a:gd name="T34" fmla="*/ 765 w 1202"/>
                  <a:gd name="T35" fmla="*/ 355 h 856"/>
                  <a:gd name="T36" fmla="*/ 751 w 1202"/>
                  <a:gd name="T37" fmla="*/ 396 h 856"/>
                  <a:gd name="T38" fmla="*/ 716 w 1202"/>
                  <a:gd name="T39" fmla="*/ 375 h 856"/>
                  <a:gd name="T40" fmla="*/ 718 w 1202"/>
                  <a:gd name="T41" fmla="*/ 405 h 856"/>
                  <a:gd name="T42" fmla="*/ 771 w 1202"/>
                  <a:gd name="T43" fmla="*/ 433 h 856"/>
                  <a:gd name="T44" fmla="*/ 798 w 1202"/>
                  <a:gd name="T45" fmla="*/ 447 h 856"/>
                  <a:gd name="T46" fmla="*/ 788 w 1202"/>
                  <a:gd name="T47" fmla="*/ 472 h 856"/>
                  <a:gd name="T48" fmla="*/ 751 w 1202"/>
                  <a:gd name="T49" fmla="*/ 481 h 856"/>
                  <a:gd name="T50" fmla="*/ 713 w 1202"/>
                  <a:gd name="T51" fmla="*/ 474 h 856"/>
                  <a:gd name="T52" fmla="*/ 706 w 1202"/>
                  <a:gd name="T53" fmla="*/ 508 h 856"/>
                  <a:gd name="T54" fmla="*/ 645 w 1202"/>
                  <a:gd name="T55" fmla="*/ 478 h 856"/>
                  <a:gd name="T56" fmla="*/ 608 w 1202"/>
                  <a:gd name="T57" fmla="*/ 471 h 856"/>
                  <a:gd name="T58" fmla="*/ 491 w 1202"/>
                  <a:gd name="T59" fmla="*/ 468 h 856"/>
                  <a:gd name="T60" fmla="*/ 480 w 1202"/>
                  <a:gd name="T61" fmla="*/ 495 h 856"/>
                  <a:gd name="T62" fmla="*/ 467 w 1202"/>
                  <a:gd name="T63" fmla="*/ 526 h 856"/>
                  <a:gd name="T64" fmla="*/ 358 w 1202"/>
                  <a:gd name="T65" fmla="*/ 563 h 856"/>
                  <a:gd name="T66" fmla="*/ 311 w 1202"/>
                  <a:gd name="T67" fmla="*/ 505 h 856"/>
                  <a:gd name="T68" fmla="*/ 177 w 1202"/>
                  <a:gd name="T69" fmla="*/ 484 h 856"/>
                  <a:gd name="T70" fmla="*/ 126 w 1202"/>
                  <a:gd name="T71" fmla="*/ 453 h 856"/>
                  <a:gd name="T72" fmla="*/ 1 w 1202"/>
                  <a:gd name="T73" fmla="*/ 341 h 856"/>
                  <a:gd name="T74" fmla="*/ 19 w 1202"/>
                  <a:gd name="T75" fmla="*/ 306 h 856"/>
                  <a:gd name="T76" fmla="*/ 35 w 1202"/>
                  <a:gd name="T77" fmla="*/ 240 h 856"/>
                  <a:gd name="T78" fmla="*/ 40 w 1202"/>
                  <a:gd name="T79" fmla="*/ 205 h 8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2"/>
                  <a:gd name="T121" fmla="*/ 0 h 856"/>
                  <a:gd name="T122" fmla="*/ 1202 w 1202"/>
                  <a:gd name="T123" fmla="*/ 856 h 8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2" h="856">
                    <a:moveTo>
                      <a:pt x="58" y="304"/>
                    </a:moveTo>
                    <a:lnTo>
                      <a:pt x="98" y="320"/>
                    </a:lnTo>
                    <a:lnTo>
                      <a:pt x="164" y="294"/>
                    </a:lnTo>
                    <a:lnTo>
                      <a:pt x="154" y="281"/>
                    </a:lnTo>
                    <a:lnTo>
                      <a:pt x="136" y="281"/>
                    </a:lnTo>
                    <a:lnTo>
                      <a:pt x="129" y="266"/>
                    </a:lnTo>
                    <a:lnTo>
                      <a:pt x="134" y="248"/>
                    </a:lnTo>
                    <a:lnTo>
                      <a:pt x="166" y="232"/>
                    </a:lnTo>
                    <a:lnTo>
                      <a:pt x="189" y="197"/>
                    </a:lnTo>
                    <a:lnTo>
                      <a:pt x="122" y="140"/>
                    </a:lnTo>
                    <a:lnTo>
                      <a:pt x="117" y="80"/>
                    </a:lnTo>
                    <a:lnTo>
                      <a:pt x="149" y="56"/>
                    </a:lnTo>
                    <a:lnTo>
                      <a:pt x="376" y="11"/>
                    </a:lnTo>
                    <a:lnTo>
                      <a:pt x="392" y="0"/>
                    </a:lnTo>
                    <a:lnTo>
                      <a:pt x="425" y="4"/>
                    </a:lnTo>
                    <a:lnTo>
                      <a:pt x="539" y="31"/>
                    </a:lnTo>
                    <a:lnTo>
                      <a:pt x="573" y="51"/>
                    </a:lnTo>
                    <a:lnTo>
                      <a:pt x="623" y="80"/>
                    </a:lnTo>
                    <a:lnTo>
                      <a:pt x="656" y="77"/>
                    </a:lnTo>
                    <a:lnTo>
                      <a:pt x="705" y="49"/>
                    </a:lnTo>
                    <a:lnTo>
                      <a:pt x="769" y="58"/>
                    </a:lnTo>
                    <a:lnTo>
                      <a:pt x="811" y="37"/>
                    </a:lnTo>
                    <a:lnTo>
                      <a:pt x="897" y="89"/>
                    </a:lnTo>
                    <a:lnTo>
                      <a:pt x="944" y="73"/>
                    </a:lnTo>
                    <a:lnTo>
                      <a:pt x="968" y="131"/>
                    </a:lnTo>
                    <a:lnTo>
                      <a:pt x="1028" y="169"/>
                    </a:lnTo>
                    <a:lnTo>
                      <a:pt x="1072" y="208"/>
                    </a:lnTo>
                    <a:lnTo>
                      <a:pt x="1103" y="197"/>
                    </a:lnTo>
                    <a:lnTo>
                      <a:pt x="1163" y="277"/>
                    </a:lnTo>
                    <a:lnTo>
                      <a:pt x="1175" y="329"/>
                    </a:lnTo>
                    <a:lnTo>
                      <a:pt x="1201" y="360"/>
                    </a:lnTo>
                    <a:lnTo>
                      <a:pt x="1193" y="423"/>
                    </a:lnTo>
                    <a:lnTo>
                      <a:pt x="1144" y="459"/>
                    </a:lnTo>
                    <a:lnTo>
                      <a:pt x="1154" y="484"/>
                    </a:lnTo>
                    <a:lnTo>
                      <a:pt x="1135" y="503"/>
                    </a:lnTo>
                    <a:lnTo>
                      <a:pt x="1108" y="526"/>
                    </a:lnTo>
                    <a:lnTo>
                      <a:pt x="1108" y="568"/>
                    </a:lnTo>
                    <a:lnTo>
                      <a:pt x="1088" y="587"/>
                    </a:lnTo>
                    <a:lnTo>
                      <a:pt x="1060" y="577"/>
                    </a:lnTo>
                    <a:lnTo>
                      <a:pt x="1037" y="557"/>
                    </a:lnTo>
                    <a:lnTo>
                      <a:pt x="1025" y="580"/>
                    </a:lnTo>
                    <a:lnTo>
                      <a:pt x="1040" y="601"/>
                    </a:lnTo>
                    <a:lnTo>
                      <a:pt x="1081" y="606"/>
                    </a:lnTo>
                    <a:lnTo>
                      <a:pt x="1117" y="643"/>
                    </a:lnTo>
                    <a:lnTo>
                      <a:pt x="1139" y="643"/>
                    </a:lnTo>
                    <a:lnTo>
                      <a:pt x="1156" y="663"/>
                    </a:lnTo>
                    <a:lnTo>
                      <a:pt x="1141" y="699"/>
                    </a:lnTo>
                    <a:lnTo>
                      <a:pt x="1141" y="700"/>
                    </a:lnTo>
                    <a:lnTo>
                      <a:pt x="1108" y="699"/>
                    </a:lnTo>
                    <a:lnTo>
                      <a:pt x="1088" y="713"/>
                    </a:lnTo>
                    <a:lnTo>
                      <a:pt x="1072" y="687"/>
                    </a:lnTo>
                    <a:lnTo>
                      <a:pt x="1033" y="703"/>
                    </a:lnTo>
                    <a:lnTo>
                      <a:pt x="1023" y="723"/>
                    </a:lnTo>
                    <a:lnTo>
                      <a:pt x="1023" y="753"/>
                    </a:lnTo>
                    <a:lnTo>
                      <a:pt x="985" y="759"/>
                    </a:lnTo>
                    <a:lnTo>
                      <a:pt x="934" y="709"/>
                    </a:lnTo>
                    <a:lnTo>
                      <a:pt x="919" y="685"/>
                    </a:lnTo>
                    <a:lnTo>
                      <a:pt x="880" y="699"/>
                    </a:lnTo>
                    <a:lnTo>
                      <a:pt x="813" y="677"/>
                    </a:lnTo>
                    <a:lnTo>
                      <a:pt x="711" y="694"/>
                    </a:lnTo>
                    <a:lnTo>
                      <a:pt x="705" y="703"/>
                    </a:lnTo>
                    <a:lnTo>
                      <a:pt x="695" y="735"/>
                    </a:lnTo>
                    <a:lnTo>
                      <a:pt x="675" y="748"/>
                    </a:lnTo>
                    <a:lnTo>
                      <a:pt x="677" y="780"/>
                    </a:lnTo>
                    <a:lnTo>
                      <a:pt x="619" y="855"/>
                    </a:lnTo>
                    <a:lnTo>
                      <a:pt x="519" y="835"/>
                    </a:lnTo>
                    <a:lnTo>
                      <a:pt x="512" y="798"/>
                    </a:lnTo>
                    <a:lnTo>
                      <a:pt x="451" y="749"/>
                    </a:lnTo>
                    <a:lnTo>
                      <a:pt x="314" y="727"/>
                    </a:lnTo>
                    <a:lnTo>
                      <a:pt x="256" y="718"/>
                    </a:lnTo>
                    <a:lnTo>
                      <a:pt x="233" y="715"/>
                    </a:lnTo>
                    <a:lnTo>
                      <a:pt x="182" y="672"/>
                    </a:lnTo>
                    <a:lnTo>
                      <a:pt x="76" y="648"/>
                    </a:lnTo>
                    <a:lnTo>
                      <a:pt x="1" y="506"/>
                    </a:lnTo>
                    <a:lnTo>
                      <a:pt x="0" y="467"/>
                    </a:lnTo>
                    <a:lnTo>
                      <a:pt x="28" y="454"/>
                    </a:lnTo>
                    <a:lnTo>
                      <a:pt x="28" y="410"/>
                    </a:lnTo>
                    <a:lnTo>
                      <a:pt x="51" y="356"/>
                    </a:lnTo>
                    <a:lnTo>
                      <a:pt x="27" y="330"/>
                    </a:lnTo>
                    <a:lnTo>
                      <a:pt x="58" y="304"/>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Freeform 15">
                <a:extLst>
                  <a:ext uri="{FF2B5EF4-FFF2-40B4-BE49-F238E27FC236}">
                    <a16:creationId xmlns:a16="http://schemas.microsoft.com/office/drawing/2014/main" id="{E67BD624-361A-4256-A1D1-4FAD080235D4}"/>
                  </a:ext>
                </a:extLst>
              </p:cNvPr>
              <p:cNvSpPr>
                <a:spLocks/>
              </p:cNvSpPr>
              <p:nvPr/>
            </p:nvSpPr>
            <p:spPr bwMode="auto">
              <a:xfrm>
                <a:off x="2944" y="2058"/>
                <a:ext cx="171" cy="299"/>
              </a:xfrm>
              <a:custGeom>
                <a:avLst/>
                <a:gdLst>
                  <a:gd name="T0" fmla="*/ 157 w 252"/>
                  <a:gd name="T1" fmla="*/ 167 h 443"/>
                  <a:gd name="T2" fmla="*/ 160 w 252"/>
                  <a:gd name="T3" fmla="*/ 135 h 443"/>
                  <a:gd name="T4" fmla="*/ 170 w 252"/>
                  <a:gd name="T5" fmla="*/ 120 h 443"/>
                  <a:gd name="T6" fmla="*/ 167 w 252"/>
                  <a:gd name="T7" fmla="*/ 105 h 443"/>
                  <a:gd name="T8" fmla="*/ 112 w 252"/>
                  <a:gd name="T9" fmla="*/ 86 h 443"/>
                  <a:gd name="T10" fmla="*/ 118 w 252"/>
                  <a:gd name="T11" fmla="*/ 65 h 443"/>
                  <a:gd name="T12" fmla="*/ 133 w 252"/>
                  <a:gd name="T13" fmla="*/ 41 h 443"/>
                  <a:gd name="T14" fmla="*/ 123 w 252"/>
                  <a:gd name="T15" fmla="*/ 5 h 443"/>
                  <a:gd name="T16" fmla="*/ 118 w 252"/>
                  <a:gd name="T17" fmla="*/ 0 h 443"/>
                  <a:gd name="T18" fmla="*/ 84 w 252"/>
                  <a:gd name="T19" fmla="*/ 23 h 443"/>
                  <a:gd name="T20" fmla="*/ 69 w 252"/>
                  <a:gd name="T21" fmla="*/ 75 h 443"/>
                  <a:gd name="T22" fmla="*/ 62 w 252"/>
                  <a:gd name="T23" fmla="*/ 111 h 443"/>
                  <a:gd name="T24" fmla="*/ 35 w 252"/>
                  <a:gd name="T25" fmla="*/ 135 h 443"/>
                  <a:gd name="T26" fmla="*/ 19 w 252"/>
                  <a:gd name="T27" fmla="*/ 142 h 443"/>
                  <a:gd name="T28" fmla="*/ 0 w 252"/>
                  <a:gd name="T29" fmla="*/ 144 h 443"/>
                  <a:gd name="T30" fmla="*/ 43 w 252"/>
                  <a:gd name="T31" fmla="*/ 202 h 443"/>
                  <a:gd name="T32" fmla="*/ 54 w 252"/>
                  <a:gd name="T33" fmla="*/ 240 h 443"/>
                  <a:gd name="T34" fmla="*/ 49 w 252"/>
                  <a:gd name="T35" fmla="*/ 263 h 443"/>
                  <a:gd name="T36" fmla="*/ 78 w 252"/>
                  <a:gd name="T37" fmla="*/ 279 h 443"/>
                  <a:gd name="T38" fmla="*/ 78 w 252"/>
                  <a:gd name="T39" fmla="*/ 290 h 443"/>
                  <a:gd name="T40" fmla="*/ 106 w 252"/>
                  <a:gd name="T41" fmla="*/ 298 h 443"/>
                  <a:gd name="T42" fmla="*/ 115 w 252"/>
                  <a:gd name="T43" fmla="*/ 298 h 443"/>
                  <a:gd name="T44" fmla="*/ 115 w 252"/>
                  <a:gd name="T45" fmla="*/ 275 h 443"/>
                  <a:gd name="T46" fmla="*/ 136 w 252"/>
                  <a:gd name="T47" fmla="*/ 271 h 443"/>
                  <a:gd name="T48" fmla="*/ 143 w 252"/>
                  <a:gd name="T49" fmla="*/ 244 h 443"/>
                  <a:gd name="T50" fmla="*/ 126 w 252"/>
                  <a:gd name="T51" fmla="*/ 232 h 443"/>
                  <a:gd name="T52" fmla="*/ 115 w 252"/>
                  <a:gd name="T53" fmla="*/ 221 h 443"/>
                  <a:gd name="T54" fmla="*/ 119 w 252"/>
                  <a:gd name="T55" fmla="*/ 169 h 443"/>
                  <a:gd name="T56" fmla="*/ 130 w 252"/>
                  <a:gd name="T57" fmla="*/ 161 h 443"/>
                  <a:gd name="T58" fmla="*/ 151 w 252"/>
                  <a:gd name="T59" fmla="*/ 170 h 443"/>
                  <a:gd name="T60" fmla="*/ 157 w 252"/>
                  <a:gd name="T61" fmla="*/ 167 h 44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2"/>
                  <a:gd name="T94" fmla="*/ 0 h 443"/>
                  <a:gd name="T95" fmla="*/ 252 w 252"/>
                  <a:gd name="T96" fmla="*/ 443 h 44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2" h="443">
                    <a:moveTo>
                      <a:pt x="232" y="247"/>
                    </a:moveTo>
                    <a:lnTo>
                      <a:pt x="236" y="200"/>
                    </a:lnTo>
                    <a:lnTo>
                      <a:pt x="251" y="178"/>
                    </a:lnTo>
                    <a:lnTo>
                      <a:pt x="246" y="156"/>
                    </a:lnTo>
                    <a:lnTo>
                      <a:pt x="165" y="127"/>
                    </a:lnTo>
                    <a:lnTo>
                      <a:pt x="174" y="96"/>
                    </a:lnTo>
                    <a:lnTo>
                      <a:pt x="196" y="61"/>
                    </a:lnTo>
                    <a:lnTo>
                      <a:pt x="181" y="7"/>
                    </a:lnTo>
                    <a:lnTo>
                      <a:pt x="174" y="0"/>
                    </a:lnTo>
                    <a:lnTo>
                      <a:pt x="124" y="34"/>
                    </a:lnTo>
                    <a:lnTo>
                      <a:pt x="102" y="111"/>
                    </a:lnTo>
                    <a:lnTo>
                      <a:pt x="91" y="165"/>
                    </a:lnTo>
                    <a:lnTo>
                      <a:pt x="52" y="200"/>
                    </a:lnTo>
                    <a:lnTo>
                      <a:pt x="28" y="210"/>
                    </a:lnTo>
                    <a:lnTo>
                      <a:pt x="0" y="214"/>
                    </a:lnTo>
                    <a:lnTo>
                      <a:pt x="63" y="299"/>
                    </a:lnTo>
                    <a:lnTo>
                      <a:pt x="80" y="356"/>
                    </a:lnTo>
                    <a:lnTo>
                      <a:pt x="72" y="389"/>
                    </a:lnTo>
                    <a:lnTo>
                      <a:pt x="115" y="413"/>
                    </a:lnTo>
                    <a:lnTo>
                      <a:pt x="115" y="429"/>
                    </a:lnTo>
                    <a:lnTo>
                      <a:pt x="156" y="442"/>
                    </a:lnTo>
                    <a:lnTo>
                      <a:pt x="169" y="442"/>
                    </a:lnTo>
                    <a:lnTo>
                      <a:pt x="169" y="408"/>
                    </a:lnTo>
                    <a:lnTo>
                      <a:pt x="200" y="402"/>
                    </a:lnTo>
                    <a:lnTo>
                      <a:pt x="210" y="361"/>
                    </a:lnTo>
                    <a:lnTo>
                      <a:pt x="186" y="344"/>
                    </a:lnTo>
                    <a:lnTo>
                      <a:pt x="169" y="327"/>
                    </a:lnTo>
                    <a:lnTo>
                      <a:pt x="176" y="251"/>
                    </a:lnTo>
                    <a:lnTo>
                      <a:pt x="192" y="239"/>
                    </a:lnTo>
                    <a:lnTo>
                      <a:pt x="223" y="252"/>
                    </a:lnTo>
                    <a:lnTo>
                      <a:pt x="232" y="247"/>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Freeform 16">
                <a:extLst>
                  <a:ext uri="{FF2B5EF4-FFF2-40B4-BE49-F238E27FC236}">
                    <a16:creationId xmlns:a16="http://schemas.microsoft.com/office/drawing/2014/main" id="{23D8A121-49B7-4496-A6D5-6FCA9718D50B}"/>
                  </a:ext>
                </a:extLst>
              </p:cNvPr>
              <p:cNvSpPr>
                <a:spLocks/>
              </p:cNvSpPr>
              <p:nvPr/>
            </p:nvSpPr>
            <p:spPr bwMode="auto">
              <a:xfrm>
                <a:off x="3464" y="1762"/>
                <a:ext cx="351" cy="495"/>
              </a:xfrm>
              <a:custGeom>
                <a:avLst/>
                <a:gdLst>
                  <a:gd name="T0" fmla="*/ 139 w 507"/>
                  <a:gd name="T1" fmla="*/ 479 h 733"/>
                  <a:gd name="T2" fmla="*/ 168 w 507"/>
                  <a:gd name="T3" fmla="*/ 386 h 733"/>
                  <a:gd name="T4" fmla="*/ 233 w 507"/>
                  <a:gd name="T5" fmla="*/ 347 h 733"/>
                  <a:gd name="T6" fmla="*/ 249 w 507"/>
                  <a:gd name="T7" fmla="*/ 309 h 733"/>
                  <a:gd name="T8" fmla="*/ 219 w 507"/>
                  <a:gd name="T9" fmla="*/ 293 h 733"/>
                  <a:gd name="T10" fmla="*/ 186 w 507"/>
                  <a:gd name="T11" fmla="*/ 278 h 733"/>
                  <a:gd name="T12" fmla="*/ 168 w 507"/>
                  <a:gd name="T13" fmla="*/ 230 h 733"/>
                  <a:gd name="T14" fmla="*/ 135 w 507"/>
                  <a:gd name="T15" fmla="*/ 234 h 733"/>
                  <a:gd name="T16" fmla="*/ 101 w 507"/>
                  <a:gd name="T17" fmla="*/ 226 h 733"/>
                  <a:gd name="T18" fmla="*/ 127 w 507"/>
                  <a:gd name="T19" fmla="*/ 176 h 733"/>
                  <a:gd name="T20" fmla="*/ 153 w 507"/>
                  <a:gd name="T21" fmla="*/ 126 h 733"/>
                  <a:gd name="T22" fmla="*/ 203 w 507"/>
                  <a:gd name="T23" fmla="*/ 146 h 733"/>
                  <a:gd name="T24" fmla="*/ 220 w 507"/>
                  <a:gd name="T25" fmla="*/ 180 h 733"/>
                  <a:gd name="T26" fmla="*/ 224 w 507"/>
                  <a:gd name="T27" fmla="*/ 209 h 733"/>
                  <a:gd name="T28" fmla="*/ 252 w 507"/>
                  <a:gd name="T29" fmla="*/ 239 h 733"/>
                  <a:gd name="T30" fmla="*/ 321 w 507"/>
                  <a:gd name="T31" fmla="*/ 220 h 733"/>
                  <a:gd name="T32" fmla="*/ 350 w 507"/>
                  <a:gd name="T33" fmla="*/ 164 h 733"/>
                  <a:gd name="T34" fmla="*/ 315 w 507"/>
                  <a:gd name="T35" fmla="*/ 134 h 733"/>
                  <a:gd name="T36" fmla="*/ 296 w 507"/>
                  <a:gd name="T37" fmla="*/ 86 h 733"/>
                  <a:gd name="T38" fmla="*/ 233 w 507"/>
                  <a:gd name="T39" fmla="*/ 54 h 733"/>
                  <a:gd name="T40" fmla="*/ 198 w 507"/>
                  <a:gd name="T41" fmla="*/ 0 h 733"/>
                  <a:gd name="T42" fmla="*/ 153 w 507"/>
                  <a:gd name="T43" fmla="*/ 31 h 733"/>
                  <a:gd name="T44" fmla="*/ 155 w 507"/>
                  <a:gd name="T45" fmla="*/ 55 h 733"/>
                  <a:gd name="T46" fmla="*/ 113 w 507"/>
                  <a:gd name="T47" fmla="*/ 70 h 733"/>
                  <a:gd name="T48" fmla="*/ 89 w 507"/>
                  <a:gd name="T49" fmla="*/ 76 h 733"/>
                  <a:gd name="T50" fmla="*/ 51 w 507"/>
                  <a:gd name="T51" fmla="*/ 88 h 733"/>
                  <a:gd name="T52" fmla="*/ 40 w 507"/>
                  <a:gd name="T53" fmla="*/ 55 h 733"/>
                  <a:gd name="T54" fmla="*/ 6 w 507"/>
                  <a:gd name="T55" fmla="*/ 101 h 733"/>
                  <a:gd name="T56" fmla="*/ 22 w 507"/>
                  <a:gd name="T57" fmla="*/ 174 h 733"/>
                  <a:gd name="T58" fmla="*/ 40 w 507"/>
                  <a:gd name="T59" fmla="*/ 220 h 733"/>
                  <a:gd name="T60" fmla="*/ 47 w 507"/>
                  <a:gd name="T61" fmla="*/ 274 h 733"/>
                  <a:gd name="T62" fmla="*/ 5 w 507"/>
                  <a:gd name="T63" fmla="*/ 335 h 733"/>
                  <a:gd name="T64" fmla="*/ 45 w 507"/>
                  <a:gd name="T65" fmla="*/ 394 h 733"/>
                  <a:gd name="T66" fmla="*/ 31 w 507"/>
                  <a:gd name="T67" fmla="*/ 435 h 733"/>
                  <a:gd name="T68" fmla="*/ 16 w 507"/>
                  <a:gd name="T69" fmla="*/ 467 h 733"/>
                  <a:gd name="T70" fmla="*/ 99 w 507"/>
                  <a:gd name="T71" fmla="*/ 494 h 733"/>
                  <a:gd name="T72" fmla="*/ 136 w 507"/>
                  <a:gd name="T73" fmla="*/ 488 h 7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07"/>
                  <a:gd name="T112" fmla="*/ 0 h 733"/>
                  <a:gd name="T113" fmla="*/ 507 w 507"/>
                  <a:gd name="T114" fmla="*/ 733 h 7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07" h="733">
                    <a:moveTo>
                      <a:pt x="197" y="722"/>
                    </a:moveTo>
                    <a:lnTo>
                      <a:pt x="201" y="710"/>
                    </a:lnTo>
                    <a:lnTo>
                      <a:pt x="185" y="681"/>
                    </a:lnTo>
                    <a:lnTo>
                      <a:pt x="243" y="572"/>
                    </a:lnTo>
                    <a:lnTo>
                      <a:pt x="297" y="524"/>
                    </a:lnTo>
                    <a:lnTo>
                      <a:pt x="336" y="514"/>
                    </a:lnTo>
                    <a:lnTo>
                      <a:pt x="374" y="466"/>
                    </a:lnTo>
                    <a:lnTo>
                      <a:pt x="359" y="457"/>
                    </a:lnTo>
                    <a:lnTo>
                      <a:pt x="345" y="423"/>
                    </a:lnTo>
                    <a:lnTo>
                      <a:pt x="317" y="434"/>
                    </a:lnTo>
                    <a:lnTo>
                      <a:pt x="270" y="423"/>
                    </a:lnTo>
                    <a:lnTo>
                      <a:pt x="268" y="411"/>
                    </a:lnTo>
                    <a:lnTo>
                      <a:pt x="266" y="331"/>
                    </a:lnTo>
                    <a:lnTo>
                      <a:pt x="242" y="340"/>
                    </a:lnTo>
                    <a:lnTo>
                      <a:pt x="227" y="356"/>
                    </a:lnTo>
                    <a:lnTo>
                      <a:pt x="195" y="346"/>
                    </a:lnTo>
                    <a:lnTo>
                      <a:pt x="153" y="354"/>
                    </a:lnTo>
                    <a:lnTo>
                      <a:pt x="146" y="334"/>
                    </a:lnTo>
                    <a:lnTo>
                      <a:pt x="151" y="297"/>
                    </a:lnTo>
                    <a:lnTo>
                      <a:pt x="183" y="261"/>
                    </a:lnTo>
                    <a:lnTo>
                      <a:pt x="190" y="218"/>
                    </a:lnTo>
                    <a:lnTo>
                      <a:pt x="221" y="186"/>
                    </a:lnTo>
                    <a:lnTo>
                      <a:pt x="279" y="216"/>
                    </a:lnTo>
                    <a:lnTo>
                      <a:pt x="293" y="216"/>
                    </a:lnTo>
                    <a:lnTo>
                      <a:pt x="303" y="258"/>
                    </a:lnTo>
                    <a:lnTo>
                      <a:pt x="318" y="266"/>
                    </a:lnTo>
                    <a:lnTo>
                      <a:pt x="327" y="292"/>
                    </a:lnTo>
                    <a:lnTo>
                      <a:pt x="324" y="309"/>
                    </a:lnTo>
                    <a:lnTo>
                      <a:pt x="359" y="334"/>
                    </a:lnTo>
                    <a:lnTo>
                      <a:pt x="364" y="354"/>
                    </a:lnTo>
                    <a:lnTo>
                      <a:pt x="393" y="366"/>
                    </a:lnTo>
                    <a:lnTo>
                      <a:pt x="464" y="326"/>
                    </a:lnTo>
                    <a:lnTo>
                      <a:pt x="464" y="304"/>
                    </a:lnTo>
                    <a:lnTo>
                      <a:pt x="506" y="243"/>
                    </a:lnTo>
                    <a:lnTo>
                      <a:pt x="476" y="201"/>
                    </a:lnTo>
                    <a:lnTo>
                      <a:pt x="455" y="199"/>
                    </a:lnTo>
                    <a:lnTo>
                      <a:pt x="413" y="172"/>
                    </a:lnTo>
                    <a:lnTo>
                      <a:pt x="428" y="128"/>
                    </a:lnTo>
                    <a:lnTo>
                      <a:pt x="364" y="123"/>
                    </a:lnTo>
                    <a:lnTo>
                      <a:pt x="336" y="80"/>
                    </a:lnTo>
                    <a:lnTo>
                      <a:pt x="340" y="60"/>
                    </a:lnTo>
                    <a:lnTo>
                      <a:pt x="286" y="0"/>
                    </a:lnTo>
                    <a:lnTo>
                      <a:pt x="251" y="18"/>
                    </a:lnTo>
                    <a:lnTo>
                      <a:pt x="221" y="46"/>
                    </a:lnTo>
                    <a:lnTo>
                      <a:pt x="232" y="68"/>
                    </a:lnTo>
                    <a:lnTo>
                      <a:pt x="224" y="82"/>
                    </a:lnTo>
                    <a:lnTo>
                      <a:pt x="183" y="85"/>
                    </a:lnTo>
                    <a:lnTo>
                      <a:pt x="163" y="103"/>
                    </a:lnTo>
                    <a:lnTo>
                      <a:pt x="146" y="94"/>
                    </a:lnTo>
                    <a:lnTo>
                      <a:pt x="129" y="112"/>
                    </a:lnTo>
                    <a:lnTo>
                      <a:pt x="89" y="142"/>
                    </a:lnTo>
                    <a:lnTo>
                      <a:pt x="73" y="130"/>
                    </a:lnTo>
                    <a:lnTo>
                      <a:pt x="73" y="90"/>
                    </a:lnTo>
                    <a:lnTo>
                      <a:pt x="58" y="82"/>
                    </a:lnTo>
                    <a:lnTo>
                      <a:pt x="37" y="92"/>
                    </a:lnTo>
                    <a:lnTo>
                      <a:pt x="9" y="150"/>
                    </a:lnTo>
                    <a:lnTo>
                      <a:pt x="0" y="204"/>
                    </a:lnTo>
                    <a:lnTo>
                      <a:pt x="32" y="258"/>
                    </a:lnTo>
                    <a:lnTo>
                      <a:pt x="58" y="283"/>
                    </a:lnTo>
                    <a:lnTo>
                      <a:pt x="58" y="326"/>
                    </a:lnTo>
                    <a:lnTo>
                      <a:pt x="75" y="363"/>
                    </a:lnTo>
                    <a:lnTo>
                      <a:pt x="68" y="406"/>
                    </a:lnTo>
                    <a:lnTo>
                      <a:pt x="27" y="432"/>
                    </a:lnTo>
                    <a:lnTo>
                      <a:pt x="7" y="496"/>
                    </a:lnTo>
                    <a:lnTo>
                      <a:pt x="41" y="536"/>
                    </a:lnTo>
                    <a:lnTo>
                      <a:pt x="65" y="584"/>
                    </a:lnTo>
                    <a:lnTo>
                      <a:pt x="50" y="609"/>
                    </a:lnTo>
                    <a:lnTo>
                      <a:pt x="45" y="644"/>
                    </a:lnTo>
                    <a:lnTo>
                      <a:pt x="32" y="666"/>
                    </a:lnTo>
                    <a:lnTo>
                      <a:pt x="23" y="691"/>
                    </a:lnTo>
                    <a:lnTo>
                      <a:pt x="45" y="720"/>
                    </a:lnTo>
                    <a:lnTo>
                      <a:pt x="143" y="732"/>
                    </a:lnTo>
                    <a:lnTo>
                      <a:pt x="183" y="717"/>
                    </a:lnTo>
                    <a:lnTo>
                      <a:pt x="197" y="722"/>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Freeform 17">
                <a:extLst>
                  <a:ext uri="{FF2B5EF4-FFF2-40B4-BE49-F238E27FC236}">
                    <a16:creationId xmlns:a16="http://schemas.microsoft.com/office/drawing/2014/main" id="{BFAA99D2-324A-49B3-A658-5430FD48E476}"/>
                  </a:ext>
                </a:extLst>
              </p:cNvPr>
              <p:cNvSpPr>
                <a:spLocks/>
              </p:cNvSpPr>
              <p:nvPr/>
            </p:nvSpPr>
            <p:spPr bwMode="auto">
              <a:xfrm>
                <a:off x="3648" y="1936"/>
                <a:ext cx="72" cy="116"/>
              </a:xfrm>
              <a:custGeom>
                <a:avLst/>
                <a:gdLst>
                  <a:gd name="T0" fmla="*/ 59 w 105"/>
                  <a:gd name="T1" fmla="*/ 107 h 173"/>
                  <a:gd name="T2" fmla="*/ 41 w 105"/>
                  <a:gd name="T3" fmla="*/ 115 h 173"/>
                  <a:gd name="T4" fmla="*/ 10 w 105"/>
                  <a:gd name="T5" fmla="*/ 109 h 173"/>
                  <a:gd name="T6" fmla="*/ 2 w 105"/>
                  <a:gd name="T7" fmla="*/ 101 h 173"/>
                  <a:gd name="T8" fmla="*/ 0 w 105"/>
                  <a:gd name="T9" fmla="*/ 50 h 173"/>
                  <a:gd name="T10" fmla="*/ 28 w 105"/>
                  <a:gd name="T11" fmla="*/ 38 h 173"/>
                  <a:gd name="T12" fmla="*/ 25 w 105"/>
                  <a:gd name="T13" fmla="*/ 29 h 173"/>
                  <a:gd name="T14" fmla="*/ 30 w 105"/>
                  <a:gd name="T15" fmla="*/ 9 h 173"/>
                  <a:gd name="T16" fmla="*/ 32 w 105"/>
                  <a:gd name="T17" fmla="*/ 0 h 173"/>
                  <a:gd name="T18" fmla="*/ 43 w 105"/>
                  <a:gd name="T19" fmla="*/ 5 h 173"/>
                  <a:gd name="T20" fmla="*/ 47 w 105"/>
                  <a:gd name="T21" fmla="*/ 22 h 173"/>
                  <a:gd name="T22" fmla="*/ 45 w 105"/>
                  <a:gd name="T23" fmla="*/ 34 h 173"/>
                  <a:gd name="T24" fmla="*/ 68 w 105"/>
                  <a:gd name="T25" fmla="*/ 50 h 173"/>
                  <a:gd name="T26" fmla="*/ 71 w 105"/>
                  <a:gd name="T27" fmla="*/ 62 h 173"/>
                  <a:gd name="T28" fmla="*/ 59 w 105"/>
                  <a:gd name="T29" fmla="*/ 72 h 173"/>
                  <a:gd name="T30" fmla="*/ 53 w 105"/>
                  <a:gd name="T31" fmla="*/ 93 h 173"/>
                  <a:gd name="T32" fmla="*/ 59 w 105"/>
                  <a:gd name="T33" fmla="*/ 107 h 1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173"/>
                  <a:gd name="T53" fmla="*/ 105 w 105"/>
                  <a:gd name="T54" fmla="*/ 173 h 1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173">
                    <a:moveTo>
                      <a:pt x="86" y="159"/>
                    </a:moveTo>
                    <a:lnTo>
                      <a:pt x="60" y="172"/>
                    </a:lnTo>
                    <a:lnTo>
                      <a:pt x="14" y="162"/>
                    </a:lnTo>
                    <a:lnTo>
                      <a:pt x="3" y="150"/>
                    </a:lnTo>
                    <a:lnTo>
                      <a:pt x="0" y="74"/>
                    </a:lnTo>
                    <a:lnTo>
                      <a:pt x="41" y="57"/>
                    </a:lnTo>
                    <a:lnTo>
                      <a:pt x="37" y="43"/>
                    </a:lnTo>
                    <a:lnTo>
                      <a:pt x="44" y="14"/>
                    </a:lnTo>
                    <a:lnTo>
                      <a:pt x="47" y="0"/>
                    </a:lnTo>
                    <a:lnTo>
                      <a:pt x="62" y="8"/>
                    </a:lnTo>
                    <a:lnTo>
                      <a:pt x="69" y="33"/>
                    </a:lnTo>
                    <a:lnTo>
                      <a:pt x="66" y="50"/>
                    </a:lnTo>
                    <a:lnTo>
                      <a:pt x="99" y="74"/>
                    </a:lnTo>
                    <a:lnTo>
                      <a:pt x="104" y="93"/>
                    </a:lnTo>
                    <a:lnTo>
                      <a:pt x="86" y="107"/>
                    </a:lnTo>
                    <a:lnTo>
                      <a:pt x="78" y="139"/>
                    </a:lnTo>
                    <a:lnTo>
                      <a:pt x="86" y="159"/>
                    </a:lnTo>
                  </a:path>
                </a:pathLst>
              </a:custGeom>
              <a:solidFill>
                <a:schemeClr val="accent4">
                  <a:lumMod val="40000"/>
                  <a:lumOff val="6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Freeform 18">
                <a:extLst>
                  <a:ext uri="{FF2B5EF4-FFF2-40B4-BE49-F238E27FC236}">
                    <a16:creationId xmlns:a16="http://schemas.microsoft.com/office/drawing/2014/main" id="{C84B8A70-4062-4B85-AE92-E9A59E9D3A63}"/>
                  </a:ext>
                </a:extLst>
              </p:cNvPr>
              <p:cNvSpPr>
                <a:spLocks/>
              </p:cNvSpPr>
              <p:nvPr/>
            </p:nvSpPr>
            <p:spPr bwMode="auto">
              <a:xfrm>
                <a:off x="3563" y="1886"/>
                <a:ext cx="114" cy="115"/>
              </a:xfrm>
              <a:custGeom>
                <a:avLst/>
                <a:gdLst>
                  <a:gd name="T0" fmla="*/ 87 w 164"/>
                  <a:gd name="T1" fmla="*/ 96 h 169"/>
                  <a:gd name="T2" fmla="*/ 86 w 164"/>
                  <a:gd name="T3" fmla="*/ 80 h 169"/>
                  <a:gd name="T4" fmla="*/ 81 w 164"/>
                  <a:gd name="T5" fmla="*/ 68 h 169"/>
                  <a:gd name="T6" fmla="*/ 111 w 164"/>
                  <a:gd name="T7" fmla="*/ 57 h 169"/>
                  <a:gd name="T8" fmla="*/ 113 w 164"/>
                  <a:gd name="T9" fmla="*/ 47 h 169"/>
                  <a:gd name="T10" fmla="*/ 106 w 164"/>
                  <a:gd name="T11" fmla="*/ 20 h 169"/>
                  <a:gd name="T12" fmla="*/ 97 w 164"/>
                  <a:gd name="T13" fmla="*/ 20 h 169"/>
                  <a:gd name="T14" fmla="*/ 51 w 164"/>
                  <a:gd name="T15" fmla="*/ 0 h 169"/>
                  <a:gd name="T16" fmla="*/ 33 w 164"/>
                  <a:gd name="T17" fmla="*/ 20 h 169"/>
                  <a:gd name="T18" fmla="*/ 24 w 164"/>
                  <a:gd name="T19" fmla="*/ 45 h 169"/>
                  <a:gd name="T20" fmla="*/ 3 w 164"/>
                  <a:gd name="T21" fmla="*/ 74 h 169"/>
                  <a:gd name="T22" fmla="*/ 0 w 164"/>
                  <a:gd name="T23" fmla="*/ 95 h 169"/>
                  <a:gd name="T24" fmla="*/ 8 w 164"/>
                  <a:gd name="T25" fmla="*/ 108 h 169"/>
                  <a:gd name="T26" fmla="*/ 40 w 164"/>
                  <a:gd name="T27" fmla="*/ 106 h 169"/>
                  <a:gd name="T28" fmla="*/ 56 w 164"/>
                  <a:gd name="T29" fmla="*/ 114 h 169"/>
                  <a:gd name="T30" fmla="*/ 72 w 164"/>
                  <a:gd name="T31" fmla="*/ 103 h 169"/>
                  <a:gd name="T32" fmla="*/ 87 w 164"/>
                  <a:gd name="T33" fmla="*/ 96 h 1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169"/>
                  <a:gd name="T53" fmla="*/ 164 w 164"/>
                  <a:gd name="T54" fmla="*/ 169 h 1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169">
                    <a:moveTo>
                      <a:pt x="125" y="141"/>
                    </a:moveTo>
                    <a:lnTo>
                      <a:pt x="124" y="118"/>
                    </a:lnTo>
                    <a:lnTo>
                      <a:pt x="117" y="100"/>
                    </a:lnTo>
                    <a:lnTo>
                      <a:pt x="159" y="84"/>
                    </a:lnTo>
                    <a:lnTo>
                      <a:pt x="163" y="69"/>
                    </a:lnTo>
                    <a:lnTo>
                      <a:pt x="152" y="30"/>
                    </a:lnTo>
                    <a:lnTo>
                      <a:pt x="139" y="30"/>
                    </a:lnTo>
                    <a:lnTo>
                      <a:pt x="74" y="0"/>
                    </a:lnTo>
                    <a:lnTo>
                      <a:pt x="47" y="30"/>
                    </a:lnTo>
                    <a:lnTo>
                      <a:pt x="35" y="66"/>
                    </a:lnTo>
                    <a:lnTo>
                      <a:pt x="5" y="109"/>
                    </a:lnTo>
                    <a:lnTo>
                      <a:pt x="0" y="139"/>
                    </a:lnTo>
                    <a:lnTo>
                      <a:pt x="11" y="159"/>
                    </a:lnTo>
                    <a:lnTo>
                      <a:pt x="57" y="156"/>
                    </a:lnTo>
                    <a:lnTo>
                      <a:pt x="81" y="168"/>
                    </a:lnTo>
                    <a:lnTo>
                      <a:pt x="103" y="151"/>
                    </a:lnTo>
                    <a:lnTo>
                      <a:pt x="125" y="141"/>
                    </a:lnTo>
                  </a:path>
                </a:pathLst>
              </a:custGeom>
              <a:solidFill>
                <a:srgbClr val="FFC000"/>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Freeform 19">
                <a:extLst>
                  <a:ext uri="{FF2B5EF4-FFF2-40B4-BE49-F238E27FC236}">
                    <a16:creationId xmlns:a16="http://schemas.microsoft.com/office/drawing/2014/main" id="{9049E244-8416-4E97-8750-85A0E2F0C548}"/>
                  </a:ext>
                </a:extLst>
              </p:cNvPr>
              <p:cNvSpPr>
                <a:spLocks/>
              </p:cNvSpPr>
              <p:nvPr/>
            </p:nvSpPr>
            <p:spPr bwMode="auto">
              <a:xfrm>
                <a:off x="3293" y="1933"/>
                <a:ext cx="222" cy="452"/>
              </a:xfrm>
              <a:custGeom>
                <a:avLst/>
                <a:gdLst>
                  <a:gd name="T0" fmla="*/ 14 w 323"/>
                  <a:gd name="T1" fmla="*/ 451 h 672"/>
                  <a:gd name="T2" fmla="*/ 62 w 323"/>
                  <a:gd name="T3" fmla="*/ 437 h 672"/>
                  <a:gd name="T4" fmla="*/ 123 w 323"/>
                  <a:gd name="T5" fmla="*/ 398 h 672"/>
                  <a:gd name="T6" fmla="*/ 166 w 323"/>
                  <a:gd name="T7" fmla="*/ 390 h 672"/>
                  <a:gd name="T8" fmla="*/ 198 w 323"/>
                  <a:gd name="T9" fmla="*/ 365 h 672"/>
                  <a:gd name="T10" fmla="*/ 201 w 323"/>
                  <a:gd name="T11" fmla="*/ 311 h 672"/>
                  <a:gd name="T12" fmla="*/ 186 w 323"/>
                  <a:gd name="T13" fmla="*/ 291 h 672"/>
                  <a:gd name="T14" fmla="*/ 191 w 323"/>
                  <a:gd name="T15" fmla="*/ 273 h 672"/>
                  <a:gd name="T16" fmla="*/ 201 w 323"/>
                  <a:gd name="T17" fmla="*/ 260 h 672"/>
                  <a:gd name="T18" fmla="*/ 203 w 323"/>
                  <a:gd name="T19" fmla="*/ 236 h 672"/>
                  <a:gd name="T20" fmla="*/ 214 w 323"/>
                  <a:gd name="T21" fmla="*/ 219 h 672"/>
                  <a:gd name="T22" fmla="*/ 198 w 323"/>
                  <a:gd name="T23" fmla="*/ 187 h 672"/>
                  <a:gd name="T24" fmla="*/ 174 w 323"/>
                  <a:gd name="T25" fmla="*/ 160 h 672"/>
                  <a:gd name="T26" fmla="*/ 188 w 323"/>
                  <a:gd name="T27" fmla="*/ 117 h 672"/>
                  <a:gd name="T28" fmla="*/ 216 w 323"/>
                  <a:gd name="T29" fmla="*/ 100 h 672"/>
                  <a:gd name="T30" fmla="*/ 221 w 323"/>
                  <a:gd name="T31" fmla="*/ 71 h 672"/>
                  <a:gd name="T32" fmla="*/ 210 w 323"/>
                  <a:gd name="T33" fmla="*/ 46 h 672"/>
                  <a:gd name="T34" fmla="*/ 210 w 323"/>
                  <a:gd name="T35" fmla="*/ 17 h 672"/>
                  <a:gd name="T36" fmla="*/ 191 w 323"/>
                  <a:gd name="T37" fmla="*/ 0 h 672"/>
                  <a:gd name="T38" fmla="*/ 148 w 323"/>
                  <a:gd name="T39" fmla="*/ 22 h 672"/>
                  <a:gd name="T40" fmla="*/ 141 w 323"/>
                  <a:gd name="T41" fmla="*/ 15 h 672"/>
                  <a:gd name="T42" fmla="*/ 118 w 323"/>
                  <a:gd name="T43" fmla="*/ 32 h 672"/>
                  <a:gd name="T44" fmla="*/ 99 w 323"/>
                  <a:gd name="T45" fmla="*/ 30 h 672"/>
                  <a:gd name="T46" fmla="*/ 62 w 323"/>
                  <a:gd name="T47" fmla="*/ 83 h 672"/>
                  <a:gd name="T48" fmla="*/ 52 w 323"/>
                  <a:gd name="T49" fmla="*/ 83 h 672"/>
                  <a:gd name="T50" fmla="*/ 31 w 323"/>
                  <a:gd name="T51" fmla="*/ 100 h 672"/>
                  <a:gd name="T52" fmla="*/ 32 w 323"/>
                  <a:gd name="T53" fmla="*/ 122 h 672"/>
                  <a:gd name="T54" fmla="*/ 23 w 323"/>
                  <a:gd name="T55" fmla="*/ 142 h 672"/>
                  <a:gd name="T56" fmla="*/ 19 w 323"/>
                  <a:gd name="T57" fmla="*/ 169 h 672"/>
                  <a:gd name="T58" fmla="*/ 1 w 323"/>
                  <a:gd name="T59" fmla="*/ 196 h 672"/>
                  <a:gd name="T60" fmla="*/ 21 w 323"/>
                  <a:gd name="T61" fmla="*/ 236 h 672"/>
                  <a:gd name="T62" fmla="*/ 14 w 323"/>
                  <a:gd name="T63" fmla="*/ 260 h 672"/>
                  <a:gd name="T64" fmla="*/ 0 w 323"/>
                  <a:gd name="T65" fmla="*/ 285 h 672"/>
                  <a:gd name="T66" fmla="*/ 21 w 323"/>
                  <a:gd name="T67" fmla="*/ 381 h 672"/>
                  <a:gd name="T68" fmla="*/ 7 w 323"/>
                  <a:gd name="T69" fmla="*/ 430 h 672"/>
                  <a:gd name="T70" fmla="*/ 14 w 323"/>
                  <a:gd name="T71" fmla="*/ 451 h 6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3"/>
                  <a:gd name="T109" fmla="*/ 0 h 672"/>
                  <a:gd name="T110" fmla="*/ 323 w 323"/>
                  <a:gd name="T111" fmla="*/ 672 h 6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3" h="672">
                    <a:moveTo>
                      <a:pt x="21" y="671"/>
                    </a:moveTo>
                    <a:lnTo>
                      <a:pt x="90" y="650"/>
                    </a:lnTo>
                    <a:lnTo>
                      <a:pt x="179" y="592"/>
                    </a:lnTo>
                    <a:lnTo>
                      <a:pt x="241" y="580"/>
                    </a:lnTo>
                    <a:lnTo>
                      <a:pt x="288" y="542"/>
                    </a:lnTo>
                    <a:lnTo>
                      <a:pt x="293" y="462"/>
                    </a:lnTo>
                    <a:lnTo>
                      <a:pt x="270" y="433"/>
                    </a:lnTo>
                    <a:lnTo>
                      <a:pt x="278" y="406"/>
                    </a:lnTo>
                    <a:lnTo>
                      <a:pt x="293" y="386"/>
                    </a:lnTo>
                    <a:lnTo>
                      <a:pt x="296" y="351"/>
                    </a:lnTo>
                    <a:lnTo>
                      <a:pt x="312" y="326"/>
                    </a:lnTo>
                    <a:lnTo>
                      <a:pt x="288" y="278"/>
                    </a:lnTo>
                    <a:lnTo>
                      <a:pt x="253" y="238"/>
                    </a:lnTo>
                    <a:lnTo>
                      <a:pt x="274" y="174"/>
                    </a:lnTo>
                    <a:lnTo>
                      <a:pt x="314" y="148"/>
                    </a:lnTo>
                    <a:lnTo>
                      <a:pt x="322" y="105"/>
                    </a:lnTo>
                    <a:lnTo>
                      <a:pt x="305" y="68"/>
                    </a:lnTo>
                    <a:lnTo>
                      <a:pt x="305" y="25"/>
                    </a:lnTo>
                    <a:lnTo>
                      <a:pt x="278" y="0"/>
                    </a:lnTo>
                    <a:lnTo>
                      <a:pt x="215" y="32"/>
                    </a:lnTo>
                    <a:lnTo>
                      <a:pt x="205" y="22"/>
                    </a:lnTo>
                    <a:lnTo>
                      <a:pt x="172" y="48"/>
                    </a:lnTo>
                    <a:lnTo>
                      <a:pt x="144" y="45"/>
                    </a:lnTo>
                    <a:lnTo>
                      <a:pt x="90" y="123"/>
                    </a:lnTo>
                    <a:lnTo>
                      <a:pt x="75" y="123"/>
                    </a:lnTo>
                    <a:lnTo>
                      <a:pt x="45" y="148"/>
                    </a:lnTo>
                    <a:lnTo>
                      <a:pt x="47" y="181"/>
                    </a:lnTo>
                    <a:lnTo>
                      <a:pt x="33" y="211"/>
                    </a:lnTo>
                    <a:lnTo>
                      <a:pt x="28" y="252"/>
                    </a:lnTo>
                    <a:lnTo>
                      <a:pt x="2" y="292"/>
                    </a:lnTo>
                    <a:lnTo>
                      <a:pt x="31" y="351"/>
                    </a:lnTo>
                    <a:lnTo>
                      <a:pt x="21" y="386"/>
                    </a:lnTo>
                    <a:lnTo>
                      <a:pt x="0" y="423"/>
                    </a:lnTo>
                    <a:lnTo>
                      <a:pt x="31" y="567"/>
                    </a:lnTo>
                    <a:lnTo>
                      <a:pt x="10" y="640"/>
                    </a:lnTo>
                    <a:lnTo>
                      <a:pt x="21" y="671"/>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Freeform 20">
                <a:extLst>
                  <a:ext uri="{FF2B5EF4-FFF2-40B4-BE49-F238E27FC236}">
                    <a16:creationId xmlns:a16="http://schemas.microsoft.com/office/drawing/2014/main" id="{D4A04FBF-43CA-47E7-8348-0A2FB1689C7A}"/>
                  </a:ext>
                </a:extLst>
              </p:cNvPr>
              <p:cNvSpPr>
                <a:spLocks/>
              </p:cNvSpPr>
              <p:nvPr/>
            </p:nvSpPr>
            <p:spPr bwMode="auto">
              <a:xfrm>
                <a:off x="3649" y="1944"/>
                <a:ext cx="26" cy="37"/>
              </a:xfrm>
              <a:custGeom>
                <a:avLst/>
                <a:gdLst>
                  <a:gd name="T0" fmla="*/ 25 w 38"/>
                  <a:gd name="T1" fmla="*/ 0 h 53"/>
                  <a:gd name="T2" fmla="*/ 21 w 38"/>
                  <a:gd name="T3" fmla="*/ 19 h 53"/>
                  <a:gd name="T4" fmla="*/ 23 w 38"/>
                  <a:gd name="T5" fmla="*/ 27 h 53"/>
                  <a:gd name="T6" fmla="*/ 5 w 38"/>
                  <a:gd name="T7" fmla="*/ 36 h 53"/>
                  <a:gd name="T8" fmla="*/ 3 w 38"/>
                  <a:gd name="T9" fmla="*/ 21 h 53"/>
                  <a:gd name="T10" fmla="*/ 0 w 38"/>
                  <a:gd name="T11" fmla="*/ 10 h 53"/>
                  <a:gd name="T12" fmla="*/ 25 w 38"/>
                  <a:gd name="T13" fmla="*/ 0 h 53"/>
                  <a:gd name="T14" fmla="*/ 0 60000 65536"/>
                  <a:gd name="T15" fmla="*/ 0 60000 65536"/>
                  <a:gd name="T16" fmla="*/ 0 60000 65536"/>
                  <a:gd name="T17" fmla="*/ 0 60000 65536"/>
                  <a:gd name="T18" fmla="*/ 0 60000 65536"/>
                  <a:gd name="T19" fmla="*/ 0 60000 65536"/>
                  <a:gd name="T20" fmla="*/ 0 60000 65536"/>
                  <a:gd name="T21" fmla="*/ 0 w 38"/>
                  <a:gd name="T22" fmla="*/ 0 h 53"/>
                  <a:gd name="T23" fmla="*/ 38 w 38"/>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53">
                    <a:moveTo>
                      <a:pt x="37" y="0"/>
                    </a:moveTo>
                    <a:lnTo>
                      <a:pt x="31" y="27"/>
                    </a:lnTo>
                    <a:lnTo>
                      <a:pt x="34" y="39"/>
                    </a:lnTo>
                    <a:lnTo>
                      <a:pt x="8" y="52"/>
                    </a:lnTo>
                    <a:lnTo>
                      <a:pt x="5" y="30"/>
                    </a:lnTo>
                    <a:lnTo>
                      <a:pt x="0" y="15"/>
                    </a:lnTo>
                    <a:lnTo>
                      <a:pt x="37" y="0"/>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Freeform 21">
                <a:extLst>
                  <a:ext uri="{FF2B5EF4-FFF2-40B4-BE49-F238E27FC236}">
                    <a16:creationId xmlns:a16="http://schemas.microsoft.com/office/drawing/2014/main" id="{BA3DEF2A-0F09-47CC-ACBC-CAF0D85B28C1}"/>
                  </a:ext>
                </a:extLst>
              </p:cNvPr>
              <p:cNvSpPr>
                <a:spLocks/>
              </p:cNvSpPr>
              <p:nvPr/>
            </p:nvSpPr>
            <p:spPr bwMode="auto">
              <a:xfrm>
                <a:off x="3631" y="3255"/>
                <a:ext cx="50" cy="35"/>
              </a:xfrm>
              <a:custGeom>
                <a:avLst/>
                <a:gdLst>
                  <a:gd name="T0" fmla="*/ 3 w 72"/>
                  <a:gd name="T1" fmla="*/ 9 h 49"/>
                  <a:gd name="T2" fmla="*/ 21 w 72"/>
                  <a:gd name="T3" fmla="*/ 13 h 49"/>
                  <a:gd name="T4" fmla="*/ 40 w 72"/>
                  <a:gd name="T5" fmla="*/ 0 h 49"/>
                  <a:gd name="T6" fmla="*/ 49 w 72"/>
                  <a:gd name="T7" fmla="*/ 26 h 49"/>
                  <a:gd name="T8" fmla="*/ 29 w 72"/>
                  <a:gd name="T9" fmla="*/ 34 h 49"/>
                  <a:gd name="T10" fmla="*/ 4 w 72"/>
                  <a:gd name="T11" fmla="*/ 32 h 49"/>
                  <a:gd name="T12" fmla="*/ 0 w 72"/>
                  <a:gd name="T13" fmla="*/ 13 h 49"/>
                  <a:gd name="T14" fmla="*/ 3 w 72"/>
                  <a:gd name="T15" fmla="*/ 9 h 49"/>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49"/>
                  <a:gd name="T26" fmla="*/ 72 w 72"/>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49">
                    <a:moveTo>
                      <a:pt x="4" y="13"/>
                    </a:moveTo>
                    <a:lnTo>
                      <a:pt x="30" y="18"/>
                    </a:lnTo>
                    <a:lnTo>
                      <a:pt x="57" y="0"/>
                    </a:lnTo>
                    <a:lnTo>
                      <a:pt x="71" y="36"/>
                    </a:lnTo>
                    <a:lnTo>
                      <a:pt x="42" y="48"/>
                    </a:lnTo>
                    <a:lnTo>
                      <a:pt x="6" y="45"/>
                    </a:lnTo>
                    <a:lnTo>
                      <a:pt x="0" y="18"/>
                    </a:lnTo>
                    <a:lnTo>
                      <a:pt x="4" y="1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Freeform 22">
                <a:extLst>
                  <a:ext uri="{FF2B5EF4-FFF2-40B4-BE49-F238E27FC236}">
                    <a16:creationId xmlns:a16="http://schemas.microsoft.com/office/drawing/2014/main" id="{6A5F03BB-3D9A-4E5D-8FB1-4EC00815D0F9}"/>
                  </a:ext>
                </a:extLst>
              </p:cNvPr>
              <p:cNvSpPr>
                <a:spLocks/>
              </p:cNvSpPr>
              <p:nvPr/>
            </p:nvSpPr>
            <p:spPr bwMode="auto">
              <a:xfrm>
                <a:off x="3341" y="3034"/>
                <a:ext cx="503" cy="407"/>
              </a:xfrm>
              <a:custGeom>
                <a:avLst/>
                <a:gdLst>
                  <a:gd name="T0" fmla="*/ 148 w 729"/>
                  <a:gd name="T1" fmla="*/ 59 h 604"/>
                  <a:gd name="T2" fmla="*/ 155 w 729"/>
                  <a:gd name="T3" fmla="*/ 33 h 604"/>
                  <a:gd name="T4" fmla="*/ 201 w 729"/>
                  <a:gd name="T5" fmla="*/ 47 h 604"/>
                  <a:gd name="T6" fmla="*/ 199 w 729"/>
                  <a:gd name="T7" fmla="*/ 26 h 604"/>
                  <a:gd name="T8" fmla="*/ 219 w 729"/>
                  <a:gd name="T9" fmla="*/ 3 h 604"/>
                  <a:gd name="T10" fmla="*/ 270 w 729"/>
                  <a:gd name="T11" fmla="*/ 0 h 604"/>
                  <a:gd name="T12" fmla="*/ 316 w 729"/>
                  <a:gd name="T13" fmla="*/ 5 h 604"/>
                  <a:gd name="T14" fmla="*/ 312 w 729"/>
                  <a:gd name="T15" fmla="*/ 30 h 604"/>
                  <a:gd name="T16" fmla="*/ 294 w 729"/>
                  <a:gd name="T17" fmla="*/ 60 h 604"/>
                  <a:gd name="T18" fmla="*/ 374 w 729"/>
                  <a:gd name="T19" fmla="*/ 40 h 604"/>
                  <a:gd name="T20" fmla="*/ 404 w 729"/>
                  <a:gd name="T21" fmla="*/ 47 h 604"/>
                  <a:gd name="T22" fmla="*/ 399 w 729"/>
                  <a:gd name="T23" fmla="*/ 23 h 604"/>
                  <a:gd name="T24" fmla="*/ 451 w 729"/>
                  <a:gd name="T25" fmla="*/ 38 h 604"/>
                  <a:gd name="T26" fmla="*/ 482 w 729"/>
                  <a:gd name="T27" fmla="*/ 60 h 604"/>
                  <a:gd name="T28" fmla="*/ 489 w 729"/>
                  <a:gd name="T29" fmla="*/ 113 h 604"/>
                  <a:gd name="T30" fmla="*/ 466 w 729"/>
                  <a:gd name="T31" fmla="*/ 139 h 604"/>
                  <a:gd name="T32" fmla="*/ 422 w 729"/>
                  <a:gd name="T33" fmla="*/ 174 h 604"/>
                  <a:gd name="T34" fmla="*/ 400 w 729"/>
                  <a:gd name="T35" fmla="*/ 181 h 604"/>
                  <a:gd name="T36" fmla="*/ 391 w 729"/>
                  <a:gd name="T37" fmla="*/ 185 h 604"/>
                  <a:gd name="T38" fmla="*/ 355 w 729"/>
                  <a:gd name="T39" fmla="*/ 197 h 604"/>
                  <a:gd name="T40" fmla="*/ 327 w 729"/>
                  <a:gd name="T41" fmla="*/ 199 h 604"/>
                  <a:gd name="T42" fmla="*/ 259 w 729"/>
                  <a:gd name="T43" fmla="*/ 192 h 604"/>
                  <a:gd name="T44" fmla="*/ 268 w 729"/>
                  <a:gd name="T45" fmla="*/ 239 h 604"/>
                  <a:gd name="T46" fmla="*/ 226 w 729"/>
                  <a:gd name="T47" fmla="*/ 269 h 604"/>
                  <a:gd name="T48" fmla="*/ 181 w 729"/>
                  <a:gd name="T49" fmla="*/ 282 h 604"/>
                  <a:gd name="T50" fmla="*/ 130 w 729"/>
                  <a:gd name="T51" fmla="*/ 303 h 604"/>
                  <a:gd name="T52" fmla="*/ 48 w 729"/>
                  <a:gd name="T53" fmla="*/ 338 h 604"/>
                  <a:gd name="T54" fmla="*/ 61 w 729"/>
                  <a:gd name="T55" fmla="*/ 392 h 604"/>
                  <a:gd name="T56" fmla="*/ 24 w 729"/>
                  <a:gd name="T57" fmla="*/ 404 h 604"/>
                  <a:gd name="T58" fmla="*/ 6 w 729"/>
                  <a:gd name="T59" fmla="*/ 331 h 604"/>
                  <a:gd name="T60" fmla="*/ 23 w 729"/>
                  <a:gd name="T61" fmla="*/ 290 h 604"/>
                  <a:gd name="T62" fmla="*/ 42 w 729"/>
                  <a:gd name="T63" fmla="*/ 272 h 604"/>
                  <a:gd name="T64" fmla="*/ 68 w 729"/>
                  <a:gd name="T65" fmla="*/ 237 h 604"/>
                  <a:gd name="T66" fmla="*/ 106 w 729"/>
                  <a:gd name="T67" fmla="*/ 166 h 604"/>
                  <a:gd name="T68" fmla="*/ 134 w 729"/>
                  <a:gd name="T69" fmla="*/ 115 h 604"/>
                  <a:gd name="T70" fmla="*/ 134 w 729"/>
                  <a:gd name="T71" fmla="*/ 69 h 6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9"/>
                  <a:gd name="T109" fmla="*/ 0 h 604"/>
                  <a:gd name="T110" fmla="*/ 729 w 729"/>
                  <a:gd name="T111" fmla="*/ 604 h 6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solidFill>
                <a:srgbClr val="FFC000"/>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Freeform 23">
                <a:extLst>
                  <a:ext uri="{FF2B5EF4-FFF2-40B4-BE49-F238E27FC236}">
                    <a16:creationId xmlns:a16="http://schemas.microsoft.com/office/drawing/2014/main" id="{14D41059-AD27-481C-B9F0-3E92B5EA1E1F}"/>
                  </a:ext>
                </a:extLst>
              </p:cNvPr>
              <p:cNvSpPr>
                <a:spLocks/>
              </p:cNvSpPr>
              <p:nvPr/>
            </p:nvSpPr>
            <p:spPr bwMode="auto">
              <a:xfrm>
                <a:off x="2965" y="2991"/>
                <a:ext cx="518" cy="366"/>
              </a:xfrm>
              <a:custGeom>
                <a:avLst/>
                <a:gdLst>
                  <a:gd name="T0" fmla="*/ 23 w 753"/>
                  <a:gd name="T1" fmla="*/ 142 h 542"/>
                  <a:gd name="T2" fmla="*/ 55 w 753"/>
                  <a:gd name="T3" fmla="*/ 126 h 542"/>
                  <a:gd name="T4" fmla="*/ 109 w 753"/>
                  <a:gd name="T5" fmla="*/ 140 h 542"/>
                  <a:gd name="T6" fmla="*/ 120 w 753"/>
                  <a:gd name="T7" fmla="*/ 117 h 542"/>
                  <a:gd name="T8" fmla="*/ 195 w 753"/>
                  <a:gd name="T9" fmla="*/ 90 h 542"/>
                  <a:gd name="T10" fmla="*/ 257 w 753"/>
                  <a:gd name="T11" fmla="*/ 72 h 542"/>
                  <a:gd name="T12" fmla="*/ 282 w 753"/>
                  <a:gd name="T13" fmla="*/ 79 h 542"/>
                  <a:gd name="T14" fmla="*/ 301 w 753"/>
                  <a:gd name="T15" fmla="*/ 64 h 542"/>
                  <a:gd name="T16" fmla="*/ 310 w 753"/>
                  <a:gd name="T17" fmla="*/ 49 h 542"/>
                  <a:gd name="T18" fmla="*/ 336 w 753"/>
                  <a:gd name="T19" fmla="*/ 31 h 542"/>
                  <a:gd name="T20" fmla="*/ 369 w 753"/>
                  <a:gd name="T21" fmla="*/ 13 h 542"/>
                  <a:gd name="T22" fmla="*/ 383 w 753"/>
                  <a:gd name="T23" fmla="*/ 30 h 542"/>
                  <a:gd name="T24" fmla="*/ 417 w 753"/>
                  <a:gd name="T25" fmla="*/ 6 h 542"/>
                  <a:gd name="T26" fmla="*/ 451 w 753"/>
                  <a:gd name="T27" fmla="*/ 6 h 542"/>
                  <a:gd name="T28" fmla="*/ 468 w 753"/>
                  <a:gd name="T29" fmla="*/ 32 h 542"/>
                  <a:gd name="T30" fmla="*/ 448 w 753"/>
                  <a:gd name="T31" fmla="*/ 80 h 542"/>
                  <a:gd name="T32" fmla="*/ 448 w 753"/>
                  <a:gd name="T33" fmla="*/ 102 h 542"/>
                  <a:gd name="T34" fmla="*/ 482 w 753"/>
                  <a:gd name="T35" fmla="*/ 119 h 542"/>
                  <a:gd name="T36" fmla="*/ 506 w 753"/>
                  <a:gd name="T37" fmla="*/ 111 h 542"/>
                  <a:gd name="T38" fmla="*/ 506 w 753"/>
                  <a:gd name="T39" fmla="*/ 156 h 542"/>
                  <a:gd name="T40" fmla="*/ 477 w 753"/>
                  <a:gd name="T41" fmla="*/ 208 h 542"/>
                  <a:gd name="T42" fmla="*/ 440 w 753"/>
                  <a:gd name="T43" fmla="*/ 279 h 542"/>
                  <a:gd name="T44" fmla="*/ 415 w 753"/>
                  <a:gd name="T45" fmla="*/ 314 h 542"/>
                  <a:gd name="T46" fmla="*/ 395 w 753"/>
                  <a:gd name="T47" fmla="*/ 333 h 542"/>
                  <a:gd name="T48" fmla="*/ 334 w 753"/>
                  <a:gd name="T49" fmla="*/ 365 h 542"/>
                  <a:gd name="T50" fmla="*/ 287 w 753"/>
                  <a:gd name="T51" fmla="*/ 340 h 542"/>
                  <a:gd name="T52" fmla="*/ 239 w 753"/>
                  <a:gd name="T53" fmla="*/ 365 h 542"/>
                  <a:gd name="T54" fmla="*/ 160 w 753"/>
                  <a:gd name="T55" fmla="*/ 337 h 542"/>
                  <a:gd name="T56" fmla="*/ 163 w 753"/>
                  <a:gd name="T57" fmla="*/ 282 h 542"/>
                  <a:gd name="T58" fmla="*/ 127 w 753"/>
                  <a:gd name="T59" fmla="*/ 273 h 542"/>
                  <a:gd name="T60" fmla="*/ 101 w 753"/>
                  <a:gd name="T61" fmla="*/ 273 h 542"/>
                  <a:gd name="T62" fmla="*/ 87 w 753"/>
                  <a:gd name="T63" fmla="*/ 234 h 542"/>
                  <a:gd name="T64" fmla="*/ 111 w 753"/>
                  <a:gd name="T65" fmla="*/ 228 h 542"/>
                  <a:gd name="T66" fmla="*/ 109 w 753"/>
                  <a:gd name="T67" fmla="*/ 195 h 542"/>
                  <a:gd name="T68" fmla="*/ 43 w 753"/>
                  <a:gd name="T69" fmla="*/ 168 h 542"/>
                  <a:gd name="T70" fmla="*/ 10 w 753"/>
                  <a:gd name="T71" fmla="*/ 168 h 542"/>
                  <a:gd name="T72" fmla="*/ 0 w 753"/>
                  <a:gd name="T73" fmla="*/ 140 h 5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53"/>
                  <a:gd name="T112" fmla="*/ 0 h 542"/>
                  <a:gd name="T113" fmla="*/ 753 w 753"/>
                  <a:gd name="T114" fmla="*/ 542 h 5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Freeform 24">
                <a:extLst>
                  <a:ext uri="{FF2B5EF4-FFF2-40B4-BE49-F238E27FC236}">
                    <a16:creationId xmlns:a16="http://schemas.microsoft.com/office/drawing/2014/main" id="{0CBCCBDA-0D13-4FC9-B4EC-F349F29E4F4D}"/>
                  </a:ext>
                </a:extLst>
              </p:cNvPr>
              <p:cNvSpPr>
                <a:spLocks/>
              </p:cNvSpPr>
              <p:nvPr/>
            </p:nvSpPr>
            <p:spPr bwMode="auto">
              <a:xfrm>
                <a:off x="3251" y="2720"/>
                <a:ext cx="359" cy="392"/>
              </a:xfrm>
              <a:custGeom>
                <a:avLst/>
                <a:gdLst>
                  <a:gd name="T0" fmla="*/ 307 w 521"/>
                  <a:gd name="T1" fmla="*/ 47 h 582"/>
                  <a:gd name="T2" fmla="*/ 300 w 521"/>
                  <a:gd name="T3" fmla="*/ 14 h 582"/>
                  <a:gd name="T4" fmla="*/ 275 w 521"/>
                  <a:gd name="T5" fmla="*/ 19 h 582"/>
                  <a:gd name="T6" fmla="*/ 256 w 521"/>
                  <a:gd name="T7" fmla="*/ 31 h 582"/>
                  <a:gd name="T8" fmla="*/ 236 w 521"/>
                  <a:gd name="T9" fmla="*/ 18 h 582"/>
                  <a:gd name="T10" fmla="*/ 203 w 521"/>
                  <a:gd name="T11" fmla="*/ 22 h 582"/>
                  <a:gd name="T12" fmla="*/ 97 w 521"/>
                  <a:gd name="T13" fmla="*/ 0 h 582"/>
                  <a:gd name="T14" fmla="*/ 104 w 521"/>
                  <a:gd name="T15" fmla="*/ 26 h 582"/>
                  <a:gd name="T16" fmla="*/ 57 w 521"/>
                  <a:gd name="T17" fmla="*/ 26 h 582"/>
                  <a:gd name="T18" fmla="*/ 17 w 521"/>
                  <a:gd name="T19" fmla="*/ 74 h 582"/>
                  <a:gd name="T20" fmla="*/ 34 w 521"/>
                  <a:gd name="T21" fmla="*/ 187 h 582"/>
                  <a:gd name="T22" fmla="*/ 3 w 521"/>
                  <a:gd name="T23" fmla="*/ 228 h 582"/>
                  <a:gd name="T24" fmla="*/ 43 w 521"/>
                  <a:gd name="T25" fmla="*/ 232 h 582"/>
                  <a:gd name="T26" fmla="*/ 52 w 521"/>
                  <a:gd name="T27" fmla="*/ 304 h 582"/>
                  <a:gd name="T28" fmla="*/ 85 w 521"/>
                  <a:gd name="T29" fmla="*/ 285 h 582"/>
                  <a:gd name="T30" fmla="*/ 99 w 521"/>
                  <a:gd name="T31" fmla="*/ 301 h 582"/>
                  <a:gd name="T32" fmla="*/ 134 w 521"/>
                  <a:gd name="T33" fmla="*/ 279 h 582"/>
                  <a:gd name="T34" fmla="*/ 167 w 521"/>
                  <a:gd name="T35" fmla="*/ 279 h 582"/>
                  <a:gd name="T36" fmla="*/ 184 w 521"/>
                  <a:gd name="T37" fmla="*/ 304 h 582"/>
                  <a:gd name="T38" fmla="*/ 163 w 521"/>
                  <a:gd name="T39" fmla="*/ 353 h 582"/>
                  <a:gd name="T40" fmla="*/ 163 w 521"/>
                  <a:gd name="T41" fmla="*/ 374 h 582"/>
                  <a:gd name="T42" fmla="*/ 198 w 521"/>
                  <a:gd name="T43" fmla="*/ 391 h 582"/>
                  <a:gd name="T44" fmla="*/ 223 w 521"/>
                  <a:gd name="T45" fmla="*/ 383 h 582"/>
                  <a:gd name="T46" fmla="*/ 236 w 521"/>
                  <a:gd name="T47" fmla="*/ 353 h 582"/>
                  <a:gd name="T48" fmla="*/ 260 w 521"/>
                  <a:gd name="T49" fmla="*/ 348 h 582"/>
                  <a:gd name="T50" fmla="*/ 294 w 521"/>
                  <a:gd name="T51" fmla="*/ 352 h 582"/>
                  <a:gd name="T52" fmla="*/ 289 w 521"/>
                  <a:gd name="T53" fmla="*/ 332 h 582"/>
                  <a:gd name="T54" fmla="*/ 339 w 521"/>
                  <a:gd name="T55" fmla="*/ 325 h 582"/>
                  <a:gd name="T56" fmla="*/ 351 w 521"/>
                  <a:gd name="T57" fmla="*/ 301 h 582"/>
                  <a:gd name="T58" fmla="*/ 356 w 521"/>
                  <a:gd name="T59" fmla="*/ 236 h 582"/>
                  <a:gd name="T60" fmla="*/ 334 w 521"/>
                  <a:gd name="T61" fmla="*/ 204 h 582"/>
                  <a:gd name="T62" fmla="*/ 328 w 521"/>
                  <a:gd name="T63" fmla="*/ 178 h 582"/>
                  <a:gd name="T64" fmla="*/ 316 w 521"/>
                  <a:gd name="T65" fmla="*/ 175 h 582"/>
                  <a:gd name="T66" fmla="*/ 334 w 521"/>
                  <a:gd name="T67" fmla="*/ 128 h 582"/>
                  <a:gd name="T68" fmla="*/ 342 w 521"/>
                  <a:gd name="T69" fmla="*/ 90 h 5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1"/>
                  <a:gd name="T106" fmla="*/ 0 h 582"/>
                  <a:gd name="T107" fmla="*/ 521 w 521"/>
                  <a:gd name="T108" fmla="*/ 582 h 5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1" h="582">
                    <a:moveTo>
                      <a:pt x="468" y="75"/>
                    </a:moveTo>
                    <a:lnTo>
                      <a:pt x="446" y="70"/>
                    </a:lnTo>
                    <a:lnTo>
                      <a:pt x="435" y="55"/>
                    </a:lnTo>
                    <a:lnTo>
                      <a:pt x="435" y="21"/>
                    </a:lnTo>
                    <a:lnTo>
                      <a:pt x="423" y="4"/>
                    </a:lnTo>
                    <a:lnTo>
                      <a:pt x="399" y="28"/>
                    </a:lnTo>
                    <a:lnTo>
                      <a:pt x="387" y="46"/>
                    </a:lnTo>
                    <a:lnTo>
                      <a:pt x="371" y="46"/>
                    </a:lnTo>
                    <a:lnTo>
                      <a:pt x="366" y="19"/>
                    </a:lnTo>
                    <a:lnTo>
                      <a:pt x="343" y="26"/>
                    </a:lnTo>
                    <a:lnTo>
                      <a:pt x="313" y="46"/>
                    </a:lnTo>
                    <a:lnTo>
                      <a:pt x="295" y="33"/>
                    </a:lnTo>
                    <a:lnTo>
                      <a:pt x="254" y="7"/>
                    </a:lnTo>
                    <a:lnTo>
                      <a:pt x="141" y="0"/>
                    </a:lnTo>
                    <a:lnTo>
                      <a:pt x="129" y="12"/>
                    </a:lnTo>
                    <a:lnTo>
                      <a:pt x="151" y="39"/>
                    </a:lnTo>
                    <a:lnTo>
                      <a:pt x="124" y="55"/>
                    </a:lnTo>
                    <a:lnTo>
                      <a:pt x="82" y="39"/>
                    </a:lnTo>
                    <a:lnTo>
                      <a:pt x="39" y="75"/>
                    </a:lnTo>
                    <a:lnTo>
                      <a:pt x="25" y="110"/>
                    </a:lnTo>
                    <a:lnTo>
                      <a:pt x="27" y="190"/>
                    </a:lnTo>
                    <a:lnTo>
                      <a:pt x="49" y="277"/>
                    </a:lnTo>
                    <a:lnTo>
                      <a:pt x="0" y="331"/>
                    </a:lnTo>
                    <a:lnTo>
                      <a:pt x="4" y="338"/>
                    </a:lnTo>
                    <a:lnTo>
                      <a:pt x="49" y="326"/>
                    </a:lnTo>
                    <a:lnTo>
                      <a:pt x="63" y="345"/>
                    </a:lnTo>
                    <a:lnTo>
                      <a:pt x="50" y="406"/>
                    </a:lnTo>
                    <a:lnTo>
                      <a:pt x="76" y="451"/>
                    </a:lnTo>
                    <a:lnTo>
                      <a:pt x="100" y="457"/>
                    </a:lnTo>
                    <a:lnTo>
                      <a:pt x="124" y="423"/>
                    </a:lnTo>
                    <a:lnTo>
                      <a:pt x="136" y="451"/>
                    </a:lnTo>
                    <a:lnTo>
                      <a:pt x="144" y="447"/>
                    </a:lnTo>
                    <a:lnTo>
                      <a:pt x="183" y="411"/>
                    </a:lnTo>
                    <a:lnTo>
                      <a:pt x="194" y="414"/>
                    </a:lnTo>
                    <a:lnTo>
                      <a:pt x="212" y="404"/>
                    </a:lnTo>
                    <a:lnTo>
                      <a:pt x="242" y="414"/>
                    </a:lnTo>
                    <a:lnTo>
                      <a:pt x="242" y="447"/>
                    </a:lnTo>
                    <a:lnTo>
                      <a:pt x="267" y="452"/>
                    </a:lnTo>
                    <a:lnTo>
                      <a:pt x="259" y="487"/>
                    </a:lnTo>
                    <a:lnTo>
                      <a:pt x="237" y="524"/>
                    </a:lnTo>
                    <a:lnTo>
                      <a:pt x="226" y="555"/>
                    </a:lnTo>
                    <a:lnTo>
                      <a:pt x="237" y="555"/>
                    </a:lnTo>
                    <a:lnTo>
                      <a:pt x="265" y="531"/>
                    </a:lnTo>
                    <a:lnTo>
                      <a:pt x="288" y="581"/>
                    </a:lnTo>
                    <a:lnTo>
                      <a:pt x="303" y="568"/>
                    </a:lnTo>
                    <a:lnTo>
                      <a:pt x="323" y="568"/>
                    </a:lnTo>
                    <a:lnTo>
                      <a:pt x="343" y="553"/>
                    </a:lnTo>
                    <a:lnTo>
                      <a:pt x="343" y="524"/>
                    </a:lnTo>
                    <a:lnTo>
                      <a:pt x="353" y="514"/>
                    </a:lnTo>
                    <a:lnTo>
                      <a:pt x="378" y="517"/>
                    </a:lnTo>
                    <a:lnTo>
                      <a:pt x="419" y="536"/>
                    </a:lnTo>
                    <a:lnTo>
                      <a:pt x="426" y="522"/>
                    </a:lnTo>
                    <a:lnTo>
                      <a:pt x="416" y="505"/>
                    </a:lnTo>
                    <a:lnTo>
                      <a:pt x="419" y="493"/>
                    </a:lnTo>
                    <a:lnTo>
                      <a:pt x="446" y="470"/>
                    </a:lnTo>
                    <a:lnTo>
                      <a:pt x="492" y="482"/>
                    </a:lnTo>
                    <a:lnTo>
                      <a:pt x="520" y="465"/>
                    </a:lnTo>
                    <a:lnTo>
                      <a:pt x="509" y="447"/>
                    </a:lnTo>
                    <a:lnTo>
                      <a:pt x="520" y="409"/>
                    </a:lnTo>
                    <a:lnTo>
                      <a:pt x="517" y="350"/>
                    </a:lnTo>
                    <a:lnTo>
                      <a:pt x="499" y="343"/>
                    </a:lnTo>
                    <a:lnTo>
                      <a:pt x="485" y="303"/>
                    </a:lnTo>
                    <a:lnTo>
                      <a:pt x="485" y="268"/>
                    </a:lnTo>
                    <a:lnTo>
                      <a:pt x="476" y="264"/>
                    </a:lnTo>
                    <a:lnTo>
                      <a:pt x="465" y="268"/>
                    </a:lnTo>
                    <a:lnTo>
                      <a:pt x="458" y="260"/>
                    </a:lnTo>
                    <a:lnTo>
                      <a:pt x="463" y="208"/>
                    </a:lnTo>
                    <a:lnTo>
                      <a:pt x="485" y="190"/>
                    </a:lnTo>
                    <a:lnTo>
                      <a:pt x="499" y="160"/>
                    </a:lnTo>
                    <a:lnTo>
                      <a:pt x="497" y="133"/>
                    </a:lnTo>
                    <a:lnTo>
                      <a:pt x="468" y="75"/>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Freeform 25">
                <a:extLst>
                  <a:ext uri="{FF2B5EF4-FFF2-40B4-BE49-F238E27FC236}">
                    <a16:creationId xmlns:a16="http://schemas.microsoft.com/office/drawing/2014/main" id="{FB3D3419-DCEB-4171-A25A-1585C66F15B3}"/>
                  </a:ext>
                </a:extLst>
              </p:cNvPr>
              <p:cNvSpPr>
                <a:spLocks/>
              </p:cNvSpPr>
              <p:nvPr/>
            </p:nvSpPr>
            <p:spPr bwMode="auto">
              <a:xfrm>
                <a:off x="3209" y="2488"/>
                <a:ext cx="505" cy="309"/>
              </a:xfrm>
              <a:custGeom>
                <a:avLst/>
                <a:gdLst>
                  <a:gd name="T0" fmla="*/ 68 w 733"/>
                  <a:gd name="T1" fmla="*/ 285 h 456"/>
                  <a:gd name="T2" fmla="*/ 127 w 733"/>
                  <a:gd name="T3" fmla="*/ 271 h 456"/>
                  <a:gd name="T4" fmla="*/ 130 w 733"/>
                  <a:gd name="T5" fmla="*/ 241 h 456"/>
                  <a:gd name="T6" fmla="*/ 217 w 733"/>
                  <a:gd name="T7" fmla="*/ 238 h 456"/>
                  <a:gd name="T8" fmla="*/ 258 w 733"/>
                  <a:gd name="T9" fmla="*/ 265 h 456"/>
                  <a:gd name="T10" fmla="*/ 294 w 733"/>
                  <a:gd name="T11" fmla="*/ 246 h 456"/>
                  <a:gd name="T12" fmla="*/ 309 w 733"/>
                  <a:gd name="T13" fmla="*/ 265 h 456"/>
                  <a:gd name="T14" fmla="*/ 335 w 733"/>
                  <a:gd name="T15" fmla="*/ 236 h 456"/>
                  <a:gd name="T16" fmla="*/ 343 w 733"/>
                  <a:gd name="T17" fmla="*/ 271 h 456"/>
                  <a:gd name="T18" fmla="*/ 365 w 733"/>
                  <a:gd name="T19" fmla="*/ 285 h 456"/>
                  <a:gd name="T20" fmla="*/ 407 w 733"/>
                  <a:gd name="T21" fmla="*/ 260 h 456"/>
                  <a:gd name="T22" fmla="*/ 477 w 733"/>
                  <a:gd name="T23" fmla="*/ 218 h 456"/>
                  <a:gd name="T24" fmla="*/ 471 w 733"/>
                  <a:gd name="T25" fmla="*/ 150 h 456"/>
                  <a:gd name="T26" fmla="*/ 477 w 733"/>
                  <a:gd name="T27" fmla="*/ 127 h 456"/>
                  <a:gd name="T28" fmla="*/ 433 w 733"/>
                  <a:gd name="T29" fmla="*/ 104 h 456"/>
                  <a:gd name="T30" fmla="*/ 401 w 733"/>
                  <a:gd name="T31" fmla="*/ 104 h 456"/>
                  <a:gd name="T32" fmla="*/ 353 w 733"/>
                  <a:gd name="T33" fmla="*/ 87 h 456"/>
                  <a:gd name="T34" fmla="*/ 328 w 733"/>
                  <a:gd name="T35" fmla="*/ 62 h 456"/>
                  <a:gd name="T36" fmla="*/ 302 w 733"/>
                  <a:gd name="T37" fmla="*/ 58 h 456"/>
                  <a:gd name="T38" fmla="*/ 247 w 733"/>
                  <a:gd name="T39" fmla="*/ 58 h 456"/>
                  <a:gd name="T40" fmla="*/ 145 w 733"/>
                  <a:gd name="T41" fmla="*/ 0 h 456"/>
                  <a:gd name="T42" fmla="*/ 124 w 733"/>
                  <a:gd name="T43" fmla="*/ 7 h 456"/>
                  <a:gd name="T44" fmla="*/ 60 w 733"/>
                  <a:gd name="T45" fmla="*/ 7 h 456"/>
                  <a:gd name="T46" fmla="*/ 68 w 733"/>
                  <a:gd name="T47" fmla="*/ 28 h 456"/>
                  <a:gd name="T48" fmla="*/ 98 w 733"/>
                  <a:gd name="T49" fmla="*/ 35 h 456"/>
                  <a:gd name="T50" fmla="*/ 65 w 733"/>
                  <a:gd name="T51" fmla="*/ 58 h 456"/>
                  <a:gd name="T52" fmla="*/ 65 w 733"/>
                  <a:gd name="T53" fmla="*/ 83 h 456"/>
                  <a:gd name="T54" fmla="*/ 84 w 733"/>
                  <a:gd name="T55" fmla="*/ 111 h 456"/>
                  <a:gd name="T56" fmla="*/ 106 w 733"/>
                  <a:gd name="T57" fmla="*/ 169 h 456"/>
                  <a:gd name="T58" fmla="*/ 92 w 733"/>
                  <a:gd name="T59" fmla="*/ 179 h 456"/>
                  <a:gd name="T60" fmla="*/ 13 w 733"/>
                  <a:gd name="T61" fmla="*/ 209 h 456"/>
                  <a:gd name="T62" fmla="*/ 10 w 733"/>
                  <a:gd name="T63" fmla="*/ 234 h 456"/>
                  <a:gd name="T64" fmla="*/ 25 w 733"/>
                  <a:gd name="T65" fmla="*/ 266 h 4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456"/>
                  <a:gd name="T101" fmla="*/ 733 w 733"/>
                  <a:gd name="T102" fmla="*/ 456 h 4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solidFill>
                <a:schemeClr val="accent4">
                  <a:lumMod val="60000"/>
                  <a:lumOff val="4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Freeform 26">
                <a:extLst>
                  <a:ext uri="{FF2B5EF4-FFF2-40B4-BE49-F238E27FC236}">
                    <a16:creationId xmlns:a16="http://schemas.microsoft.com/office/drawing/2014/main" id="{40298DF6-A9A8-478C-834C-3301ADA5A39B}"/>
                  </a:ext>
                </a:extLst>
              </p:cNvPr>
              <p:cNvSpPr>
                <a:spLocks/>
              </p:cNvSpPr>
              <p:nvPr/>
            </p:nvSpPr>
            <p:spPr bwMode="auto">
              <a:xfrm>
                <a:off x="3277" y="3465"/>
                <a:ext cx="163" cy="146"/>
              </a:xfrm>
              <a:custGeom>
                <a:avLst/>
                <a:gdLst>
                  <a:gd name="T0" fmla="*/ 162 w 238"/>
                  <a:gd name="T1" fmla="*/ 24 h 215"/>
                  <a:gd name="T2" fmla="*/ 131 w 238"/>
                  <a:gd name="T3" fmla="*/ 75 h 215"/>
                  <a:gd name="T4" fmla="*/ 131 w 238"/>
                  <a:gd name="T5" fmla="*/ 98 h 215"/>
                  <a:gd name="T6" fmla="*/ 72 w 238"/>
                  <a:gd name="T7" fmla="*/ 145 h 215"/>
                  <a:gd name="T8" fmla="*/ 12 w 238"/>
                  <a:gd name="T9" fmla="*/ 124 h 215"/>
                  <a:gd name="T10" fmla="*/ 0 w 238"/>
                  <a:gd name="T11" fmla="*/ 81 h 215"/>
                  <a:gd name="T12" fmla="*/ 3 w 238"/>
                  <a:gd name="T13" fmla="*/ 61 h 215"/>
                  <a:gd name="T14" fmla="*/ 37 w 238"/>
                  <a:gd name="T15" fmla="*/ 29 h 215"/>
                  <a:gd name="T16" fmla="*/ 47 w 238"/>
                  <a:gd name="T17" fmla="*/ 19 h 215"/>
                  <a:gd name="T18" fmla="*/ 103 w 238"/>
                  <a:gd name="T19" fmla="*/ 11 h 215"/>
                  <a:gd name="T20" fmla="*/ 127 w 238"/>
                  <a:gd name="T21" fmla="*/ 8 h 215"/>
                  <a:gd name="T22" fmla="*/ 136 w 238"/>
                  <a:gd name="T23" fmla="*/ 0 h 215"/>
                  <a:gd name="T24" fmla="*/ 153 w 238"/>
                  <a:gd name="T25" fmla="*/ 3 h 215"/>
                  <a:gd name="T26" fmla="*/ 162 w 238"/>
                  <a:gd name="T27" fmla="*/ 24 h 2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8"/>
                  <a:gd name="T43" fmla="*/ 0 h 215"/>
                  <a:gd name="T44" fmla="*/ 238 w 238"/>
                  <a:gd name="T45" fmla="*/ 215 h 2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8" h="215">
                    <a:moveTo>
                      <a:pt x="237" y="36"/>
                    </a:moveTo>
                    <a:lnTo>
                      <a:pt x="192" y="110"/>
                    </a:lnTo>
                    <a:lnTo>
                      <a:pt x="192" y="144"/>
                    </a:lnTo>
                    <a:lnTo>
                      <a:pt x="105" y="214"/>
                    </a:lnTo>
                    <a:lnTo>
                      <a:pt x="18" y="182"/>
                    </a:lnTo>
                    <a:lnTo>
                      <a:pt x="0" y="120"/>
                    </a:lnTo>
                    <a:lnTo>
                      <a:pt x="4" y="90"/>
                    </a:lnTo>
                    <a:lnTo>
                      <a:pt x="54" y="43"/>
                    </a:lnTo>
                    <a:lnTo>
                      <a:pt x="69" y="28"/>
                    </a:lnTo>
                    <a:lnTo>
                      <a:pt x="150" y="16"/>
                    </a:lnTo>
                    <a:lnTo>
                      <a:pt x="186" y="12"/>
                    </a:lnTo>
                    <a:lnTo>
                      <a:pt x="198" y="0"/>
                    </a:lnTo>
                    <a:lnTo>
                      <a:pt x="224" y="4"/>
                    </a:lnTo>
                    <a:lnTo>
                      <a:pt x="237" y="36"/>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Oval 27">
                <a:extLst>
                  <a:ext uri="{FF2B5EF4-FFF2-40B4-BE49-F238E27FC236}">
                    <a16:creationId xmlns:a16="http://schemas.microsoft.com/office/drawing/2014/main" id="{7B74CFC8-0D14-45EA-A01C-FA19ECBC0202}"/>
                  </a:ext>
                </a:extLst>
              </p:cNvPr>
              <p:cNvSpPr>
                <a:spLocks noChangeArrowheads="1"/>
              </p:cNvSpPr>
              <p:nvPr/>
            </p:nvSpPr>
            <p:spPr bwMode="auto">
              <a:xfrm>
                <a:off x="3856" y="2531"/>
                <a:ext cx="42" cy="41"/>
              </a:xfrm>
              <a:prstGeom prst="ellipse">
                <a:avLst/>
              </a:prstGeom>
              <a:grpFill/>
              <a:ln w="9525">
                <a:solidFill>
                  <a:schemeClr val="bg1"/>
                </a:solidFill>
                <a:round/>
                <a:headEnd/>
                <a:tailEnd/>
              </a:ln>
            </p:spPr>
            <p:txBody>
              <a:bodyPr lIns="52121" tIns="26060" rIns="52121" bIns="2606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Freeform 28">
                <a:extLst>
                  <a:ext uri="{FF2B5EF4-FFF2-40B4-BE49-F238E27FC236}">
                    <a16:creationId xmlns:a16="http://schemas.microsoft.com/office/drawing/2014/main" id="{54477402-CC45-47D2-B6F1-92668FF08BAD}"/>
                  </a:ext>
                </a:extLst>
              </p:cNvPr>
              <p:cNvSpPr>
                <a:spLocks/>
              </p:cNvSpPr>
              <p:nvPr/>
            </p:nvSpPr>
            <p:spPr bwMode="auto">
              <a:xfrm>
                <a:off x="2302" y="1811"/>
                <a:ext cx="893" cy="747"/>
              </a:xfrm>
              <a:custGeom>
                <a:avLst/>
                <a:gdLst>
                  <a:gd name="T0" fmla="*/ 0 w 1299"/>
                  <a:gd name="T1" fmla="*/ 140 h 1107"/>
                  <a:gd name="T2" fmla="*/ 34 w 1299"/>
                  <a:gd name="T3" fmla="*/ 106 h 1107"/>
                  <a:gd name="T4" fmla="*/ 137 w 1299"/>
                  <a:gd name="T5" fmla="*/ 48 h 1107"/>
                  <a:gd name="T6" fmla="*/ 163 w 1299"/>
                  <a:gd name="T7" fmla="*/ 13 h 1107"/>
                  <a:gd name="T8" fmla="*/ 185 w 1299"/>
                  <a:gd name="T9" fmla="*/ 1 h 1107"/>
                  <a:gd name="T10" fmla="*/ 225 w 1299"/>
                  <a:gd name="T11" fmla="*/ 26 h 1107"/>
                  <a:gd name="T12" fmla="*/ 228 w 1299"/>
                  <a:gd name="T13" fmla="*/ 101 h 1107"/>
                  <a:gd name="T14" fmla="*/ 283 w 1299"/>
                  <a:gd name="T15" fmla="*/ 165 h 1107"/>
                  <a:gd name="T16" fmla="*/ 373 w 1299"/>
                  <a:gd name="T17" fmla="*/ 143 h 1107"/>
                  <a:gd name="T18" fmla="*/ 397 w 1299"/>
                  <a:gd name="T19" fmla="*/ 161 h 1107"/>
                  <a:gd name="T20" fmla="*/ 357 w 1299"/>
                  <a:gd name="T21" fmla="*/ 202 h 1107"/>
                  <a:gd name="T22" fmla="*/ 399 w 1299"/>
                  <a:gd name="T23" fmla="*/ 244 h 1107"/>
                  <a:gd name="T24" fmla="*/ 419 w 1299"/>
                  <a:gd name="T25" fmla="*/ 250 h 1107"/>
                  <a:gd name="T26" fmla="*/ 439 w 1299"/>
                  <a:gd name="T27" fmla="*/ 281 h 1107"/>
                  <a:gd name="T28" fmla="*/ 520 w 1299"/>
                  <a:gd name="T29" fmla="*/ 283 h 1107"/>
                  <a:gd name="T30" fmla="*/ 597 w 1299"/>
                  <a:gd name="T31" fmla="*/ 252 h 1107"/>
                  <a:gd name="T32" fmla="*/ 604 w 1299"/>
                  <a:gd name="T33" fmla="*/ 301 h 1107"/>
                  <a:gd name="T34" fmla="*/ 584 w 1299"/>
                  <a:gd name="T35" fmla="*/ 327 h 1107"/>
                  <a:gd name="T36" fmla="*/ 577 w 1299"/>
                  <a:gd name="T37" fmla="*/ 366 h 1107"/>
                  <a:gd name="T38" fmla="*/ 635 w 1299"/>
                  <a:gd name="T39" fmla="*/ 389 h 1107"/>
                  <a:gd name="T40" fmla="*/ 691 w 1299"/>
                  <a:gd name="T41" fmla="*/ 485 h 1107"/>
                  <a:gd name="T42" fmla="*/ 716 w 1299"/>
                  <a:gd name="T43" fmla="*/ 524 h 1107"/>
                  <a:gd name="T44" fmla="*/ 745 w 1299"/>
                  <a:gd name="T45" fmla="*/ 544 h 1107"/>
                  <a:gd name="T46" fmla="*/ 753 w 1299"/>
                  <a:gd name="T47" fmla="*/ 521 h 1107"/>
                  <a:gd name="T48" fmla="*/ 782 w 1299"/>
                  <a:gd name="T49" fmla="*/ 489 h 1107"/>
                  <a:gd name="T50" fmla="*/ 753 w 1299"/>
                  <a:gd name="T51" fmla="*/ 465 h 1107"/>
                  <a:gd name="T52" fmla="*/ 770 w 1299"/>
                  <a:gd name="T53" fmla="*/ 405 h 1107"/>
                  <a:gd name="T54" fmla="*/ 799 w 1299"/>
                  <a:gd name="T55" fmla="*/ 411 h 1107"/>
                  <a:gd name="T56" fmla="*/ 857 w 1299"/>
                  <a:gd name="T57" fmla="*/ 447 h 1107"/>
                  <a:gd name="T58" fmla="*/ 892 w 1299"/>
                  <a:gd name="T59" fmla="*/ 482 h 1107"/>
                  <a:gd name="T60" fmla="*/ 885 w 1299"/>
                  <a:gd name="T61" fmla="*/ 529 h 1107"/>
                  <a:gd name="T62" fmla="*/ 841 w 1299"/>
                  <a:gd name="T63" fmla="*/ 544 h 1107"/>
                  <a:gd name="T64" fmla="*/ 835 w 1299"/>
                  <a:gd name="T65" fmla="*/ 556 h 1107"/>
                  <a:gd name="T66" fmla="*/ 802 w 1299"/>
                  <a:gd name="T67" fmla="*/ 569 h 1107"/>
                  <a:gd name="T68" fmla="*/ 765 w 1299"/>
                  <a:gd name="T69" fmla="*/ 560 h 1107"/>
                  <a:gd name="T70" fmla="*/ 765 w 1299"/>
                  <a:gd name="T71" fmla="*/ 577 h 1107"/>
                  <a:gd name="T72" fmla="*/ 750 w 1299"/>
                  <a:gd name="T73" fmla="*/ 602 h 1107"/>
                  <a:gd name="T74" fmla="*/ 757 w 1299"/>
                  <a:gd name="T75" fmla="*/ 649 h 1107"/>
                  <a:gd name="T76" fmla="*/ 760 w 1299"/>
                  <a:gd name="T77" fmla="*/ 672 h 1107"/>
                  <a:gd name="T78" fmla="*/ 719 w 1299"/>
                  <a:gd name="T79" fmla="*/ 680 h 1107"/>
                  <a:gd name="T80" fmla="*/ 724 w 1299"/>
                  <a:gd name="T81" fmla="*/ 722 h 1107"/>
                  <a:gd name="T82" fmla="*/ 701 w 1299"/>
                  <a:gd name="T83" fmla="*/ 739 h 1107"/>
                  <a:gd name="T84" fmla="*/ 652 w 1299"/>
                  <a:gd name="T85" fmla="*/ 743 h 1107"/>
                  <a:gd name="T86" fmla="*/ 630 w 1299"/>
                  <a:gd name="T87" fmla="*/ 706 h 1107"/>
                  <a:gd name="T88" fmla="*/ 606 w 1299"/>
                  <a:gd name="T89" fmla="*/ 706 h 1107"/>
                  <a:gd name="T90" fmla="*/ 558 w 1299"/>
                  <a:gd name="T91" fmla="*/ 666 h 1107"/>
                  <a:gd name="T92" fmla="*/ 549 w 1299"/>
                  <a:gd name="T93" fmla="*/ 630 h 1107"/>
                  <a:gd name="T94" fmla="*/ 497 w 1299"/>
                  <a:gd name="T95" fmla="*/ 649 h 1107"/>
                  <a:gd name="T96" fmla="*/ 484 w 1299"/>
                  <a:gd name="T97" fmla="*/ 669 h 1107"/>
                  <a:gd name="T98" fmla="*/ 430 w 1299"/>
                  <a:gd name="T99" fmla="*/ 640 h 1107"/>
                  <a:gd name="T100" fmla="*/ 428 w 1299"/>
                  <a:gd name="T101" fmla="*/ 610 h 1107"/>
                  <a:gd name="T102" fmla="*/ 463 w 1299"/>
                  <a:gd name="T103" fmla="*/ 630 h 1107"/>
                  <a:gd name="T104" fmla="*/ 478 w 1299"/>
                  <a:gd name="T105" fmla="*/ 589 h 1107"/>
                  <a:gd name="T106" fmla="*/ 509 w 1299"/>
                  <a:gd name="T107" fmla="*/ 560 h 1107"/>
                  <a:gd name="T108" fmla="*/ 536 w 1299"/>
                  <a:gd name="T109" fmla="*/ 520 h 1107"/>
                  <a:gd name="T110" fmla="*/ 523 w 1299"/>
                  <a:gd name="T111" fmla="*/ 455 h 1107"/>
                  <a:gd name="T112" fmla="*/ 474 w 1299"/>
                  <a:gd name="T113" fmla="*/ 366 h 1107"/>
                  <a:gd name="T114" fmla="*/ 422 w 1299"/>
                  <a:gd name="T115" fmla="*/ 347 h 1107"/>
                  <a:gd name="T116" fmla="*/ 365 w 1299"/>
                  <a:gd name="T117" fmla="*/ 283 h 1107"/>
                  <a:gd name="T118" fmla="*/ 273 w 1299"/>
                  <a:gd name="T119" fmla="*/ 258 h 1107"/>
                  <a:gd name="T120" fmla="*/ 201 w 1299"/>
                  <a:gd name="T121" fmla="*/ 266 h 1107"/>
                  <a:gd name="T122" fmla="*/ 144 w 1299"/>
                  <a:gd name="T123" fmla="*/ 288 h 1107"/>
                  <a:gd name="T124" fmla="*/ 86 w 1299"/>
                  <a:gd name="T125" fmla="*/ 254 h 11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99"/>
                  <a:gd name="T190" fmla="*/ 0 h 1107"/>
                  <a:gd name="T191" fmla="*/ 1299 w 1299"/>
                  <a:gd name="T192" fmla="*/ 1107 h 11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99" h="1107">
                    <a:moveTo>
                      <a:pt x="11" y="350"/>
                    </a:moveTo>
                    <a:lnTo>
                      <a:pt x="0" y="207"/>
                    </a:lnTo>
                    <a:lnTo>
                      <a:pt x="7" y="177"/>
                    </a:lnTo>
                    <a:lnTo>
                      <a:pt x="49" y="157"/>
                    </a:lnTo>
                    <a:lnTo>
                      <a:pt x="107" y="109"/>
                    </a:lnTo>
                    <a:lnTo>
                      <a:pt x="200" y="71"/>
                    </a:lnTo>
                    <a:lnTo>
                      <a:pt x="237" y="55"/>
                    </a:lnTo>
                    <a:lnTo>
                      <a:pt x="237" y="19"/>
                    </a:lnTo>
                    <a:lnTo>
                      <a:pt x="254" y="0"/>
                    </a:lnTo>
                    <a:lnTo>
                      <a:pt x="269" y="2"/>
                    </a:lnTo>
                    <a:lnTo>
                      <a:pt x="329" y="11"/>
                    </a:lnTo>
                    <a:lnTo>
                      <a:pt x="327" y="39"/>
                    </a:lnTo>
                    <a:lnTo>
                      <a:pt x="339" y="82"/>
                    </a:lnTo>
                    <a:lnTo>
                      <a:pt x="332" y="149"/>
                    </a:lnTo>
                    <a:lnTo>
                      <a:pt x="383" y="226"/>
                    </a:lnTo>
                    <a:lnTo>
                      <a:pt x="412" y="244"/>
                    </a:lnTo>
                    <a:lnTo>
                      <a:pt x="454" y="212"/>
                    </a:lnTo>
                    <a:lnTo>
                      <a:pt x="542" y="212"/>
                    </a:lnTo>
                    <a:lnTo>
                      <a:pt x="563" y="219"/>
                    </a:lnTo>
                    <a:lnTo>
                      <a:pt x="577" y="239"/>
                    </a:lnTo>
                    <a:lnTo>
                      <a:pt x="567" y="261"/>
                    </a:lnTo>
                    <a:lnTo>
                      <a:pt x="519" y="299"/>
                    </a:lnTo>
                    <a:lnTo>
                      <a:pt x="524" y="320"/>
                    </a:lnTo>
                    <a:lnTo>
                      <a:pt x="580" y="362"/>
                    </a:lnTo>
                    <a:lnTo>
                      <a:pt x="602" y="362"/>
                    </a:lnTo>
                    <a:lnTo>
                      <a:pt x="609" y="371"/>
                    </a:lnTo>
                    <a:lnTo>
                      <a:pt x="604" y="389"/>
                    </a:lnTo>
                    <a:lnTo>
                      <a:pt x="639" y="417"/>
                    </a:lnTo>
                    <a:lnTo>
                      <a:pt x="722" y="429"/>
                    </a:lnTo>
                    <a:lnTo>
                      <a:pt x="756" y="419"/>
                    </a:lnTo>
                    <a:lnTo>
                      <a:pt x="807" y="369"/>
                    </a:lnTo>
                    <a:lnTo>
                      <a:pt x="868" y="374"/>
                    </a:lnTo>
                    <a:lnTo>
                      <a:pt x="893" y="412"/>
                    </a:lnTo>
                    <a:lnTo>
                      <a:pt x="879" y="446"/>
                    </a:lnTo>
                    <a:lnTo>
                      <a:pt x="881" y="465"/>
                    </a:lnTo>
                    <a:lnTo>
                      <a:pt x="849" y="485"/>
                    </a:lnTo>
                    <a:lnTo>
                      <a:pt x="836" y="502"/>
                    </a:lnTo>
                    <a:lnTo>
                      <a:pt x="840" y="543"/>
                    </a:lnTo>
                    <a:lnTo>
                      <a:pt x="898" y="585"/>
                    </a:lnTo>
                    <a:lnTo>
                      <a:pt x="923" y="576"/>
                    </a:lnTo>
                    <a:lnTo>
                      <a:pt x="988" y="660"/>
                    </a:lnTo>
                    <a:lnTo>
                      <a:pt x="1005" y="719"/>
                    </a:lnTo>
                    <a:lnTo>
                      <a:pt x="996" y="752"/>
                    </a:lnTo>
                    <a:lnTo>
                      <a:pt x="1041" y="777"/>
                    </a:lnTo>
                    <a:lnTo>
                      <a:pt x="1041" y="794"/>
                    </a:lnTo>
                    <a:lnTo>
                      <a:pt x="1083" y="806"/>
                    </a:lnTo>
                    <a:lnTo>
                      <a:pt x="1096" y="806"/>
                    </a:lnTo>
                    <a:lnTo>
                      <a:pt x="1096" y="772"/>
                    </a:lnTo>
                    <a:lnTo>
                      <a:pt x="1128" y="765"/>
                    </a:lnTo>
                    <a:lnTo>
                      <a:pt x="1138" y="724"/>
                    </a:lnTo>
                    <a:lnTo>
                      <a:pt x="1113" y="707"/>
                    </a:lnTo>
                    <a:lnTo>
                      <a:pt x="1096" y="689"/>
                    </a:lnTo>
                    <a:lnTo>
                      <a:pt x="1103" y="612"/>
                    </a:lnTo>
                    <a:lnTo>
                      <a:pt x="1120" y="600"/>
                    </a:lnTo>
                    <a:lnTo>
                      <a:pt x="1151" y="614"/>
                    </a:lnTo>
                    <a:lnTo>
                      <a:pt x="1162" y="609"/>
                    </a:lnTo>
                    <a:lnTo>
                      <a:pt x="1170" y="623"/>
                    </a:lnTo>
                    <a:lnTo>
                      <a:pt x="1247" y="662"/>
                    </a:lnTo>
                    <a:lnTo>
                      <a:pt x="1290" y="689"/>
                    </a:lnTo>
                    <a:lnTo>
                      <a:pt x="1298" y="714"/>
                    </a:lnTo>
                    <a:lnTo>
                      <a:pt x="1275" y="747"/>
                    </a:lnTo>
                    <a:lnTo>
                      <a:pt x="1288" y="784"/>
                    </a:lnTo>
                    <a:lnTo>
                      <a:pt x="1280" y="801"/>
                    </a:lnTo>
                    <a:lnTo>
                      <a:pt x="1223" y="806"/>
                    </a:lnTo>
                    <a:lnTo>
                      <a:pt x="1211" y="812"/>
                    </a:lnTo>
                    <a:lnTo>
                      <a:pt x="1214" y="824"/>
                    </a:lnTo>
                    <a:lnTo>
                      <a:pt x="1214" y="838"/>
                    </a:lnTo>
                    <a:lnTo>
                      <a:pt x="1167" y="843"/>
                    </a:lnTo>
                    <a:lnTo>
                      <a:pt x="1143" y="830"/>
                    </a:lnTo>
                    <a:lnTo>
                      <a:pt x="1113" y="830"/>
                    </a:lnTo>
                    <a:lnTo>
                      <a:pt x="1106" y="838"/>
                    </a:lnTo>
                    <a:lnTo>
                      <a:pt x="1113" y="855"/>
                    </a:lnTo>
                    <a:lnTo>
                      <a:pt x="1096" y="873"/>
                    </a:lnTo>
                    <a:lnTo>
                      <a:pt x="1091" y="892"/>
                    </a:lnTo>
                    <a:lnTo>
                      <a:pt x="1120" y="917"/>
                    </a:lnTo>
                    <a:lnTo>
                      <a:pt x="1101" y="962"/>
                    </a:lnTo>
                    <a:lnTo>
                      <a:pt x="1108" y="983"/>
                    </a:lnTo>
                    <a:lnTo>
                      <a:pt x="1106" y="996"/>
                    </a:lnTo>
                    <a:lnTo>
                      <a:pt x="1070" y="996"/>
                    </a:lnTo>
                    <a:lnTo>
                      <a:pt x="1046" y="1008"/>
                    </a:lnTo>
                    <a:lnTo>
                      <a:pt x="1065" y="1032"/>
                    </a:lnTo>
                    <a:lnTo>
                      <a:pt x="1053" y="1070"/>
                    </a:lnTo>
                    <a:lnTo>
                      <a:pt x="1016" y="1077"/>
                    </a:lnTo>
                    <a:lnTo>
                      <a:pt x="1020" y="1095"/>
                    </a:lnTo>
                    <a:lnTo>
                      <a:pt x="1010" y="1106"/>
                    </a:lnTo>
                    <a:lnTo>
                      <a:pt x="948" y="1101"/>
                    </a:lnTo>
                    <a:lnTo>
                      <a:pt x="923" y="1084"/>
                    </a:lnTo>
                    <a:lnTo>
                      <a:pt x="917" y="1046"/>
                    </a:lnTo>
                    <a:lnTo>
                      <a:pt x="903" y="1029"/>
                    </a:lnTo>
                    <a:lnTo>
                      <a:pt x="881" y="1046"/>
                    </a:lnTo>
                    <a:lnTo>
                      <a:pt x="840" y="1008"/>
                    </a:lnTo>
                    <a:lnTo>
                      <a:pt x="812" y="987"/>
                    </a:lnTo>
                    <a:lnTo>
                      <a:pt x="807" y="958"/>
                    </a:lnTo>
                    <a:lnTo>
                      <a:pt x="798" y="934"/>
                    </a:lnTo>
                    <a:lnTo>
                      <a:pt x="782" y="934"/>
                    </a:lnTo>
                    <a:lnTo>
                      <a:pt x="723" y="962"/>
                    </a:lnTo>
                    <a:lnTo>
                      <a:pt x="726" y="992"/>
                    </a:lnTo>
                    <a:lnTo>
                      <a:pt x="704" y="992"/>
                    </a:lnTo>
                    <a:lnTo>
                      <a:pt x="666" y="953"/>
                    </a:lnTo>
                    <a:lnTo>
                      <a:pt x="626" y="948"/>
                    </a:lnTo>
                    <a:lnTo>
                      <a:pt x="611" y="927"/>
                    </a:lnTo>
                    <a:lnTo>
                      <a:pt x="623" y="904"/>
                    </a:lnTo>
                    <a:lnTo>
                      <a:pt x="646" y="924"/>
                    </a:lnTo>
                    <a:lnTo>
                      <a:pt x="674" y="934"/>
                    </a:lnTo>
                    <a:lnTo>
                      <a:pt x="695" y="915"/>
                    </a:lnTo>
                    <a:lnTo>
                      <a:pt x="695" y="873"/>
                    </a:lnTo>
                    <a:lnTo>
                      <a:pt x="722" y="850"/>
                    </a:lnTo>
                    <a:lnTo>
                      <a:pt x="741" y="830"/>
                    </a:lnTo>
                    <a:lnTo>
                      <a:pt x="731" y="806"/>
                    </a:lnTo>
                    <a:lnTo>
                      <a:pt x="779" y="770"/>
                    </a:lnTo>
                    <a:lnTo>
                      <a:pt x="786" y="707"/>
                    </a:lnTo>
                    <a:lnTo>
                      <a:pt x="761" y="675"/>
                    </a:lnTo>
                    <a:lnTo>
                      <a:pt x="750" y="623"/>
                    </a:lnTo>
                    <a:lnTo>
                      <a:pt x="690" y="543"/>
                    </a:lnTo>
                    <a:lnTo>
                      <a:pt x="658" y="554"/>
                    </a:lnTo>
                    <a:lnTo>
                      <a:pt x="614" y="514"/>
                    </a:lnTo>
                    <a:lnTo>
                      <a:pt x="554" y="477"/>
                    </a:lnTo>
                    <a:lnTo>
                      <a:pt x="531" y="419"/>
                    </a:lnTo>
                    <a:lnTo>
                      <a:pt x="483" y="436"/>
                    </a:lnTo>
                    <a:lnTo>
                      <a:pt x="397" y="382"/>
                    </a:lnTo>
                    <a:lnTo>
                      <a:pt x="355" y="404"/>
                    </a:lnTo>
                    <a:lnTo>
                      <a:pt x="292" y="394"/>
                    </a:lnTo>
                    <a:lnTo>
                      <a:pt x="242" y="424"/>
                    </a:lnTo>
                    <a:lnTo>
                      <a:pt x="209" y="427"/>
                    </a:lnTo>
                    <a:lnTo>
                      <a:pt x="159" y="397"/>
                    </a:lnTo>
                    <a:lnTo>
                      <a:pt x="125" y="376"/>
                    </a:lnTo>
                    <a:lnTo>
                      <a:pt x="11" y="350"/>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Freeform 29">
                <a:extLst>
                  <a:ext uri="{FF2B5EF4-FFF2-40B4-BE49-F238E27FC236}">
                    <a16:creationId xmlns:a16="http://schemas.microsoft.com/office/drawing/2014/main" id="{EE2A550D-D1EC-4C21-AFD1-FC772A8E172B}"/>
                  </a:ext>
                </a:extLst>
              </p:cNvPr>
              <p:cNvSpPr>
                <a:spLocks/>
              </p:cNvSpPr>
              <p:nvPr/>
            </p:nvSpPr>
            <p:spPr bwMode="auto">
              <a:xfrm>
                <a:off x="3021" y="2028"/>
                <a:ext cx="334" cy="572"/>
              </a:xfrm>
              <a:custGeom>
                <a:avLst/>
                <a:gdLst>
                  <a:gd name="T0" fmla="*/ 278 w 482"/>
                  <a:gd name="T1" fmla="*/ 340 h 849"/>
                  <a:gd name="T2" fmla="*/ 270 w 482"/>
                  <a:gd name="T3" fmla="*/ 193 h 849"/>
                  <a:gd name="T4" fmla="*/ 294 w 482"/>
                  <a:gd name="T5" fmla="*/ 144 h 849"/>
                  <a:gd name="T6" fmla="*/ 292 w 482"/>
                  <a:gd name="T7" fmla="*/ 77 h 849"/>
                  <a:gd name="T8" fmla="*/ 306 w 482"/>
                  <a:gd name="T9" fmla="*/ 30 h 849"/>
                  <a:gd name="T10" fmla="*/ 295 w 482"/>
                  <a:gd name="T11" fmla="*/ 0 h 849"/>
                  <a:gd name="T12" fmla="*/ 245 w 482"/>
                  <a:gd name="T13" fmla="*/ 17 h 849"/>
                  <a:gd name="T14" fmla="*/ 227 w 482"/>
                  <a:gd name="T15" fmla="*/ 58 h 849"/>
                  <a:gd name="T16" fmla="*/ 207 w 482"/>
                  <a:gd name="T17" fmla="*/ 73 h 849"/>
                  <a:gd name="T18" fmla="*/ 142 w 482"/>
                  <a:gd name="T19" fmla="*/ 146 h 849"/>
                  <a:gd name="T20" fmla="*/ 94 w 482"/>
                  <a:gd name="T21" fmla="*/ 144 h 849"/>
                  <a:gd name="T22" fmla="*/ 82 w 482"/>
                  <a:gd name="T23" fmla="*/ 191 h 849"/>
                  <a:gd name="T24" fmla="*/ 142 w 482"/>
                  <a:gd name="T25" fmla="*/ 227 h 849"/>
                  <a:gd name="T26" fmla="*/ 178 w 482"/>
                  <a:gd name="T27" fmla="*/ 262 h 849"/>
                  <a:gd name="T28" fmla="*/ 171 w 482"/>
                  <a:gd name="T29" fmla="*/ 309 h 849"/>
                  <a:gd name="T30" fmla="*/ 125 w 482"/>
                  <a:gd name="T31" fmla="*/ 323 h 849"/>
                  <a:gd name="T32" fmla="*/ 118 w 482"/>
                  <a:gd name="T33" fmla="*/ 335 h 849"/>
                  <a:gd name="T34" fmla="*/ 85 w 482"/>
                  <a:gd name="T35" fmla="*/ 348 h 849"/>
                  <a:gd name="T36" fmla="*/ 47 w 482"/>
                  <a:gd name="T37" fmla="*/ 340 h 849"/>
                  <a:gd name="T38" fmla="*/ 47 w 482"/>
                  <a:gd name="T39" fmla="*/ 356 h 849"/>
                  <a:gd name="T40" fmla="*/ 31 w 482"/>
                  <a:gd name="T41" fmla="*/ 381 h 849"/>
                  <a:gd name="T42" fmla="*/ 38 w 482"/>
                  <a:gd name="T43" fmla="*/ 428 h 849"/>
                  <a:gd name="T44" fmla="*/ 42 w 482"/>
                  <a:gd name="T45" fmla="*/ 451 h 849"/>
                  <a:gd name="T46" fmla="*/ 0 w 482"/>
                  <a:gd name="T47" fmla="*/ 459 h 849"/>
                  <a:gd name="T48" fmla="*/ 5 w 482"/>
                  <a:gd name="T49" fmla="*/ 501 h 849"/>
                  <a:gd name="T50" fmla="*/ 21 w 482"/>
                  <a:gd name="T51" fmla="*/ 518 h 849"/>
                  <a:gd name="T52" fmla="*/ 78 w 482"/>
                  <a:gd name="T53" fmla="*/ 511 h 849"/>
                  <a:gd name="T54" fmla="*/ 91 w 482"/>
                  <a:gd name="T55" fmla="*/ 525 h 849"/>
                  <a:gd name="T56" fmla="*/ 148 w 482"/>
                  <a:gd name="T57" fmla="*/ 549 h 849"/>
                  <a:gd name="T58" fmla="*/ 220 w 482"/>
                  <a:gd name="T59" fmla="*/ 557 h 849"/>
                  <a:gd name="T60" fmla="*/ 254 w 482"/>
                  <a:gd name="T61" fmla="*/ 565 h 849"/>
                  <a:gd name="T62" fmla="*/ 247 w 482"/>
                  <a:gd name="T63" fmla="*/ 534 h 849"/>
                  <a:gd name="T64" fmla="*/ 278 w 482"/>
                  <a:gd name="T65" fmla="*/ 503 h 849"/>
                  <a:gd name="T66" fmla="*/ 270 w 482"/>
                  <a:gd name="T67" fmla="*/ 488 h 849"/>
                  <a:gd name="T68" fmla="*/ 240 w 482"/>
                  <a:gd name="T69" fmla="*/ 470 h 849"/>
                  <a:gd name="T70" fmla="*/ 299 w 482"/>
                  <a:gd name="T71" fmla="*/ 464 h 849"/>
                  <a:gd name="T72" fmla="*/ 317 w 482"/>
                  <a:gd name="T73" fmla="*/ 468 h 849"/>
                  <a:gd name="T74" fmla="*/ 333 w 482"/>
                  <a:gd name="T75" fmla="*/ 436 h 849"/>
                  <a:gd name="T76" fmla="*/ 285 w 482"/>
                  <a:gd name="T77" fmla="*/ 360 h 8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2"/>
                  <a:gd name="T118" fmla="*/ 0 h 849"/>
                  <a:gd name="T119" fmla="*/ 482 w 482"/>
                  <a:gd name="T120" fmla="*/ 849 h 8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Freeform 30">
                <a:extLst>
                  <a:ext uri="{FF2B5EF4-FFF2-40B4-BE49-F238E27FC236}">
                    <a16:creationId xmlns:a16="http://schemas.microsoft.com/office/drawing/2014/main" id="{460006C3-F20C-4EFD-BFD5-4873B3A6324A}"/>
                  </a:ext>
                </a:extLst>
              </p:cNvPr>
              <p:cNvSpPr>
                <a:spLocks/>
              </p:cNvSpPr>
              <p:nvPr/>
            </p:nvSpPr>
            <p:spPr bwMode="auto">
              <a:xfrm>
                <a:off x="3607" y="2351"/>
                <a:ext cx="311" cy="367"/>
              </a:xfrm>
              <a:custGeom>
                <a:avLst/>
                <a:gdLst>
                  <a:gd name="T0" fmla="*/ 74 w 451"/>
                  <a:gd name="T1" fmla="*/ 0 h 543"/>
                  <a:gd name="T2" fmla="*/ 128 w 451"/>
                  <a:gd name="T3" fmla="*/ 31 h 543"/>
                  <a:gd name="T4" fmla="*/ 170 w 451"/>
                  <a:gd name="T5" fmla="*/ 49 h 543"/>
                  <a:gd name="T6" fmla="*/ 190 w 451"/>
                  <a:gd name="T7" fmla="*/ 52 h 543"/>
                  <a:gd name="T8" fmla="*/ 201 w 451"/>
                  <a:gd name="T9" fmla="*/ 97 h 543"/>
                  <a:gd name="T10" fmla="*/ 234 w 451"/>
                  <a:gd name="T11" fmla="*/ 116 h 543"/>
                  <a:gd name="T12" fmla="*/ 259 w 451"/>
                  <a:gd name="T13" fmla="*/ 100 h 543"/>
                  <a:gd name="T14" fmla="*/ 268 w 451"/>
                  <a:gd name="T15" fmla="*/ 126 h 543"/>
                  <a:gd name="T16" fmla="*/ 237 w 451"/>
                  <a:gd name="T17" fmla="*/ 143 h 543"/>
                  <a:gd name="T18" fmla="*/ 226 w 451"/>
                  <a:gd name="T19" fmla="*/ 165 h 543"/>
                  <a:gd name="T20" fmla="*/ 259 w 451"/>
                  <a:gd name="T21" fmla="*/ 197 h 543"/>
                  <a:gd name="T22" fmla="*/ 310 w 451"/>
                  <a:gd name="T23" fmla="*/ 222 h 543"/>
                  <a:gd name="T24" fmla="*/ 302 w 451"/>
                  <a:gd name="T25" fmla="*/ 262 h 543"/>
                  <a:gd name="T26" fmla="*/ 302 w 451"/>
                  <a:gd name="T27" fmla="*/ 283 h 543"/>
                  <a:gd name="T28" fmla="*/ 274 w 451"/>
                  <a:gd name="T29" fmla="*/ 298 h 543"/>
                  <a:gd name="T30" fmla="*/ 251 w 451"/>
                  <a:gd name="T31" fmla="*/ 361 h 543"/>
                  <a:gd name="T32" fmla="*/ 232 w 451"/>
                  <a:gd name="T33" fmla="*/ 352 h 543"/>
                  <a:gd name="T34" fmla="*/ 182 w 451"/>
                  <a:gd name="T35" fmla="*/ 335 h 543"/>
                  <a:gd name="T36" fmla="*/ 143 w 451"/>
                  <a:gd name="T37" fmla="*/ 359 h 543"/>
                  <a:gd name="T38" fmla="*/ 154 w 451"/>
                  <a:gd name="T39" fmla="*/ 331 h 543"/>
                  <a:gd name="T40" fmla="*/ 110 w 451"/>
                  <a:gd name="T41" fmla="*/ 346 h 543"/>
                  <a:gd name="T42" fmla="*/ 88 w 451"/>
                  <a:gd name="T43" fmla="*/ 269 h 543"/>
                  <a:gd name="T44" fmla="*/ 68 w 451"/>
                  <a:gd name="T45" fmla="*/ 257 h 543"/>
                  <a:gd name="T46" fmla="*/ 50 w 451"/>
                  <a:gd name="T47" fmla="*/ 216 h 543"/>
                  <a:gd name="T48" fmla="*/ 71 w 451"/>
                  <a:gd name="T49" fmla="*/ 190 h 543"/>
                  <a:gd name="T50" fmla="*/ 61 w 451"/>
                  <a:gd name="T51" fmla="*/ 153 h 543"/>
                  <a:gd name="T52" fmla="*/ 19 w 451"/>
                  <a:gd name="T53" fmla="*/ 151 h 543"/>
                  <a:gd name="T54" fmla="*/ 19 w 451"/>
                  <a:gd name="T55" fmla="*/ 114 h 543"/>
                  <a:gd name="T56" fmla="*/ 34 w 451"/>
                  <a:gd name="T57" fmla="*/ 83 h 543"/>
                  <a:gd name="T58" fmla="*/ 42 w 451"/>
                  <a:gd name="T59" fmla="*/ 44 h 543"/>
                  <a:gd name="T60" fmla="*/ 68 w 451"/>
                  <a:gd name="T61" fmla="*/ 70 h 543"/>
                  <a:gd name="T62" fmla="*/ 94 w 451"/>
                  <a:gd name="T63" fmla="*/ 48 h 543"/>
                  <a:gd name="T64" fmla="*/ 68 w 451"/>
                  <a:gd name="T65" fmla="*/ 20 h 5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1"/>
                  <a:gd name="T100" fmla="*/ 0 h 543"/>
                  <a:gd name="T101" fmla="*/ 451 w 451"/>
                  <a:gd name="T102" fmla="*/ 543 h 5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 name="Freeform 31">
                <a:extLst>
                  <a:ext uri="{FF2B5EF4-FFF2-40B4-BE49-F238E27FC236}">
                    <a16:creationId xmlns:a16="http://schemas.microsoft.com/office/drawing/2014/main" id="{F15D955A-E6C3-480D-B465-B539367A702E}"/>
                  </a:ext>
                </a:extLst>
              </p:cNvPr>
              <p:cNvSpPr>
                <a:spLocks/>
              </p:cNvSpPr>
              <p:nvPr/>
            </p:nvSpPr>
            <p:spPr bwMode="auto">
              <a:xfrm>
                <a:off x="3682" y="2297"/>
                <a:ext cx="368" cy="286"/>
              </a:xfrm>
              <a:custGeom>
                <a:avLst/>
                <a:gdLst>
                  <a:gd name="T0" fmla="*/ 341 w 533"/>
                  <a:gd name="T1" fmla="*/ 226 h 427"/>
                  <a:gd name="T2" fmla="*/ 333 w 533"/>
                  <a:gd name="T3" fmla="*/ 251 h 427"/>
                  <a:gd name="T4" fmla="*/ 323 w 533"/>
                  <a:gd name="T5" fmla="*/ 264 h 427"/>
                  <a:gd name="T6" fmla="*/ 304 w 533"/>
                  <a:gd name="T7" fmla="*/ 285 h 427"/>
                  <a:gd name="T8" fmla="*/ 275 w 533"/>
                  <a:gd name="T9" fmla="*/ 280 h 427"/>
                  <a:gd name="T10" fmla="*/ 252 w 533"/>
                  <a:gd name="T11" fmla="*/ 267 h 427"/>
                  <a:gd name="T12" fmla="*/ 237 w 533"/>
                  <a:gd name="T13" fmla="*/ 274 h 427"/>
                  <a:gd name="T14" fmla="*/ 188 w 533"/>
                  <a:gd name="T15" fmla="*/ 268 h 427"/>
                  <a:gd name="T16" fmla="*/ 186 w 533"/>
                  <a:gd name="T17" fmla="*/ 250 h 427"/>
                  <a:gd name="T18" fmla="*/ 160 w 533"/>
                  <a:gd name="T19" fmla="*/ 232 h 427"/>
                  <a:gd name="T20" fmla="*/ 153 w 533"/>
                  <a:gd name="T21" fmla="*/ 217 h 427"/>
                  <a:gd name="T22" fmla="*/ 164 w 533"/>
                  <a:gd name="T23" fmla="*/ 205 h 427"/>
                  <a:gd name="T24" fmla="*/ 164 w 533"/>
                  <a:gd name="T25" fmla="*/ 196 h 427"/>
                  <a:gd name="T26" fmla="*/ 164 w 533"/>
                  <a:gd name="T27" fmla="*/ 184 h 427"/>
                  <a:gd name="T28" fmla="*/ 195 w 533"/>
                  <a:gd name="T29" fmla="*/ 179 h 427"/>
                  <a:gd name="T30" fmla="*/ 196 w 533"/>
                  <a:gd name="T31" fmla="*/ 167 h 427"/>
                  <a:gd name="T32" fmla="*/ 186 w 533"/>
                  <a:gd name="T33" fmla="*/ 153 h 427"/>
                  <a:gd name="T34" fmla="*/ 168 w 533"/>
                  <a:gd name="T35" fmla="*/ 152 h 427"/>
                  <a:gd name="T36" fmla="*/ 160 w 533"/>
                  <a:gd name="T37" fmla="*/ 168 h 427"/>
                  <a:gd name="T38" fmla="*/ 135 w 533"/>
                  <a:gd name="T39" fmla="*/ 164 h 427"/>
                  <a:gd name="T40" fmla="*/ 128 w 533"/>
                  <a:gd name="T41" fmla="*/ 151 h 427"/>
                  <a:gd name="T42" fmla="*/ 112 w 533"/>
                  <a:gd name="T43" fmla="*/ 143 h 427"/>
                  <a:gd name="T44" fmla="*/ 117 w 533"/>
                  <a:gd name="T45" fmla="*/ 106 h 427"/>
                  <a:gd name="T46" fmla="*/ 113 w 533"/>
                  <a:gd name="T47" fmla="*/ 102 h 427"/>
                  <a:gd name="T48" fmla="*/ 96 w 533"/>
                  <a:gd name="T49" fmla="*/ 103 h 427"/>
                  <a:gd name="T50" fmla="*/ 85 w 533"/>
                  <a:gd name="T51" fmla="*/ 93 h 427"/>
                  <a:gd name="T52" fmla="*/ 54 w 533"/>
                  <a:gd name="T53" fmla="*/ 85 h 427"/>
                  <a:gd name="T54" fmla="*/ 37 w 533"/>
                  <a:gd name="T55" fmla="*/ 69 h 427"/>
                  <a:gd name="T56" fmla="*/ 0 w 533"/>
                  <a:gd name="T57" fmla="*/ 54 h 427"/>
                  <a:gd name="T58" fmla="*/ 3 w 533"/>
                  <a:gd name="T59" fmla="*/ 38 h 427"/>
                  <a:gd name="T60" fmla="*/ 19 w 533"/>
                  <a:gd name="T61" fmla="*/ 33 h 427"/>
                  <a:gd name="T62" fmla="*/ 46 w 533"/>
                  <a:gd name="T63" fmla="*/ 54 h 427"/>
                  <a:gd name="T64" fmla="*/ 54 w 533"/>
                  <a:gd name="T65" fmla="*/ 54 h 427"/>
                  <a:gd name="T66" fmla="*/ 80 w 533"/>
                  <a:gd name="T67" fmla="*/ 52 h 427"/>
                  <a:gd name="T68" fmla="*/ 94 w 533"/>
                  <a:gd name="T69" fmla="*/ 41 h 427"/>
                  <a:gd name="T70" fmla="*/ 115 w 533"/>
                  <a:gd name="T71" fmla="*/ 57 h 427"/>
                  <a:gd name="T72" fmla="*/ 124 w 533"/>
                  <a:gd name="T73" fmla="*/ 42 h 427"/>
                  <a:gd name="T74" fmla="*/ 125 w 533"/>
                  <a:gd name="T75" fmla="*/ 34 h 427"/>
                  <a:gd name="T76" fmla="*/ 142 w 533"/>
                  <a:gd name="T77" fmla="*/ 24 h 427"/>
                  <a:gd name="T78" fmla="*/ 148 w 533"/>
                  <a:gd name="T79" fmla="*/ 3 h 427"/>
                  <a:gd name="T80" fmla="*/ 164 w 533"/>
                  <a:gd name="T81" fmla="*/ 0 h 427"/>
                  <a:gd name="T82" fmla="*/ 207 w 533"/>
                  <a:gd name="T83" fmla="*/ 29 h 427"/>
                  <a:gd name="T84" fmla="*/ 237 w 533"/>
                  <a:gd name="T85" fmla="*/ 41 h 427"/>
                  <a:gd name="T86" fmla="*/ 295 w 533"/>
                  <a:gd name="T87" fmla="*/ 134 h 427"/>
                  <a:gd name="T88" fmla="*/ 291 w 533"/>
                  <a:gd name="T89" fmla="*/ 143 h 427"/>
                  <a:gd name="T90" fmla="*/ 331 w 533"/>
                  <a:gd name="T91" fmla="*/ 161 h 427"/>
                  <a:gd name="T92" fmla="*/ 341 w 533"/>
                  <a:gd name="T93" fmla="*/ 177 h 427"/>
                  <a:gd name="T94" fmla="*/ 358 w 533"/>
                  <a:gd name="T95" fmla="*/ 185 h 427"/>
                  <a:gd name="T96" fmla="*/ 367 w 533"/>
                  <a:gd name="T97" fmla="*/ 202 h 427"/>
                  <a:gd name="T98" fmla="*/ 356 w 533"/>
                  <a:gd name="T99" fmla="*/ 206 h 427"/>
                  <a:gd name="T100" fmla="*/ 336 w 533"/>
                  <a:gd name="T101" fmla="*/ 200 h 427"/>
                  <a:gd name="T102" fmla="*/ 308 w 533"/>
                  <a:gd name="T103" fmla="*/ 200 h 427"/>
                  <a:gd name="T104" fmla="*/ 282 w 533"/>
                  <a:gd name="T105" fmla="*/ 192 h 427"/>
                  <a:gd name="T106" fmla="*/ 275 w 533"/>
                  <a:gd name="T107" fmla="*/ 200 h 427"/>
                  <a:gd name="T108" fmla="*/ 296 w 533"/>
                  <a:gd name="T109" fmla="*/ 206 h 427"/>
                  <a:gd name="T110" fmla="*/ 320 w 533"/>
                  <a:gd name="T111" fmla="*/ 216 h 427"/>
                  <a:gd name="T112" fmla="*/ 341 w 533"/>
                  <a:gd name="T113" fmla="*/ 226 h 4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3"/>
                  <a:gd name="T172" fmla="*/ 0 h 427"/>
                  <a:gd name="T173" fmla="*/ 533 w 533"/>
                  <a:gd name="T174" fmla="*/ 427 h 42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3" h="427">
                    <a:moveTo>
                      <a:pt x="494" y="338"/>
                    </a:moveTo>
                    <a:lnTo>
                      <a:pt x="483" y="374"/>
                    </a:lnTo>
                    <a:lnTo>
                      <a:pt x="468" y="394"/>
                    </a:lnTo>
                    <a:lnTo>
                      <a:pt x="441" y="426"/>
                    </a:lnTo>
                    <a:lnTo>
                      <a:pt x="398" y="418"/>
                    </a:lnTo>
                    <a:lnTo>
                      <a:pt x="365" y="399"/>
                    </a:lnTo>
                    <a:lnTo>
                      <a:pt x="343" y="409"/>
                    </a:lnTo>
                    <a:lnTo>
                      <a:pt x="272" y="400"/>
                    </a:lnTo>
                    <a:lnTo>
                      <a:pt x="270" y="373"/>
                    </a:lnTo>
                    <a:lnTo>
                      <a:pt x="232" y="347"/>
                    </a:lnTo>
                    <a:lnTo>
                      <a:pt x="222" y="324"/>
                    </a:lnTo>
                    <a:lnTo>
                      <a:pt x="237" y="306"/>
                    </a:lnTo>
                    <a:lnTo>
                      <a:pt x="237" y="292"/>
                    </a:lnTo>
                    <a:lnTo>
                      <a:pt x="237" y="274"/>
                    </a:lnTo>
                    <a:lnTo>
                      <a:pt x="282" y="267"/>
                    </a:lnTo>
                    <a:lnTo>
                      <a:pt x="284" y="249"/>
                    </a:lnTo>
                    <a:lnTo>
                      <a:pt x="270" y="229"/>
                    </a:lnTo>
                    <a:lnTo>
                      <a:pt x="244" y="227"/>
                    </a:lnTo>
                    <a:lnTo>
                      <a:pt x="232" y="251"/>
                    </a:lnTo>
                    <a:lnTo>
                      <a:pt x="196" y="245"/>
                    </a:lnTo>
                    <a:lnTo>
                      <a:pt x="186" y="225"/>
                    </a:lnTo>
                    <a:lnTo>
                      <a:pt x="162" y="213"/>
                    </a:lnTo>
                    <a:lnTo>
                      <a:pt x="169" y="158"/>
                    </a:lnTo>
                    <a:lnTo>
                      <a:pt x="164" y="152"/>
                    </a:lnTo>
                    <a:lnTo>
                      <a:pt x="139" y="154"/>
                    </a:lnTo>
                    <a:lnTo>
                      <a:pt x="123" y="139"/>
                    </a:lnTo>
                    <a:lnTo>
                      <a:pt x="78" y="127"/>
                    </a:lnTo>
                    <a:lnTo>
                      <a:pt x="54" y="103"/>
                    </a:lnTo>
                    <a:lnTo>
                      <a:pt x="0" y="80"/>
                    </a:lnTo>
                    <a:lnTo>
                      <a:pt x="4" y="56"/>
                    </a:lnTo>
                    <a:lnTo>
                      <a:pt x="27" y="49"/>
                    </a:lnTo>
                    <a:lnTo>
                      <a:pt x="66" y="80"/>
                    </a:lnTo>
                    <a:lnTo>
                      <a:pt x="78" y="80"/>
                    </a:lnTo>
                    <a:lnTo>
                      <a:pt x="116" y="78"/>
                    </a:lnTo>
                    <a:lnTo>
                      <a:pt x="136" y="61"/>
                    </a:lnTo>
                    <a:lnTo>
                      <a:pt x="166" y="85"/>
                    </a:lnTo>
                    <a:lnTo>
                      <a:pt x="180" y="63"/>
                    </a:lnTo>
                    <a:lnTo>
                      <a:pt x="181" y="51"/>
                    </a:lnTo>
                    <a:lnTo>
                      <a:pt x="206" y="36"/>
                    </a:lnTo>
                    <a:lnTo>
                      <a:pt x="214" y="4"/>
                    </a:lnTo>
                    <a:lnTo>
                      <a:pt x="237" y="0"/>
                    </a:lnTo>
                    <a:lnTo>
                      <a:pt x="300" y="44"/>
                    </a:lnTo>
                    <a:lnTo>
                      <a:pt x="343" y="61"/>
                    </a:lnTo>
                    <a:lnTo>
                      <a:pt x="427" y="200"/>
                    </a:lnTo>
                    <a:lnTo>
                      <a:pt x="422" y="213"/>
                    </a:lnTo>
                    <a:lnTo>
                      <a:pt x="479" y="240"/>
                    </a:lnTo>
                    <a:lnTo>
                      <a:pt x="494" y="264"/>
                    </a:lnTo>
                    <a:lnTo>
                      <a:pt x="519" y="276"/>
                    </a:lnTo>
                    <a:lnTo>
                      <a:pt x="532" y="302"/>
                    </a:lnTo>
                    <a:lnTo>
                      <a:pt x="515" y="308"/>
                    </a:lnTo>
                    <a:lnTo>
                      <a:pt x="487" y="298"/>
                    </a:lnTo>
                    <a:lnTo>
                      <a:pt x="446" y="298"/>
                    </a:lnTo>
                    <a:lnTo>
                      <a:pt x="409" y="286"/>
                    </a:lnTo>
                    <a:lnTo>
                      <a:pt x="398" y="298"/>
                    </a:lnTo>
                    <a:lnTo>
                      <a:pt x="429" y="308"/>
                    </a:lnTo>
                    <a:lnTo>
                      <a:pt x="463" y="323"/>
                    </a:lnTo>
                    <a:lnTo>
                      <a:pt x="494" y="338"/>
                    </a:lnTo>
                  </a:path>
                </a:pathLst>
              </a:custGeom>
              <a:solidFill>
                <a:schemeClr val="accent4">
                  <a:lumMod val="40000"/>
                  <a:lumOff val="6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Freeform 32">
                <a:extLst>
                  <a:ext uri="{FF2B5EF4-FFF2-40B4-BE49-F238E27FC236}">
                    <a16:creationId xmlns:a16="http://schemas.microsoft.com/office/drawing/2014/main" id="{DB1CA0D0-B44B-4025-A411-0A989D402BAE}"/>
                  </a:ext>
                </a:extLst>
              </p:cNvPr>
              <p:cNvSpPr>
                <a:spLocks/>
              </p:cNvSpPr>
              <p:nvPr/>
            </p:nvSpPr>
            <p:spPr bwMode="auto">
              <a:xfrm>
                <a:off x="4009" y="2528"/>
                <a:ext cx="52" cy="54"/>
              </a:xfrm>
              <a:custGeom>
                <a:avLst/>
                <a:gdLst>
                  <a:gd name="T0" fmla="*/ 22 w 76"/>
                  <a:gd name="T1" fmla="*/ 53 h 80"/>
                  <a:gd name="T2" fmla="*/ 0 w 76"/>
                  <a:gd name="T3" fmla="*/ 35 h 80"/>
                  <a:gd name="T4" fmla="*/ 10 w 76"/>
                  <a:gd name="T5" fmla="*/ 22 h 80"/>
                  <a:gd name="T6" fmla="*/ 17 w 76"/>
                  <a:gd name="T7" fmla="*/ 0 h 80"/>
                  <a:gd name="T8" fmla="*/ 40 w 76"/>
                  <a:gd name="T9" fmla="*/ 9 h 80"/>
                  <a:gd name="T10" fmla="*/ 51 w 76"/>
                  <a:gd name="T11" fmla="*/ 24 h 80"/>
                  <a:gd name="T12" fmla="*/ 44 w 76"/>
                  <a:gd name="T13" fmla="*/ 35 h 80"/>
                  <a:gd name="T14" fmla="*/ 22 w 76"/>
                  <a:gd name="T15" fmla="*/ 53 h 80"/>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80"/>
                  <a:gd name="T26" fmla="*/ 76 w 7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80">
                    <a:moveTo>
                      <a:pt x="32" y="79"/>
                    </a:moveTo>
                    <a:lnTo>
                      <a:pt x="0" y="52"/>
                    </a:lnTo>
                    <a:lnTo>
                      <a:pt x="14" y="33"/>
                    </a:lnTo>
                    <a:lnTo>
                      <a:pt x="25" y="0"/>
                    </a:lnTo>
                    <a:lnTo>
                      <a:pt x="58" y="13"/>
                    </a:lnTo>
                    <a:lnTo>
                      <a:pt x="75" y="35"/>
                    </a:lnTo>
                    <a:lnTo>
                      <a:pt x="64" y="52"/>
                    </a:lnTo>
                    <a:lnTo>
                      <a:pt x="32" y="79"/>
                    </a:lnTo>
                  </a:path>
                </a:pathLst>
              </a:custGeom>
              <a:solidFill>
                <a:schemeClr val="accent4">
                  <a:lumMod val="40000"/>
                  <a:lumOff val="6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Freeform 33">
                <a:extLst>
                  <a:ext uri="{FF2B5EF4-FFF2-40B4-BE49-F238E27FC236}">
                    <a16:creationId xmlns:a16="http://schemas.microsoft.com/office/drawing/2014/main" id="{090B6A72-3E88-4247-9AA5-5E29E40F4DD9}"/>
                  </a:ext>
                </a:extLst>
              </p:cNvPr>
              <p:cNvSpPr>
                <a:spLocks/>
              </p:cNvSpPr>
              <p:nvPr/>
            </p:nvSpPr>
            <p:spPr bwMode="auto">
              <a:xfrm>
                <a:off x="3744" y="2793"/>
                <a:ext cx="284" cy="347"/>
              </a:xfrm>
              <a:custGeom>
                <a:avLst/>
                <a:gdLst>
                  <a:gd name="T0" fmla="*/ 0 w 410"/>
                  <a:gd name="T1" fmla="*/ 265 h 515"/>
                  <a:gd name="T2" fmla="*/ 10 w 410"/>
                  <a:gd name="T3" fmla="*/ 206 h 515"/>
                  <a:gd name="T4" fmla="*/ 21 w 410"/>
                  <a:gd name="T5" fmla="*/ 191 h 515"/>
                  <a:gd name="T6" fmla="*/ 25 w 410"/>
                  <a:gd name="T7" fmla="*/ 175 h 515"/>
                  <a:gd name="T8" fmla="*/ 36 w 410"/>
                  <a:gd name="T9" fmla="*/ 150 h 515"/>
                  <a:gd name="T10" fmla="*/ 30 w 410"/>
                  <a:gd name="T11" fmla="*/ 140 h 515"/>
                  <a:gd name="T12" fmla="*/ 31 w 410"/>
                  <a:gd name="T13" fmla="*/ 119 h 515"/>
                  <a:gd name="T14" fmla="*/ 60 w 410"/>
                  <a:gd name="T15" fmla="*/ 86 h 515"/>
                  <a:gd name="T16" fmla="*/ 60 w 410"/>
                  <a:gd name="T17" fmla="*/ 65 h 515"/>
                  <a:gd name="T18" fmla="*/ 77 w 410"/>
                  <a:gd name="T19" fmla="*/ 34 h 515"/>
                  <a:gd name="T20" fmla="*/ 96 w 410"/>
                  <a:gd name="T21" fmla="*/ 39 h 515"/>
                  <a:gd name="T22" fmla="*/ 133 w 410"/>
                  <a:gd name="T23" fmla="*/ 13 h 515"/>
                  <a:gd name="T24" fmla="*/ 140 w 410"/>
                  <a:gd name="T25" fmla="*/ 0 h 515"/>
                  <a:gd name="T26" fmla="*/ 163 w 410"/>
                  <a:gd name="T27" fmla="*/ 3 h 515"/>
                  <a:gd name="T28" fmla="*/ 174 w 410"/>
                  <a:gd name="T29" fmla="*/ 32 h 515"/>
                  <a:gd name="T30" fmla="*/ 184 w 410"/>
                  <a:gd name="T31" fmla="*/ 53 h 515"/>
                  <a:gd name="T32" fmla="*/ 208 w 410"/>
                  <a:gd name="T33" fmla="*/ 53 h 515"/>
                  <a:gd name="T34" fmla="*/ 221 w 410"/>
                  <a:gd name="T35" fmla="*/ 34 h 515"/>
                  <a:gd name="T36" fmla="*/ 244 w 410"/>
                  <a:gd name="T37" fmla="*/ 55 h 515"/>
                  <a:gd name="T38" fmla="*/ 283 w 410"/>
                  <a:gd name="T39" fmla="*/ 42 h 515"/>
                  <a:gd name="T40" fmla="*/ 259 w 410"/>
                  <a:gd name="T41" fmla="*/ 98 h 515"/>
                  <a:gd name="T42" fmla="*/ 244 w 410"/>
                  <a:gd name="T43" fmla="*/ 91 h 515"/>
                  <a:gd name="T44" fmla="*/ 236 w 410"/>
                  <a:gd name="T45" fmla="*/ 97 h 515"/>
                  <a:gd name="T46" fmla="*/ 234 w 410"/>
                  <a:gd name="T47" fmla="*/ 101 h 515"/>
                  <a:gd name="T48" fmla="*/ 247 w 410"/>
                  <a:gd name="T49" fmla="*/ 116 h 515"/>
                  <a:gd name="T50" fmla="*/ 244 w 410"/>
                  <a:gd name="T51" fmla="*/ 168 h 515"/>
                  <a:gd name="T52" fmla="*/ 247 w 410"/>
                  <a:gd name="T53" fmla="*/ 184 h 515"/>
                  <a:gd name="T54" fmla="*/ 244 w 410"/>
                  <a:gd name="T55" fmla="*/ 189 h 515"/>
                  <a:gd name="T56" fmla="*/ 227 w 410"/>
                  <a:gd name="T57" fmla="*/ 186 h 515"/>
                  <a:gd name="T58" fmla="*/ 218 w 410"/>
                  <a:gd name="T59" fmla="*/ 195 h 515"/>
                  <a:gd name="T60" fmla="*/ 224 w 410"/>
                  <a:gd name="T61" fmla="*/ 210 h 515"/>
                  <a:gd name="T62" fmla="*/ 204 w 410"/>
                  <a:gd name="T63" fmla="*/ 227 h 515"/>
                  <a:gd name="T64" fmla="*/ 210 w 410"/>
                  <a:gd name="T65" fmla="*/ 234 h 515"/>
                  <a:gd name="T66" fmla="*/ 190 w 410"/>
                  <a:gd name="T67" fmla="*/ 244 h 515"/>
                  <a:gd name="T68" fmla="*/ 193 w 410"/>
                  <a:gd name="T69" fmla="*/ 257 h 515"/>
                  <a:gd name="T70" fmla="*/ 187 w 410"/>
                  <a:gd name="T71" fmla="*/ 263 h 515"/>
                  <a:gd name="T72" fmla="*/ 163 w 410"/>
                  <a:gd name="T73" fmla="*/ 263 h 515"/>
                  <a:gd name="T74" fmla="*/ 149 w 410"/>
                  <a:gd name="T75" fmla="*/ 275 h 515"/>
                  <a:gd name="T76" fmla="*/ 147 w 410"/>
                  <a:gd name="T77" fmla="*/ 280 h 515"/>
                  <a:gd name="T78" fmla="*/ 159 w 410"/>
                  <a:gd name="T79" fmla="*/ 288 h 515"/>
                  <a:gd name="T80" fmla="*/ 145 w 410"/>
                  <a:gd name="T81" fmla="*/ 308 h 515"/>
                  <a:gd name="T82" fmla="*/ 128 w 410"/>
                  <a:gd name="T83" fmla="*/ 329 h 515"/>
                  <a:gd name="T84" fmla="*/ 120 w 410"/>
                  <a:gd name="T85" fmla="*/ 327 h 515"/>
                  <a:gd name="T86" fmla="*/ 103 w 410"/>
                  <a:gd name="T87" fmla="*/ 346 h 515"/>
                  <a:gd name="T88" fmla="*/ 82 w 410"/>
                  <a:gd name="T89" fmla="*/ 303 h 515"/>
                  <a:gd name="T90" fmla="*/ 64 w 410"/>
                  <a:gd name="T91" fmla="*/ 280 h 515"/>
                  <a:gd name="T92" fmla="*/ 52 w 410"/>
                  <a:gd name="T93" fmla="*/ 281 h 515"/>
                  <a:gd name="T94" fmla="*/ 44 w 410"/>
                  <a:gd name="T95" fmla="*/ 275 h 515"/>
                  <a:gd name="T96" fmla="*/ 0 w 410"/>
                  <a:gd name="T97" fmla="*/ 265 h 5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0"/>
                  <a:gd name="T148" fmla="*/ 0 h 515"/>
                  <a:gd name="T149" fmla="*/ 410 w 410"/>
                  <a:gd name="T150" fmla="*/ 515 h 5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0" h="515">
                    <a:moveTo>
                      <a:pt x="0" y="393"/>
                    </a:moveTo>
                    <a:lnTo>
                      <a:pt x="15" y="305"/>
                    </a:lnTo>
                    <a:lnTo>
                      <a:pt x="30" y="284"/>
                    </a:lnTo>
                    <a:lnTo>
                      <a:pt x="36" y="259"/>
                    </a:lnTo>
                    <a:lnTo>
                      <a:pt x="52" y="222"/>
                    </a:lnTo>
                    <a:lnTo>
                      <a:pt x="43" y="208"/>
                    </a:lnTo>
                    <a:lnTo>
                      <a:pt x="45" y="176"/>
                    </a:lnTo>
                    <a:lnTo>
                      <a:pt x="87" y="128"/>
                    </a:lnTo>
                    <a:lnTo>
                      <a:pt x="86" y="97"/>
                    </a:lnTo>
                    <a:lnTo>
                      <a:pt x="111" y="50"/>
                    </a:lnTo>
                    <a:lnTo>
                      <a:pt x="139" y="58"/>
                    </a:lnTo>
                    <a:lnTo>
                      <a:pt x="192" y="19"/>
                    </a:lnTo>
                    <a:lnTo>
                      <a:pt x="202" y="0"/>
                    </a:lnTo>
                    <a:lnTo>
                      <a:pt x="235" y="4"/>
                    </a:lnTo>
                    <a:lnTo>
                      <a:pt x="251" y="48"/>
                    </a:lnTo>
                    <a:lnTo>
                      <a:pt x="265" y="78"/>
                    </a:lnTo>
                    <a:lnTo>
                      <a:pt x="300" y="78"/>
                    </a:lnTo>
                    <a:lnTo>
                      <a:pt x="319" y="50"/>
                    </a:lnTo>
                    <a:lnTo>
                      <a:pt x="352" y="82"/>
                    </a:lnTo>
                    <a:lnTo>
                      <a:pt x="409" y="63"/>
                    </a:lnTo>
                    <a:lnTo>
                      <a:pt x="374" y="145"/>
                    </a:lnTo>
                    <a:lnTo>
                      <a:pt x="352" y="135"/>
                    </a:lnTo>
                    <a:lnTo>
                      <a:pt x="340" y="144"/>
                    </a:lnTo>
                    <a:lnTo>
                      <a:pt x="338" y="150"/>
                    </a:lnTo>
                    <a:lnTo>
                      <a:pt x="357" y="172"/>
                    </a:lnTo>
                    <a:lnTo>
                      <a:pt x="352" y="249"/>
                    </a:lnTo>
                    <a:lnTo>
                      <a:pt x="357" y="273"/>
                    </a:lnTo>
                    <a:lnTo>
                      <a:pt x="352" y="281"/>
                    </a:lnTo>
                    <a:lnTo>
                      <a:pt x="327" y="276"/>
                    </a:lnTo>
                    <a:lnTo>
                      <a:pt x="315" y="290"/>
                    </a:lnTo>
                    <a:lnTo>
                      <a:pt x="324" y="311"/>
                    </a:lnTo>
                    <a:lnTo>
                      <a:pt x="295" y="337"/>
                    </a:lnTo>
                    <a:lnTo>
                      <a:pt x="303" y="347"/>
                    </a:lnTo>
                    <a:lnTo>
                      <a:pt x="275" y="362"/>
                    </a:lnTo>
                    <a:lnTo>
                      <a:pt x="279" y="381"/>
                    </a:lnTo>
                    <a:lnTo>
                      <a:pt x="270" y="391"/>
                    </a:lnTo>
                    <a:lnTo>
                      <a:pt x="235" y="391"/>
                    </a:lnTo>
                    <a:lnTo>
                      <a:pt x="215" y="408"/>
                    </a:lnTo>
                    <a:lnTo>
                      <a:pt x="212" y="415"/>
                    </a:lnTo>
                    <a:lnTo>
                      <a:pt x="229" y="427"/>
                    </a:lnTo>
                    <a:lnTo>
                      <a:pt x="210" y="457"/>
                    </a:lnTo>
                    <a:lnTo>
                      <a:pt x="185" y="489"/>
                    </a:lnTo>
                    <a:lnTo>
                      <a:pt x="173" y="485"/>
                    </a:lnTo>
                    <a:lnTo>
                      <a:pt x="149" y="514"/>
                    </a:lnTo>
                    <a:lnTo>
                      <a:pt x="119" y="450"/>
                    </a:lnTo>
                    <a:lnTo>
                      <a:pt x="92" y="415"/>
                    </a:lnTo>
                    <a:lnTo>
                      <a:pt x="75" y="417"/>
                    </a:lnTo>
                    <a:lnTo>
                      <a:pt x="63" y="408"/>
                    </a:lnTo>
                    <a:lnTo>
                      <a:pt x="0" y="393"/>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Freeform 34">
                <a:extLst>
                  <a:ext uri="{FF2B5EF4-FFF2-40B4-BE49-F238E27FC236}">
                    <a16:creationId xmlns:a16="http://schemas.microsoft.com/office/drawing/2014/main" id="{0591CFFA-A6B1-4DC7-AB5C-575FE8FC2F7F}"/>
                  </a:ext>
                </a:extLst>
              </p:cNvPr>
              <p:cNvSpPr>
                <a:spLocks/>
              </p:cNvSpPr>
              <p:nvPr/>
            </p:nvSpPr>
            <p:spPr bwMode="auto">
              <a:xfrm>
                <a:off x="3833" y="2553"/>
                <a:ext cx="249" cy="285"/>
              </a:xfrm>
              <a:custGeom>
                <a:avLst/>
                <a:gdLst>
                  <a:gd name="T0" fmla="*/ 180 w 361"/>
                  <a:gd name="T1" fmla="*/ 271 h 420"/>
                  <a:gd name="T2" fmla="*/ 141 w 361"/>
                  <a:gd name="T3" fmla="*/ 284 h 420"/>
                  <a:gd name="T4" fmla="*/ 119 w 361"/>
                  <a:gd name="T5" fmla="*/ 262 h 420"/>
                  <a:gd name="T6" fmla="*/ 105 w 361"/>
                  <a:gd name="T7" fmla="*/ 281 h 420"/>
                  <a:gd name="T8" fmla="*/ 81 w 361"/>
                  <a:gd name="T9" fmla="*/ 281 h 420"/>
                  <a:gd name="T10" fmla="*/ 72 w 361"/>
                  <a:gd name="T11" fmla="*/ 261 h 420"/>
                  <a:gd name="T12" fmla="*/ 61 w 361"/>
                  <a:gd name="T13" fmla="*/ 231 h 420"/>
                  <a:gd name="T14" fmla="*/ 38 w 361"/>
                  <a:gd name="T15" fmla="*/ 228 h 420"/>
                  <a:gd name="T16" fmla="*/ 15 w 361"/>
                  <a:gd name="T17" fmla="*/ 185 h 420"/>
                  <a:gd name="T18" fmla="*/ 0 w 361"/>
                  <a:gd name="T19" fmla="*/ 164 h 420"/>
                  <a:gd name="T20" fmla="*/ 10 w 361"/>
                  <a:gd name="T21" fmla="*/ 153 h 420"/>
                  <a:gd name="T22" fmla="*/ 15 w 361"/>
                  <a:gd name="T23" fmla="*/ 149 h 420"/>
                  <a:gd name="T24" fmla="*/ 39 w 361"/>
                  <a:gd name="T25" fmla="*/ 114 h 420"/>
                  <a:gd name="T26" fmla="*/ 38 w 361"/>
                  <a:gd name="T27" fmla="*/ 85 h 420"/>
                  <a:gd name="T28" fmla="*/ 47 w 361"/>
                  <a:gd name="T29" fmla="*/ 73 h 420"/>
                  <a:gd name="T30" fmla="*/ 65 w 361"/>
                  <a:gd name="T31" fmla="*/ 71 h 420"/>
                  <a:gd name="T32" fmla="*/ 72 w 361"/>
                  <a:gd name="T33" fmla="*/ 62 h 420"/>
                  <a:gd name="T34" fmla="*/ 65 w 361"/>
                  <a:gd name="T35" fmla="*/ 50 h 420"/>
                  <a:gd name="T36" fmla="*/ 73 w 361"/>
                  <a:gd name="T37" fmla="*/ 35 h 420"/>
                  <a:gd name="T38" fmla="*/ 73 w 361"/>
                  <a:gd name="T39" fmla="*/ 9 h 420"/>
                  <a:gd name="T40" fmla="*/ 88 w 361"/>
                  <a:gd name="T41" fmla="*/ 3 h 420"/>
                  <a:gd name="T42" fmla="*/ 110 w 361"/>
                  <a:gd name="T43" fmla="*/ 16 h 420"/>
                  <a:gd name="T44" fmla="*/ 141 w 361"/>
                  <a:gd name="T45" fmla="*/ 21 h 420"/>
                  <a:gd name="T46" fmla="*/ 159 w 361"/>
                  <a:gd name="T47" fmla="*/ 0 h 420"/>
                  <a:gd name="T48" fmla="*/ 183 w 361"/>
                  <a:gd name="T49" fmla="*/ 19 h 420"/>
                  <a:gd name="T50" fmla="*/ 172 w 361"/>
                  <a:gd name="T51" fmla="*/ 25 h 420"/>
                  <a:gd name="T52" fmla="*/ 160 w 361"/>
                  <a:gd name="T53" fmla="*/ 43 h 420"/>
                  <a:gd name="T54" fmla="*/ 141 w 361"/>
                  <a:gd name="T55" fmla="*/ 50 h 420"/>
                  <a:gd name="T56" fmla="*/ 137 w 361"/>
                  <a:gd name="T57" fmla="*/ 54 h 420"/>
                  <a:gd name="T58" fmla="*/ 152 w 361"/>
                  <a:gd name="T59" fmla="*/ 64 h 420"/>
                  <a:gd name="T60" fmla="*/ 186 w 361"/>
                  <a:gd name="T61" fmla="*/ 50 h 420"/>
                  <a:gd name="T62" fmla="*/ 241 w 361"/>
                  <a:gd name="T63" fmla="*/ 71 h 420"/>
                  <a:gd name="T64" fmla="*/ 248 w 361"/>
                  <a:gd name="T65" fmla="*/ 118 h 420"/>
                  <a:gd name="T66" fmla="*/ 225 w 361"/>
                  <a:gd name="T67" fmla="*/ 118 h 420"/>
                  <a:gd name="T68" fmla="*/ 223 w 361"/>
                  <a:gd name="T69" fmla="*/ 132 h 420"/>
                  <a:gd name="T70" fmla="*/ 235 w 361"/>
                  <a:gd name="T71" fmla="*/ 152 h 420"/>
                  <a:gd name="T72" fmla="*/ 225 w 361"/>
                  <a:gd name="T73" fmla="*/ 164 h 420"/>
                  <a:gd name="T74" fmla="*/ 237 w 361"/>
                  <a:gd name="T75" fmla="*/ 181 h 420"/>
                  <a:gd name="T76" fmla="*/ 218 w 361"/>
                  <a:gd name="T77" fmla="*/ 204 h 420"/>
                  <a:gd name="T78" fmla="*/ 211 w 361"/>
                  <a:gd name="T79" fmla="*/ 193 h 420"/>
                  <a:gd name="T80" fmla="*/ 183 w 361"/>
                  <a:gd name="T81" fmla="*/ 261 h 420"/>
                  <a:gd name="T82" fmla="*/ 180 w 361"/>
                  <a:gd name="T83" fmla="*/ 271 h 4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61"/>
                  <a:gd name="T127" fmla="*/ 0 h 420"/>
                  <a:gd name="T128" fmla="*/ 361 w 361"/>
                  <a:gd name="T129" fmla="*/ 420 h 4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61" h="420">
                    <a:moveTo>
                      <a:pt x="261" y="399"/>
                    </a:moveTo>
                    <a:lnTo>
                      <a:pt x="205" y="419"/>
                    </a:lnTo>
                    <a:lnTo>
                      <a:pt x="172" y="386"/>
                    </a:lnTo>
                    <a:lnTo>
                      <a:pt x="152" y="414"/>
                    </a:lnTo>
                    <a:lnTo>
                      <a:pt x="118" y="414"/>
                    </a:lnTo>
                    <a:lnTo>
                      <a:pt x="104" y="384"/>
                    </a:lnTo>
                    <a:lnTo>
                      <a:pt x="88" y="340"/>
                    </a:lnTo>
                    <a:lnTo>
                      <a:pt x="55" y="336"/>
                    </a:lnTo>
                    <a:lnTo>
                      <a:pt x="22" y="272"/>
                    </a:lnTo>
                    <a:lnTo>
                      <a:pt x="0" y="241"/>
                    </a:lnTo>
                    <a:lnTo>
                      <a:pt x="15" y="226"/>
                    </a:lnTo>
                    <a:lnTo>
                      <a:pt x="22" y="219"/>
                    </a:lnTo>
                    <a:lnTo>
                      <a:pt x="57" y="168"/>
                    </a:lnTo>
                    <a:lnTo>
                      <a:pt x="55" y="126"/>
                    </a:lnTo>
                    <a:lnTo>
                      <a:pt x="68" y="108"/>
                    </a:lnTo>
                    <a:lnTo>
                      <a:pt x="94" y="104"/>
                    </a:lnTo>
                    <a:lnTo>
                      <a:pt x="104" y="92"/>
                    </a:lnTo>
                    <a:lnTo>
                      <a:pt x="94" y="73"/>
                    </a:lnTo>
                    <a:lnTo>
                      <a:pt x="106" y="51"/>
                    </a:lnTo>
                    <a:lnTo>
                      <a:pt x="106" y="14"/>
                    </a:lnTo>
                    <a:lnTo>
                      <a:pt x="128" y="4"/>
                    </a:lnTo>
                    <a:lnTo>
                      <a:pt x="160" y="24"/>
                    </a:lnTo>
                    <a:lnTo>
                      <a:pt x="205" y="31"/>
                    </a:lnTo>
                    <a:lnTo>
                      <a:pt x="230" y="0"/>
                    </a:lnTo>
                    <a:lnTo>
                      <a:pt x="266" y="28"/>
                    </a:lnTo>
                    <a:lnTo>
                      <a:pt x="250" y="37"/>
                    </a:lnTo>
                    <a:lnTo>
                      <a:pt x="232" y="64"/>
                    </a:lnTo>
                    <a:lnTo>
                      <a:pt x="205" y="73"/>
                    </a:lnTo>
                    <a:lnTo>
                      <a:pt x="198" y="79"/>
                    </a:lnTo>
                    <a:lnTo>
                      <a:pt x="220" y="94"/>
                    </a:lnTo>
                    <a:lnTo>
                      <a:pt x="270" y="73"/>
                    </a:lnTo>
                    <a:lnTo>
                      <a:pt x="350" y="105"/>
                    </a:lnTo>
                    <a:lnTo>
                      <a:pt x="360" y="174"/>
                    </a:lnTo>
                    <a:lnTo>
                      <a:pt x="326" y="174"/>
                    </a:lnTo>
                    <a:lnTo>
                      <a:pt x="324" y="194"/>
                    </a:lnTo>
                    <a:lnTo>
                      <a:pt x="340" y="224"/>
                    </a:lnTo>
                    <a:lnTo>
                      <a:pt x="326" y="241"/>
                    </a:lnTo>
                    <a:lnTo>
                      <a:pt x="343" y="266"/>
                    </a:lnTo>
                    <a:lnTo>
                      <a:pt x="316" y="300"/>
                    </a:lnTo>
                    <a:lnTo>
                      <a:pt x="306" y="284"/>
                    </a:lnTo>
                    <a:lnTo>
                      <a:pt x="266" y="384"/>
                    </a:lnTo>
                    <a:lnTo>
                      <a:pt x="261" y="399"/>
                    </a:lnTo>
                  </a:path>
                </a:pathLst>
              </a:custGeom>
              <a:solidFill>
                <a:schemeClr val="accent4">
                  <a:lumMod val="60000"/>
                  <a:lumOff val="4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57" name="Freeform 35">
                <a:extLst>
                  <a:ext uri="{FF2B5EF4-FFF2-40B4-BE49-F238E27FC236}">
                    <a16:creationId xmlns:a16="http://schemas.microsoft.com/office/drawing/2014/main" id="{2A79B92F-AC65-46F7-9958-887B8E9C298A}"/>
                  </a:ext>
                </a:extLst>
              </p:cNvPr>
              <p:cNvSpPr>
                <a:spLocks/>
              </p:cNvSpPr>
              <p:nvPr/>
            </p:nvSpPr>
            <p:spPr bwMode="auto">
              <a:xfrm>
                <a:off x="4057" y="3012"/>
                <a:ext cx="106" cy="210"/>
              </a:xfrm>
              <a:custGeom>
                <a:avLst/>
                <a:gdLst>
                  <a:gd name="T0" fmla="*/ 0 w 152"/>
                  <a:gd name="T1" fmla="*/ 101 h 313"/>
                  <a:gd name="T2" fmla="*/ 0 w 152"/>
                  <a:gd name="T3" fmla="*/ 134 h 313"/>
                  <a:gd name="T4" fmla="*/ 7 w 152"/>
                  <a:gd name="T5" fmla="*/ 169 h 313"/>
                  <a:gd name="T6" fmla="*/ 28 w 152"/>
                  <a:gd name="T7" fmla="*/ 182 h 313"/>
                  <a:gd name="T8" fmla="*/ 41 w 152"/>
                  <a:gd name="T9" fmla="*/ 209 h 313"/>
                  <a:gd name="T10" fmla="*/ 49 w 152"/>
                  <a:gd name="T11" fmla="*/ 169 h 313"/>
                  <a:gd name="T12" fmla="*/ 69 w 152"/>
                  <a:gd name="T13" fmla="*/ 146 h 313"/>
                  <a:gd name="T14" fmla="*/ 105 w 152"/>
                  <a:gd name="T15" fmla="*/ 44 h 313"/>
                  <a:gd name="T16" fmla="*/ 105 w 152"/>
                  <a:gd name="T17" fmla="*/ 11 h 313"/>
                  <a:gd name="T18" fmla="*/ 86 w 152"/>
                  <a:gd name="T19" fmla="*/ 0 h 313"/>
                  <a:gd name="T20" fmla="*/ 52 w 152"/>
                  <a:gd name="T21" fmla="*/ 14 h 313"/>
                  <a:gd name="T22" fmla="*/ 0 w 152"/>
                  <a:gd name="T23" fmla="*/ 101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13"/>
                  <a:gd name="T38" fmla="*/ 152 w 152"/>
                  <a:gd name="T39" fmla="*/ 313 h 3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13">
                    <a:moveTo>
                      <a:pt x="0" y="151"/>
                    </a:moveTo>
                    <a:lnTo>
                      <a:pt x="0" y="200"/>
                    </a:lnTo>
                    <a:lnTo>
                      <a:pt x="10" y="252"/>
                    </a:lnTo>
                    <a:lnTo>
                      <a:pt x="40" y="271"/>
                    </a:lnTo>
                    <a:lnTo>
                      <a:pt x="59" y="312"/>
                    </a:lnTo>
                    <a:lnTo>
                      <a:pt x="70" y="252"/>
                    </a:lnTo>
                    <a:lnTo>
                      <a:pt x="99" y="217"/>
                    </a:lnTo>
                    <a:lnTo>
                      <a:pt x="151" y="65"/>
                    </a:lnTo>
                    <a:lnTo>
                      <a:pt x="151" y="16"/>
                    </a:lnTo>
                    <a:lnTo>
                      <a:pt x="124" y="0"/>
                    </a:lnTo>
                    <a:lnTo>
                      <a:pt x="75" y="21"/>
                    </a:lnTo>
                    <a:lnTo>
                      <a:pt x="0" y="151"/>
                    </a:lnTo>
                  </a:path>
                </a:pathLst>
              </a:custGeom>
              <a:solidFill>
                <a:schemeClr val="accent4">
                  <a:lumMod val="20000"/>
                  <a:lumOff val="80000"/>
                </a:schemeClr>
              </a:solidFill>
              <a:ln w="952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 name="Freeform 36">
                <a:extLst>
                  <a:ext uri="{FF2B5EF4-FFF2-40B4-BE49-F238E27FC236}">
                    <a16:creationId xmlns:a16="http://schemas.microsoft.com/office/drawing/2014/main" id="{7CBC9779-FC60-49EF-B415-387B4364526E}"/>
                  </a:ext>
                </a:extLst>
              </p:cNvPr>
              <p:cNvSpPr>
                <a:spLocks/>
              </p:cNvSpPr>
              <p:nvPr/>
            </p:nvSpPr>
            <p:spPr bwMode="auto">
              <a:xfrm>
                <a:off x="3580" y="2077"/>
                <a:ext cx="436" cy="282"/>
              </a:xfrm>
              <a:custGeom>
                <a:avLst/>
                <a:gdLst>
                  <a:gd name="T0" fmla="*/ 96 w 629"/>
                  <a:gd name="T1" fmla="*/ 272 h 418"/>
                  <a:gd name="T2" fmla="*/ 100 w 629"/>
                  <a:gd name="T3" fmla="*/ 256 h 418"/>
                  <a:gd name="T4" fmla="*/ 115 w 629"/>
                  <a:gd name="T5" fmla="*/ 252 h 418"/>
                  <a:gd name="T6" fmla="*/ 143 w 629"/>
                  <a:gd name="T7" fmla="*/ 272 h 418"/>
                  <a:gd name="T8" fmla="*/ 152 w 629"/>
                  <a:gd name="T9" fmla="*/ 272 h 418"/>
                  <a:gd name="T10" fmla="*/ 179 w 629"/>
                  <a:gd name="T11" fmla="*/ 271 h 418"/>
                  <a:gd name="T12" fmla="*/ 193 w 629"/>
                  <a:gd name="T13" fmla="*/ 259 h 418"/>
                  <a:gd name="T14" fmla="*/ 215 w 629"/>
                  <a:gd name="T15" fmla="*/ 275 h 418"/>
                  <a:gd name="T16" fmla="*/ 224 w 629"/>
                  <a:gd name="T17" fmla="*/ 260 h 418"/>
                  <a:gd name="T18" fmla="*/ 225 w 629"/>
                  <a:gd name="T19" fmla="*/ 254 h 418"/>
                  <a:gd name="T20" fmla="*/ 243 w 629"/>
                  <a:gd name="T21" fmla="*/ 243 h 418"/>
                  <a:gd name="T22" fmla="*/ 249 w 629"/>
                  <a:gd name="T23" fmla="*/ 221 h 418"/>
                  <a:gd name="T24" fmla="*/ 265 w 629"/>
                  <a:gd name="T25" fmla="*/ 217 h 418"/>
                  <a:gd name="T26" fmla="*/ 315 w 629"/>
                  <a:gd name="T27" fmla="*/ 140 h 418"/>
                  <a:gd name="T28" fmla="*/ 305 w 629"/>
                  <a:gd name="T29" fmla="*/ 128 h 418"/>
                  <a:gd name="T30" fmla="*/ 315 w 629"/>
                  <a:gd name="T31" fmla="*/ 120 h 418"/>
                  <a:gd name="T32" fmla="*/ 326 w 629"/>
                  <a:gd name="T33" fmla="*/ 123 h 418"/>
                  <a:gd name="T34" fmla="*/ 340 w 629"/>
                  <a:gd name="T35" fmla="*/ 116 h 418"/>
                  <a:gd name="T36" fmla="*/ 349 w 629"/>
                  <a:gd name="T37" fmla="*/ 97 h 418"/>
                  <a:gd name="T38" fmla="*/ 388 w 629"/>
                  <a:gd name="T39" fmla="*/ 63 h 418"/>
                  <a:gd name="T40" fmla="*/ 419 w 629"/>
                  <a:gd name="T41" fmla="*/ 53 h 418"/>
                  <a:gd name="T42" fmla="*/ 435 w 629"/>
                  <a:gd name="T43" fmla="*/ 40 h 418"/>
                  <a:gd name="T44" fmla="*/ 430 w 629"/>
                  <a:gd name="T45" fmla="*/ 12 h 418"/>
                  <a:gd name="T46" fmla="*/ 410 w 629"/>
                  <a:gd name="T47" fmla="*/ 10 h 418"/>
                  <a:gd name="T48" fmla="*/ 362 w 629"/>
                  <a:gd name="T49" fmla="*/ 15 h 418"/>
                  <a:gd name="T50" fmla="*/ 330 w 629"/>
                  <a:gd name="T51" fmla="*/ 0 h 418"/>
                  <a:gd name="T52" fmla="*/ 311 w 629"/>
                  <a:gd name="T53" fmla="*/ 3 h 418"/>
                  <a:gd name="T54" fmla="*/ 262 w 629"/>
                  <a:gd name="T55" fmla="*/ 63 h 418"/>
                  <a:gd name="T56" fmla="*/ 249 w 629"/>
                  <a:gd name="T57" fmla="*/ 70 h 418"/>
                  <a:gd name="T58" fmla="*/ 216 w 629"/>
                  <a:gd name="T59" fmla="*/ 58 h 418"/>
                  <a:gd name="T60" fmla="*/ 215 w 629"/>
                  <a:gd name="T61" fmla="*/ 43 h 418"/>
                  <a:gd name="T62" fmla="*/ 208 w 629"/>
                  <a:gd name="T63" fmla="*/ 17 h 418"/>
                  <a:gd name="T64" fmla="*/ 190 w 629"/>
                  <a:gd name="T65" fmla="*/ 6 h 418"/>
                  <a:gd name="T66" fmla="*/ 163 w 629"/>
                  <a:gd name="T67" fmla="*/ 13 h 418"/>
                  <a:gd name="T68" fmla="*/ 145 w 629"/>
                  <a:gd name="T69" fmla="*/ 1 h 418"/>
                  <a:gd name="T70" fmla="*/ 119 w 629"/>
                  <a:gd name="T71" fmla="*/ 33 h 418"/>
                  <a:gd name="T72" fmla="*/ 91 w 629"/>
                  <a:gd name="T73" fmla="*/ 40 h 418"/>
                  <a:gd name="T74" fmla="*/ 52 w 629"/>
                  <a:gd name="T75" fmla="*/ 72 h 418"/>
                  <a:gd name="T76" fmla="*/ 11 w 629"/>
                  <a:gd name="T77" fmla="*/ 146 h 418"/>
                  <a:gd name="T78" fmla="*/ 22 w 629"/>
                  <a:gd name="T79" fmla="*/ 165 h 418"/>
                  <a:gd name="T80" fmla="*/ 19 w 629"/>
                  <a:gd name="T81" fmla="*/ 173 h 418"/>
                  <a:gd name="T82" fmla="*/ 19 w 629"/>
                  <a:gd name="T83" fmla="*/ 181 h 418"/>
                  <a:gd name="T84" fmla="*/ 25 w 629"/>
                  <a:gd name="T85" fmla="*/ 189 h 418"/>
                  <a:gd name="T86" fmla="*/ 38 w 629"/>
                  <a:gd name="T87" fmla="*/ 181 h 418"/>
                  <a:gd name="T88" fmla="*/ 61 w 629"/>
                  <a:gd name="T89" fmla="*/ 176 h 418"/>
                  <a:gd name="T90" fmla="*/ 0 w 629"/>
                  <a:gd name="T91" fmla="*/ 239 h 418"/>
                  <a:gd name="T92" fmla="*/ 0 w 629"/>
                  <a:gd name="T93" fmla="*/ 256 h 418"/>
                  <a:gd name="T94" fmla="*/ 12 w 629"/>
                  <a:gd name="T95" fmla="*/ 259 h 418"/>
                  <a:gd name="T96" fmla="*/ 41 w 629"/>
                  <a:gd name="T97" fmla="*/ 281 h 418"/>
                  <a:gd name="T98" fmla="*/ 84 w 629"/>
                  <a:gd name="T99" fmla="*/ 275 h 418"/>
                  <a:gd name="T100" fmla="*/ 96 w 629"/>
                  <a:gd name="T101" fmla="*/ 272 h 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9"/>
                  <a:gd name="T154" fmla="*/ 0 h 418"/>
                  <a:gd name="T155" fmla="*/ 629 w 629"/>
                  <a:gd name="T156" fmla="*/ 418 h 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Freeform 37">
                <a:extLst>
                  <a:ext uri="{FF2B5EF4-FFF2-40B4-BE49-F238E27FC236}">
                    <a16:creationId xmlns:a16="http://schemas.microsoft.com/office/drawing/2014/main" id="{9BB30EDC-6743-41C2-AF9B-733C4B4AF225}"/>
                  </a:ext>
                </a:extLst>
              </p:cNvPr>
              <p:cNvSpPr>
                <a:spLocks noChangeAspect="1"/>
              </p:cNvSpPr>
              <p:nvPr/>
            </p:nvSpPr>
            <p:spPr bwMode="auto">
              <a:xfrm>
                <a:off x="2970" y="2565"/>
                <a:ext cx="343" cy="308"/>
              </a:xfrm>
              <a:custGeom>
                <a:avLst/>
                <a:gdLst>
                  <a:gd name="T0" fmla="*/ 85 w 353"/>
                  <a:gd name="T1" fmla="*/ 287 h 330"/>
                  <a:gd name="T2" fmla="*/ 114 w 353"/>
                  <a:gd name="T3" fmla="*/ 266 h 330"/>
                  <a:gd name="T4" fmla="*/ 152 w 353"/>
                  <a:gd name="T5" fmla="*/ 236 h 330"/>
                  <a:gd name="T6" fmla="*/ 209 w 353"/>
                  <a:gd name="T7" fmla="*/ 244 h 330"/>
                  <a:gd name="T8" fmla="*/ 213 w 353"/>
                  <a:gd name="T9" fmla="*/ 266 h 330"/>
                  <a:gd name="T10" fmla="*/ 288 w 353"/>
                  <a:gd name="T11" fmla="*/ 295 h 330"/>
                  <a:gd name="T12" fmla="*/ 248 w 353"/>
                  <a:gd name="T13" fmla="*/ 194 h 330"/>
                  <a:gd name="T14" fmla="*/ 229 w 353"/>
                  <a:gd name="T15" fmla="*/ 158 h 330"/>
                  <a:gd name="T16" fmla="*/ 232 w 353"/>
                  <a:gd name="T17" fmla="*/ 127 h 330"/>
                  <a:gd name="T18" fmla="*/ 286 w 353"/>
                  <a:gd name="T19" fmla="*/ 120 h 330"/>
                  <a:gd name="T20" fmla="*/ 326 w 353"/>
                  <a:gd name="T21" fmla="*/ 95 h 330"/>
                  <a:gd name="T22" fmla="*/ 343 w 353"/>
                  <a:gd name="T23" fmla="*/ 85 h 330"/>
                  <a:gd name="T24" fmla="*/ 334 w 353"/>
                  <a:gd name="T25" fmla="*/ 49 h 330"/>
                  <a:gd name="T26" fmla="*/ 293 w 353"/>
                  <a:gd name="T27" fmla="*/ 22 h 330"/>
                  <a:gd name="T28" fmla="*/ 253 w 353"/>
                  <a:gd name="T29" fmla="*/ 14 h 330"/>
                  <a:gd name="T30" fmla="*/ 209 w 353"/>
                  <a:gd name="T31" fmla="*/ 0 h 330"/>
                  <a:gd name="T32" fmla="*/ 215 w 353"/>
                  <a:gd name="T33" fmla="*/ 29 h 330"/>
                  <a:gd name="T34" fmla="*/ 216 w 353"/>
                  <a:gd name="T35" fmla="*/ 45 h 330"/>
                  <a:gd name="T36" fmla="*/ 198 w 353"/>
                  <a:gd name="T37" fmla="*/ 62 h 330"/>
                  <a:gd name="T38" fmla="*/ 189 w 353"/>
                  <a:gd name="T39" fmla="*/ 88 h 330"/>
                  <a:gd name="T40" fmla="*/ 178 w 353"/>
                  <a:gd name="T41" fmla="*/ 107 h 330"/>
                  <a:gd name="T42" fmla="*/ 149 w 353"/>
                  <a:gd name="T43" fmla="*/ 109 h 330"/>
                  <a:gd name="T44" fmla="*/ 146 w 353"/>
                  <a:gd name="T45" fmla="*/ 129 h 330"/>
                  <a:gd name="T46" fmla="*/ 128 w 353"/>
                  <a:gd name="T47" fmla="*/ 161 h 330"/>
                  <a:gd name="T48" fmla="*/ 104 w 353"/>
                  <a:gd name="T49" fmla="*/ 166 h 330"/>
                  <a:gd name="T50" fmla="*/ 98 w 353"/>
                  <a:gd name="T51" fmla="*/ 143 h 330"/>
                  <a:gd name="T52" fmla="*/ 67 w 353"/>
                  <a:gd name="T53" fmla="*/ 157 h 330"/>
                  <a:gd name="T54" fmla="*/ 43 w 353"/>
                  <a:gd name="T55" fmla="*/ 137 h 330"/>
                  <a:gd name="T56" fmla="*/ 25 w 353"/>
                  <a:gd name="T57" fmla="*/ 152 h 330"/>
                  <a:gd name="T58" fmla="*/ 23 w 353"/>
                  <a:gd name="T59" fmla="*/ 180 h 330"/>
                  <a:gd name="T60" fmla="*/ 6 w 353"/>
                  <a:gd name="T61" fmla="*/ 194 h 330"/>
                  <a:gd name="T62" fmla="*/ 11 w 353"/>
                  <a:gd name="T63" fmla="*/ 214 h 330"/>
                  <a:gd name="T64" fmla="*/ 29 w 353"/>
                  <a:gd name="T65" fmla="*/ 227 h 330"/>
                  <a:gd name="T66" fmla="*/ 38 w 353"/>
                  <a:gd name="T67" fmla="*/ 250 h 330"/>
                  <a:gd name="T68" fmla="*/ 61 w 353"/>
                  <a:gd name="T69" fmla="*/ 255 h 330"/>
                  <a:gd name="T70" fmla="*/ 75 w 353"/>
                  <a:gd name="T71" fmla="*/ 278 h 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3"/>
                  <a:gd name="T109" fmla="*/ 0 h 330"/>
                  <a:gd name="T110" fmla="*/ 353 w 353"/>
                  <a:gd name="T111" fmla="*/ 330 h 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3" h="330">
                    <a:moveTo>
                      <a:pt x="72" y="310"/>
                    </a:moveTo>
                    <a:lnTo>
                      <a:pt x="87" y="307"/>
                    </a:lnTo>
                    <a:lnTo>
                      <a:pt x="95" y="318"/>
                    </a:lnTo>
                    <a:lnTo>
                      <a:pt x="117" y="285"/>
                    </a:lnTo>
                    <a:lnTo>
                      <a:pt x="144" y="286"/>
                    </a:lnTo>
                    <a:lnTo>
                      <a:pt x="156" y="253"/>
                    </a:lnTo>
                    <a:lnTo>
                      <a:pt x="182" y="267"/>
                    </a:lnTo>
                    <a:lnTo>
                      <a:pt x="215" y="261"/>
                    </a:lnTo>
                    <a:lnTo>
                      <a:pt x="221" y="274"/>
                    </a:lnTo>
                    <a:lnTo>
                      <a:pt x="219" y="285"/>
                    </a:lnTo>
                    <a:lnTo>
                      <a:pt x="269" y="330"/>
                    </a:lnTo>
                    <a:lnTo>
                      <a:pt x="296" y="316"/>
                    </a:lnTo>
                    <a:lnTo>
                      <a:pt x="293" y="256"/>
                    </a:lnTo>
                    <a:lnTo>
                      <a:pt x="255" y="208"/>
                    </a:lnTo>
                    <a:lnTo>
                      <a:pt x="233" y="198"/>
                    </a:lnTo>
                    <a:lnTo>
                      <a:pt x="236" y="169"/>
                    </a:lnTo>
                    <a:lnTo>
                      <a:pt x="221" y="150"/>
                    </a:lnTo>
                    <a:lnTo>
                      <a:pt x="239" y="136"/>
                    </a:lnTo>
                    <a:lnTo>
                      <a:pt x="272" y="133"/>
                    </a:lnTo>
                    <a:lnTo>
                      <a:pt x="294" y="129"/>
                    </a:lnTo>
                    <a:lnTo>
                      <a:pt x="320" y="109"/>
                    </a:lnTo>
                    <a:lnTo>
                      <a:pt x="336" y="102"/>
                    </a:lnTo>
                    <a:lnTo>
                      <a:pt x="345" y="109"/>
                    </a:lnTo>
                    <a:lnTo>
                      <a:pt x="353" y="91"/>
                    </a:lnTo>
                    <a:lnTo>
                      <a:pt x="344" y="63"/>
                    </a:lnTo>
                    <a:lnTo>
                      <a:pt x="344" y="52"/>
                    </a:lnTo>
                    <a:lnTo>
                      <a:pt x="321" y="27"/>
                    </a:lnTo>
                    <a:lnTo>
                      <a:pt x="302" y="24"/>
                    </a:lnTo>
                    <a:lnTo>
                      <a:pt x="275" y="30"/>
                    </a:lnTo>
                    <a:lnTo>
                      <a:pt x="260" y="15"/>
                    </a:lnTo>
                    <a:lnTo>
                      <a:pt x="231" y="3"/>
                    </a:lnTo>
                    <a:lnTo>
                      <a:pt x="215" y="0"/>
                    </a:lnTo>
                    <a:lnTo>
                      <a:pt x="215" y="10"/>
                    </a:lnTo>
                    <a:lnTo>
                      <a:pt x="221" y="31"/>
                    </a:lnTo>
                    <a:lnTo>
                      <a:pt x="231" y="33"/>
                    </a:lnTo>
                    <a:lnTo>
                      <a:pt x="222" y="48"/>
                    </a:lnTo>
                    <a:lnTo>
                      <a:pt x="206" y="54"/>
                    </a:lnTo>
                    <a:lnTo>
                      <a:pt x="204" y="66"/>
                    </a:lnTo>
                    <a:lnTo>
                      <a:pt x="195" y="82"/>
                    </a:lnTo>
                    <a:lnTo>
                      <a:pt x="195" y="94"/>
                    </a:lnTo>
                    <a:lnTo>
                      <a:pt x="191" y="106"/>
                    </a:lnTo>
                    <a:lnTo>
                      <a:pt x="183" y="115"/>
                    </a:lnTo>
                    <a:lnTo>
                      <a:pt x="173" y="106"/>
                    </a:lnTo>
                    <a:lnTo>
                      <a:pt x="153" y="117"/>
                    </a:lnTo>
                    <a:lnTo>
                      <a:pt x="156" y="129"/>
                    </a:lnTo>
                    <a:lnTo>
                      <a:pt x="150" y="138"/>
                    </a:lnTo>
                    <a:lnTo>
                      <a:pt x="140" y="165"/>
                    </a:lnTo>
                    <a:lnTo>
                      <a:pt x="132" y="172"/>
                    </a:lnTo>
                    <a:lnTo>
                      <a:pt x="120" y="174"/>
                    </a:lnTo>
                    <a:lnTo>
                      <a:pt x="107" y="178"/>
                    </a:lnTo>
                    <a:lnTo>
                      <a:pt x="107" y="162"/>
                    </a:lnTo>
                    <a:lnTo>
                      <a:pt x="101" y="153"/>
                    </a:lnTo>
                    <a:lnTo>
                      <a:pt x="80" y="154"/>
                    </a:lnTo>
                    <a:lnTo>
                      <a:pt x="69" y="168"/>
                    </a:lnTo>
                    <a:lnTo>
                      <a:pt x="63" y="159"/>
                    </a:lnTo>
                    <a:lnTo>
                      <a:pt x="44" y="147"/>
                    </a:lnTo>
                    <a:lnTo>
                      <a:pt x="30" y="153"/>
                    </a:lnTo>
                    <a:lnTo>
                      <a:pt x="26" y="163"/>
                    </a:lnTo>
                    <a:lnTo>
                      <a:pt x="30" y="183"/>
                    </a:lnTo>
                    <a:lnTo>
                      <a:pt x="24" y="193"/>
                    </a:lnTo>
                    <a:lnTo>
                      <a:pt x="17" y="204"/>
                    </a:lnTo>
                    <a:lnTo>
                      <a:pt x="6" y="208"/>
                    </a:lnTo>
                    <a:lnTo>
                      <a:pt x="0" y="222"/>
                    </a:lnTo>
                    <a:lnTo>
                      <a:pt x="11" y="229"/>
                    </a:lnTo>
                    <a:lnTo>
                      <a:pt x="17" y="243"/>
                    </a:lnTo>
                    <a:lnTo>
                      <a:pt x="30" y="243"/>
                    </a:lnTo>
                    <a:lnTo>
                      <a:pt x="29" y="253"/>
                    </a:lnTo>
                    <a:lnTo>
                      <a:pt x="39" y="268"/>
                    </a:lnTo>
                    <a:lnTo>
                      <a:pt x="53" y="268"/>
                    </a:lnTo>
                    <a:lnTo>
                      <a:pt x="63" y="273"/>
                    </a:lnTo>
                    <a:lnTo>
                      <a:pt x="72" y="288"/>
                    </a:lnTo>
                    <a:lnTo>
                      <a:pt x="77" y="298"/>
                    </a:lnTo>
                    <a:lnTo>
                      <a:pt x="72" y="310"/>
                    </a:lnTo>
                    <a:close/>
                  </a:path>
                </a:pathLst>
              </a:custGeom>
              <a:solidFill>
                <a:schemeClr val="accent4">
                  <a:lumMod val="20000"/>
                  <a:lumOff val="80000"/>
                </a:schemeClr>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 name="矩形 13">
              <a:extLst>
                <a:ext uri="{FF2B5EF4-FFF2-40B4-BE49-F238E27FC236}">
                  <a16:creationId xmlns:a16="http://schemas.microsoft.com/office/drawing/2014/main" id="{5833D5BA-C3C6-4FF3-AEA0-CC3898750532}"/>
                </a:ext>
              </a:extLst>
            </p:cNvPr>
            <p:cNvSpPr/>
            <p:nvPr/>
          </p:nvSpPr>
          <p:spPr>
            <a:xfrm>
              <a:off x="4248150" y="11470477"/>
              <a:ext cx="364675" cy="2742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a:extLst>
                <a:ext uri="{FF2B5EF4-FFF2-40B4-BE49-F238E27FC236}">
                  <a16:creationId xmlns:a16="http://schemas.microsoft.com/office/drawing/2014/main" id="{1B3CDD3E-8128-4BBF-B12F-46FC75E8A27E}"/>
                </a:ext>
              </a:extLst>
            </p:cNvPr>
            <p:cNvSpPr/>
            <p:nvPr/>
          </p:nvSpPr>
          <p:spPr>
            <a:xfrm>
              <a:off x="4701785" y="11470477"/>
              <a:ext cx="364675" cy="27427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a:extLst>
                <a:ext uri="{FF2B5EF4-FFF2-40B4-BE49-F238E27FC236}">
                  <a16:creationId xmlns:a16="http://schemas.microsoft.com/office/drawing/2014/main" id="{FB7285B4-5544-41D7-A4BD-828C3DC6293A}"/>
                </a:ext>
              </a:extLst>
            </p:cNvPr>
            <p:cNvSpPr/>
            <p:nvPr/>
          </p:nvSpPr>
          <p:spPr>
            <a:xfrm>
              <a:off x="5155420" y="11470477"/>
              <a:ext cx="364675" cy="2742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a:extLst>
                <a:ext uri="{FF2B5EF4-FFF2-40B4-BE49-F238E27FC236}">
                  <a16:creationId xmlns:a16="http://schemas.microsoft.com/office/drawing/2014/main" id="{CF7CCBBA-1731-4003-9988-95DDF4488904}"/>
                </a:ext>
              </a:extLst>
            </p:cNvPr>
            <p:cNvSpPr/>
            <p:nvPr/>
          </p:nvSpPr>
          <p:spPr>
            <a:xfrm>
              <a:off x="5609055" y="11470477"/>
              <a:ext cx="364675" cy="27427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文本框 17">
              <a:extLst>
                <a:ext uri="{FF2B5EF4-FFF2-40B4-BE49-F238E27FC236}">
                  <a16:creationId xmlns:a16="http://schemas.microsoft.com/office/drawing/2014/main" id="{117368D9-5A75-4FEA-ACA6-6A25547B6F7E}"/>
                </a:ext>
              </a:extLst>
            </p:cNvPr>
            <p:cNvSpPr txBox="1"/>
            <p:nvPr/>
          </p:nvSpPr>
          <p:spPr>
            <a:xfrm>
              <a:off x="1635910" y="11407562"/>
              <a:ext cx="2612240" cy="400110"/>
            </a:xfrm>
            <a:prstGeom prst="rect">
              <a:avLst/>
            </a:prstGeom>
            <a:noFill/>
          </p:spPr>
          <p:txBody>
            <a:bodyPr wrap="square" rtlCol="0">
              <a:spAutoFit/>
            </a:bodyPr>
            <a:lstStyle/>
            <a:p>
              <a:r>
                <a:rPr lang="en-US" altLang="zh-CN" sz="2000" dirty="0"/>
                <a:t>Search index : high</a:t>
              </a:r>
            </a:p>
          </p:txBody>
        </p:sp>
        <p:sp>
          <p:nvSpPr>
            <p:cNvPr id="19" name="文本框 18">
              <a:extLst>
                <a:ext uri="{FF2B5EF4-FFF2-40B4-BE49-F238E27FC236}">
                  <a16:creationId xmlns:a16="http://schemas.microsoft.com/office/drawing/2014/main" id="{186C84DB-2930-432B-9DFF-F2C496C59E73}"/>
                </a:ext>
              </a:extLst>
            </p:cNvPr>
            <p:cNvSpPr txBox="1"/>
            <p:nvPr/>
          </p:nvSpPr>
          <p:spPr>
            <a:xfrm>
              <a:off x="6063800" y="11407562"/>
              <a:ext cx="927550" cy="400110"/>
            </a:xfrm>
            <a:prstGeom prst="rect">
              <a:avLst/>
            </a:prstGeom>
            <a:noFill/>
          </p:spPr>
          <p:txBody>
            <a:bodyPr wrap="square" rtlCol="0">
              <a:spAutoFit/>
            </a:bodyPr>
            <a:lstStyle/>
            <a:p>
              <a:r>
                <a:rPr lang="en-US" altLang="zh-CN" sz="2000" dirty="0"/>
                <a:t>low</a:t>
              </a:r>
            </a:p>
          </p:txBody>
        </p:sp>
      </p:grpSp>
      <p:pic>
        <p:nvPicPr>
          <p:cNvPr id="7" name="PA_图片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a:xfrm>
            <a:off x="3749040" y="2202861"/>
            <a:ext cx="18288000" cy="10355284"/>
          </a:xfrm>
          <a:custGeom>
            <a:avLst/>
            <a:gdLst>
              <a:gd name="connsiteX0" fmla="*/ 982580 w 6010509"/>
              <a:gd name="connsiteY0" fmla="*/ 225533 h 3403353"/>
              <a:gd name="connsiteX1" fmla="*/ 982580 w 6010509"/>
              <a:gd name="connsiteY1" fmla="*/ 2839341 h 3403353"/>
              <a:gd name="connsiteX2" fmla="*/ 5066488 w 6010509"/>
              <a:gd name="connsiteY2" fmla="*/ 2839341 h 3403353"/>
              <a:gd name="connsiteX3" fmla="*/ 5066488 w 6010509"/>
              <a:gd name="connsiteY3" fmla="*/ 225533 h 3403353"/>
              <a:gd name="connsiteX4" fmla="*/ 0 w 6010509"/>
              <a:gd name="connsiteY4" fmla="*/ 0 h 3403353"/>
              <a:gd name="connsiteX5" fmla="*/ 6010509 w 6010509"/>
              <a:gd name="connsiteY5" fmla="*/ 0 h 3403353"/>
              <a:gd name="connsiteX6" fmla="*/ 6010509 w 6010509"/>
              <a:gd name="connsiteY6" fmla="*/ 3403353 h 3403353"/>
              <a:gd name="connsiteX7" fmla="*/ 0 w 6010509"/>
              <a:gd name="connsiteY7" fmla="*/ 3403353 h 340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0509" h="3403353">
                <a:moveTo>
                  <a:pt x="982580" y="225533"/>
                </a:moveTo>
                <a:lnTo>
                  <a:pt x="982580" y="2839341"/>
                </a:lnTo>
                <a:lnTo>
                  <a:pt x="5066488" y="2839341"/>
                </a:lnTo>
                <a:lnTo>
                  <a:pt x="5066488" y="225533"/>
                </a:lnTo>
                <a:close/>
                <a:moveTo>
                  <a:pt x="0" y="0"/>
                </a:moveTo>
                <a:lnTo>
                  <a:pt x="6010509" y="0"/>
                </a:lnTo>
                <a:lnTo>
                  <a:pt x="6010509" y="3403353"/>
                </a:lnTo>
                <a:lnTo>
                  <a:pt x="0" y="3403353"/>
                </a:lnTo>
                <a:close/>
              </a:path>
            </a:pathLst>
          </a:custGeom>
        </p:spPr>
      </p:pic>
      <p:sp>
        <p:nvSpPr>
          <p:cNvPr id="20" name="PA_文本框 13">
            <a:extLst>
              <a:ext uri="{FF2B5EF4-FFF2-40B4-BE49-F238E27FC236}">
                <a16:creationId xmlns:a16="http://schemas.microsoft.com/office/drawing/2014/main" id="{ABC030FA-1A14-4B41-8F83-6E02CEF91F1C}"/>
              </a:ext>
            </a:extLst>
          </p:cNvPr>
          <p:cNvSpPr txBox="1"/>
          <p:nvPr>
            <p:custDataLst>
              <p:tags r:id="rId2"/>
            </p:custDataLst>
          </p:nvPr>
        </p:nvSpPr>
        <p:spPr>
          <a:xfrm>
            <a:off x="1276752" y="525776"/>
            <a:ext cx="8667795" cy="988347"/>
          </a:xfrm>
          <a:prstGeom prst="rect">
            <a:avLst/>
          </a:prstGeom>
          <a:noFill/>
        </p:spPr>
        <p:txBody>
          <a:bodyPr wrap="square" rtlCol="0">
            <a:spAutoFit/>
          </a:bodyPr>
          <a:lstStyle/>
          <a:p>
            <a:pPr defTabSz="1765901">
              <a:lnSpc>
                <a:spcPct val="150000"/>
              </a:lnSpc>
            </a:pPr>
            <a:r>
              <a:rPr lang="en-US" altLang="zh-CN" sz="4400" b="1" dirty="0">
                <a:solidFill>
                  <a:prstClr val="black">
                    <a:lumMod val="65000"/>
                    <a:lumOff val="35000"/>
                  </a:prstClr>
                </a:solidFill>
                <a:latin typeface="+mj-ea"/>
                <a:ea typeface="+mj-ea"/>
              </a:rPr>
              <a:t>1.2 </a:t>
            </a:r>
            <a:r>
              <a:rPr lang="zh-CN" altLang="en-US" sz="4400" b="1" dirty="0">
                <a:solidFill>
                  <a:prstClr val="black">
                    <a:lumMod val="65000"/>
                    <a:lumOff val="35000"/>
                  </a:prstClr>
                </a:solidFill>
                <a:latin typeface="+mj-ea"/>
                <a:ea typeface="+mj-ea"/>
              </a:rPr>
              <a:t>软件体系结构</a:t>
            </a:r>
          </a:p>
        </p:txBody>
      </p:sp>
      <p:sp>
        <p:nvSpPr>
          <p:cNvPr id="22" name="PA_矩形 21">
            <a:extLst>
              <a:ext uri="{FF2B5EF4-FFF2-40B4-BE49-F238E27FC236}">
                <a16:creationId xmlns:a16="http://schemas.microsoft.com/office/drawing/2014/main" id="{22A15031-82BC-44B3-804F-0B927E835D5F}"/>
              </a:ext>
            </a:extLst>
          </p:cNvPr>
          <p:cNvSpPr/>
          <p:nvPr>
            <p:custDataLst>
              <p:tags r:id="rId3"/>
            </p:custDataLst>
          </p:nvPr>
        </p:nvSpPr>
        <p:spPr>
          <a:xfrm>
            <a:off x="1077172" y="4438162"/>
            <a:ext cx="4237778" cy="2902911"/>
          </a:xfrm>
          <a:prstGeom prst="rect">
            <a:avLst/>
          </a:prstGeom>
        </p:spPr>
        <p:txBody>
          <a:bodyPr wrap="square">
            <a:spAutoFit/>
          </a:bodyPr>
          <a:lstStyle/>
          <a:p>
            <a:pPr>
              <a:lnSpc>
                <a:spcPct val="130000"/>
              </a:lnSpc>
            </a:pPr>
            <a:r>
              <a:rPr lang="zh-CN" altLang="en-US" sz="3600" dirty="0">
                <a:solidFill>
                  <a:srgbClr val="959595"/>
                </a:solidFill>
                <a:latin typeface="微软雅黑" panose="020B0503020204020204" pitchFamily="34" charset="-122"/>
                <a:ea typeface="微软雅黑" panose="020B0503020204020204" pitchFamily="34" charset="-122"/>
              </a:rPr>
              <a:t>已得到优化的软件体系结构用结构图（</a:t>
            </a:r>
            <a:r>
              <a:rPr lang="en-US" altLang="zh-CN" sz="3600" dirty="0">
                <a:solidFill>
                  <a:srgbClr val="959595"/>
                </a:solidFill>
                <a:latin typeface="微软雅黑" panose="020B0503020204020204" pitchFamily="34" charset="-122"/>
                <a:ea typeface="微软雅黑" panose="020B0503020204020204" pitchFamily="34" charset="-122"/>
              </a:rPr>
              <a:t>Structure Chart</a:t>
            </a:r>
            <a:r>
              <a:rPr lang="zh-CN" altLang="en-US" sz="3600" dirty="0">
                <a:solidFill>
                  <a:srgbClr val="959595"/>
                </a:solidFill>
                <a:latin typeface="微软雅黑" panose="020B0503020204020204" pitchFamily="34" charset="-122"/>
                <a:ea typeface="微软雅黑" panose="020B0503020204020204" pitchFamily="34" charset="-122"/>
              </a:rPr>
              <a:t>）进行描述</a:t>
            </a:r>
            <a:endParaRPr lang="en-US" altLang="zh-CN" sz="3600" dirty="0">
              <a:solidFill>
                <a:srgbClr val="959595"/>
              </a:solidFill>
              <a:latin typeface="微软雅黑" panose="020B0503020204020204" pitchFamily="34" charset="-122"/>
              <a:ea typeface="微软雅黑" panose="020B0503020204020204" pitchFamily="34" charset="-122"/>
            </a:endParaRPr>
          </a:p>
        </p:txBody>
      </p:sp>
      <p:cxnSp>
        <p:nvCxnSpPr>
          <p:cNvPr id="23" name="PA_直接连接符 22">
            <a:extLst>
              <a:ext uri="{FF2B5EF4-FFF2-40B4-BE49-F238E27FC236}">
                <a16:creationId xmlns:a16="http://schemas.microsoft.com/office/drawing/2014/main" id="{77BE3AA5-95F5-4DAB-89BC-346424E69BBE}"/>
              </a:ext>
            </a:extLst>
          </p:cNvPr>
          <p:cNvCxnSpPr/>
          <p:nvPr>
            <p:custDataLst>
              <p:tags r:id="rId4"/>
            </p:custDataLst>
          </p:nvPr>
        </p:nvCxnSpPr>
        <p:spPr>
          <a:xfrm>
            <a:off x="9832626" y="4185364"/>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sp>
        <p:nvSpPr>
          <p:cNvPr id="24" name="PA_矩形 23">
            <a:extLst>
              <a:ext uri="{FF2B5EF4-FFF2-40B4-BE49-F238E27FC236}">
                <a16:creationId xmlns:a16="http://schemas.microsoft.com/office/drawing/2014/main" id="{47F2C6DB-1A34-453E-859A-1ECBA860C6CC}"/>
              </a:ext>
            </a:extLst>
          </p:cNvPr>
          <p:cNvSpPr/>
          <p:nvPr>
            <p:custDataLst>
              <p:tags r:id="rId5"/>
            </p:custDataLst>
          </p:nvPr>
        </p:nvSpPr>
        <p:spPr>
          <a:xfrm>
            <a:off x="1176962" y="7362201"/>
            <a:ext cx="10078508" cy="525657"/>
          </a:xfrm>
          <a:prstGeom prst="rect">
            <a:avLst/>
          </a:prstGeom>
        </p:spPr>
        <p:txBody>
          <a:bodyPr wrap="square">
            <a:spAutoFit/>
          </a:bodyPr>
          <a:lstStyle/>
          <a:p>
            <a:pPr algn="r">
              <a:lnSpc>
                <a:spcPct val="130000"/>
              </a:lnSpc>
            </a:pPr>
            <a:endParaRPr lang="en-US" altLang="zh-CN" sz="2400" dirty="0">
              <a:solidFill>
                <a:srgbClr val="959595"/>
              </a:solidFill>
              <a:latin typeface="微软雅黑" panose="020B0503020204020204" pitchFamily="34" charset="-122"/>
              <a:ea typeface="微软雅黑" panose="020B0503020204020204" pitchFamily="34" charset="-122"/>
            </a:endParaRPr>
          </a:p>
        </p:txBody>
      </p:sp>
      <p:pic>
        <p:nvPicPr>
          <p:cNvPr id="9" name="图片 8" descr="未命名文件 (3)">
            <a:extLst>
              <a:ext uri="{FF2B5EF4-FFF2-40B4-BE49-F238E27FC236}">
                <a16:creationId xmlns:a16="http://schemas.microsoft.com/office/drawing/2014/main" id="{1635B981-B470-42B0-9D59-3B7DF4451093}"/>
              </a:ext>
            </a:extLst>
          </p:cNvPr>
          <p:cNvPicPr/>
          <p:nvPr/>
        </p:nvPicPr>
        <p:blipFill>
          <a:blip r:embed="rId9"/>
          <a:stretch>
            <a:fillRect/>
          </a:stretch>
        </p:blipFill>
        <p:spPr>
          <a:xfrm>
            <a:off x="8458200" y="5172079"/>
            <a:ext cx="10774679" cy="5457139"/>
          </a:xfrm>
          <a:prstGeom prst="rect">
            <a:avLst/>
          </a:prstGeom>
        </p:spPr>
      </p:pic>
    </p:spTree>
    <p:extLst>
      <p:ext uri="{BB962C8B-B14F-4D97-AF65-F5344CB8AC3E}">
        <p14:creationId xmlns:p14="http://schemas.microsoft.com/office/powerpoint/2010/main" val="41518532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25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1500"/>
                                  </p:stCondLst>
                                  <p:childTnLst>
                                    <p:set>
                                      <p:cBhvr>
                                        <p:cTn id="9" dur="1" fill="hold">
                                          <p:stCondLst>
                                            <p:cond delay="0"/>
                                          </p:stCondLst>
                                        </p:cTn>
                                        <p:tgtEl>
                                          <p:spTgt spid="20"/>
                                        </p:tgtEl>
                                        <p:attrNameLst>
                                          <p:attrName>style.visibility</p:attrName>
                                        </p:attrNameLst>
                                      </p:cBhvr>
                                      <p:to>
                                        <p:strVal val="visible"/>
                                      </p:to>
                                    </p:set>
                                    <p:animEffect transition="in" filter="barn(outVertical)">
                                      <p:cBhvr>
                                        <p:cTn id="10" dur="500"/>
                                        <p:tgtEl>
                                          <p:spTgt spid="20"/>
                                        </p:tgtEl>
                                      </p:cBhvr>
                                    </p:animEffect>
                                  </p:childTnLst>
                                </p:cTn>
                              </p:par>
                              <p:par>
                                <p:cTn id="11" presetID="16" presetClass="entr" presetSubtype="37" fill="hold" grpId="0" nodeType="withEffect">
                                  <p:stCondLst>
                                    <p:cond delay="2000"/>
                                  </p:stCondLst>
                                  <p:childTnLst>
                                    <p:set>
                                      <p:cBhvr>
                                        <p:cTn id="12" dur="1" fill="hold">
                                          <p:stCondLst>
                                            <p:cond delay="0"/>
                                          </p:stCondLst>
                                        </p:cTn>
                                        <p:tgtEl>
                                          <p:spTgt spid="22"/>
                                        </p:tgtEl>
                                        <p:attrNameLst>
                                          <p:attrName>style.visibility</p:attrName>
                                        </p:attrNameLst>
                                      </p:cBhvr>
                                      <p:to>
                                        <p:strVal val="visible"/>
                                      </p:to>
                                    </p:set>
                                    <p:animEffect transition="in" filter="barn(outVertical)">
                                      <p:cBhvr>
                                        <p:cTn id="13" dur="500"/>
                                        <p:tgtEl>
                                          <p:spTgt spid="22"/>
                                        </p:tgtEl>
                                      </p:cBhvr>
                                    </p:animEffect>
                                  </p:childTnLst>
                                </p:cTn>
                              </p:par>
                              <p:par>
                                <p:cTn id="14" presetID="16" presetClass="entr" presetSubtype="37" fill="hold" nodeType="withEffect">
                                  <p:stCondLst>
                                    <p:cond delay="2250"/>
                                  </p:stCondLst>
                                  <p:childTnLst>
                                    <p:set>
                                      <p:cBhvr>
                                        <p:cTn id="15" dur="1" fill="hold">
                                          <p:stCondLst>
                                            <p:cond delay="0"/>
                                          </p:stCondLst>
                                        </p:cTn>
                                        <p:tgtEl>
                                          <p:spTgt spid="23"/>
                                        </p:tgtEl>
                                        <p:attrNameLst>
                                          <p:attrName>style.visibility</p:attrName>
                                        </p:attrNameLst>
                                      </p:cBhvr>
                                      <p:to>
                                        <p:strVal val="visible"/>
                                      </p:to>
                                    </p:set>
                                    <p:animEffect transition="in" filter="barn(outVertical)">
                                      <p:cBhvr>
                                        <p:cTn id="16" dur="500"/>
                                        <p:tgtEl>
                                          <p:spTgt spid="23"/>
                                        </p:tgtEl>
                                      </p:cBhvr>
                                    </p:animEffect>
                                  </p:childTnLst>
                                </p:cTn>
                              </p:par>
                              <p:par>
                                <p:cTn id="17" presetID="16" presetClass="entr" presetSubtype="37" fill="hold" grpId="0" nodeType="withEffect" nodePh="1">
                                  <p:stCondLst>
                                    <p:cond delay="2500"/>
                                  </p:stCondLst>
                                  <p:endCondLst>
                                    <p:cond evt="begin" delay="0">
                                      <p:tn val="17"/>
                                    </p:cond>
                                  </p:endCondLst>
                                  <p:childTnLst>
                                    <p:set>
                                      <p:cBhvr>
                                        <p:cTn id="18" dur="1" fill="hold">
                                          <p:stCondLst>
                                            <p:cond delay="0"/>
                                          </p:stCondLst>
                                        </p:cTn>
                                        <p:tgtEl>
                                          <p:spTgt spid="24"/>
                                        </p:tgtEl>
                                        <p:attrNameLst>
                                          <p:attrName>style.visibility</p:attrName>
                                        </p:attrNameLst>
                                      </p:cBhvr>
                                      <p:to>
                                        <p:strVal val="visible"/>
                                      </p:to>
                                    </p:set>
                                    <p:animEffect transition="in" filter="barn(outVertical)">
                                      <p:cBhvr>
                                        <p:cTn id="19" dur="500"/>
                                        <p:tgtEl>
                                          <p:spTgt spid="24"/>
                                        </p:tgtEl>
                                      </p:cBhvr>
                                    </p:animEffect>
                                  </p:childTnLst>
                                </p:cTn>
                              </p:par>
                              <p:par>
                                <p:cTn id="20" presetID="10" presetClass="entr" presetSubtype="0" fill="hold" nodeType="withEffect">
                                  <p:stCondLst>
                                    <p:cond delay="25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2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_图片 4"/>
          <p:cNvPicPr>
            <a:picLocks noChangeAspect="1"/>
          </p:cNvPicPr>
          <p:nvPr>
            <p:custDataLst>
              <p:tags r:id="rId1"/>
            </p:custDataLst>
          </p:nvPr>
        </p:nvPicPr>
        <p:blipFill>
          <a:blip r:embed="rId18">
            <a:extLst>
              <a:ext uri="{28A0092B-C50C-407E-A947-70E740481C1C}">
                <a14:useLocalDpi xmlns:a14="http://schemas.microsoft.com/office/drawing/2010/main" val="0"/>
              </a:ext>
            </a:extLst>
          </a:blip>
          <a:stretch>
            <a:fillRect/>
          </a:stretch>
        </p:blipFill>
        <p:spPr>
          <a:xfrm>
            <a:off x="139206" y="5619097"/>
            <a:ext cx="22581587" cy="7207290"/>
          </a:xfrm>
          <a:prstGeom prst="rect">
            <a:avLst/>
          </a:prstGeom>
        </p:spPr>
      </p:pic>
      <p:sp>
        <p:nvSpPr>
          <p:cNvPr id="7" name="PA_文本框 6"/>
          <p:cNvSpPr txBox="1"/>
          <p:nvPr>
            <p:custDataLst>
              <p:tags r:id="rId2"/>
            </p:custDataLst>
          </p:nvPr>
        </p:nvSpPr>
        <p:spPr>
          <a:xfrm>
            <a:off x="1420957" y="993582"/>
            <a:ext cx="857927" cy="781752"/>
          </a:xfrm>
          <a:prstGeom prst="rect">
            <a:avLst/>
          </a:prstGeom>
          <a:noFill/>
        </p:spPr>
        <p:txBody>
          <a:bodyPr wrap="none" rtlCol="0">
            <a:spAutoFit/>
          </a:bodyPr>
          <a:lstStyle/>
          <a:p>
            <a:r>
              <a:rPr lang="en-US" altLang="zh-CN" sz="4480" dirty="0">
                <a:solidFill>
                  <a:schemeClr val="bg1"/>
                </a:solidFill>
                <a:latin typeface="微软雅黑" panose="020B0503020204020204" pitchFamily="34" charset="-122"/>
                <a:ea typeface="微软雅黑" panose="020B0503020204020204" pitchFamily="34" charset="-122"/>
              </a:rPr>
              <a:t>03</a:t>
            </a:r>
            <a:endParaRPr lang="zh-CN" altLang="en-US" sz="4480" dirty="0">
              <a:solidFill>
                <a:schemeClr val="bg1"/>
              </a:solidFill>
              <a:latin typeface="微软雅黑" panose="020B0503020204020204" pitchFamily="34" charset="-122"/>
              <a:ea typeface="微软雅黑" panose="020B0503020204020204" pitchFamily="34" charset="-122"/>
            </a:endParaRPr>
          </a:p>
        </p:txBody>
      </p:sp>
      <p:sp>
        <p:nvSpPr>
          <p:cNvPr id="8" name="PA_矩形 7"/>
          <p:cNvSpPr/>
          <p:nvPr>
            <p:custDataLst>
              <p:tags r:id="rId3"/>
            </p:custDataLst>
          </p:nvPr>
        </p:nvSpPr>
        <p:spPr>
          <a:xfrm>
            <a:off x="5644346" y="3367614"/>
            <a:ext cx="5223499" cy="5830341"/>
          </a:xfrm>
          <a:prstGeom prst="rect">
            <a:avLst/>
          </a:prstGeom>
          <a:solidFill>
            <a:srgbClr val="F7A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p>
        </p:txBody>
      </p:sp>
      <p:sp>
        <p:nvSpPr>
          <p:cNvPr id="10" name="PA_矩形 9"/>
          <p:cNvSpPr/>
          <p:nvPr>
            <p:custDataLst>
              <p:tags r:id="rId4"/>
            </p:custDataLst>
          </p:nvPr>
        </p:nvSpPr>
        <p:spPr>
          <a:xfrm>
            <a:off x="460521" y="3367614"/>
            <a:ext cx="4623937" cy="5830341"/>
          </a:xfrm>
          <a:prstGeom prst="rect">
            <a:avLst/>
          </a:prstGeom>
          <a:solidFill>
            <a:srgbClr val="363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dirty="0"/>
          </a:p>
        </p:txBody>
      </p:sp>
      <p:sp>
        <p:nvSpPr>
          <p:cNvPr id="11" name="PA_矩形 10"/>
          <p:cNvSpPr/>
          <p:nvPr>
            <p:custDataLst>
              <p:tags r:id="rId5"/>
            </p:custDataLst>
          </p:nvPr>
        </p:nvSpPr>
        <p:spPr>
          <a:xfrm>
            <a:off x="11878478" y="3432151"/>
            <a:ext cx="4623937" cy="5826150"/>
          </a:xfrm>
          <a:prstGeom prst="rect">
            <a:avLst/>
          </a:prstGeom>
          <a:solidFill>
            <a:srgbClr val="363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a:p>
        </p:txBody>
      </p:sp>
      <p:sp>
        <p:nvSpPr>
          <p:cNvPr id="19" name="PA_矩形 18"/>
          <p:cNvSpPr/>
          <p:nvPr>
            <p:custDataLst>
              <p:tags r:id="rId6"/>
            </p:custDataLst>
          </p:nvPr>
        </p:nvSpPr>
        <p:spPr>
          <a:xfrm>
            <a:off x="711838" y="5969940"/>
            <a:ext cx="4121301" cy="2797048"/>
          </a:xfrm>
          <a:prstGeom prst="rect">
            <a:avLst/>
          </a:prstGeom>
        </p:spPr>
        <p:txBody>
          <a:bodyPr wrap="square">
            <a:spAutoFit/>
          </a:bodyPr>
          <a:lstStyle/>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输入：用户提交个人信息</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输出：店家接受用户个人信息。</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功能：接受用户上传的个人信息。</a:t>
            </a:r>
          </a:p>
        </p:txBody>
      </p:sp>
      <p:sp>
        <p:nvSpPr>
          <p:cNvPr id="20" name="PA_矩形 19"/>
          <p:cNvSpPr/>
          <p:nvPr>
            <p:custDataLst>
              <p:tags r:id="rId7"/>
            </p:custDataLst>
          </p:nvPr>
        </p:nvSpPr>
        <p:spPr>
          <a:xfrm>
            <a:off x="2028640" y="4641634"/>
            <a:ext cx="1415772" cy="525657"/>
          </a:xfrm>
          <a:prstGeom prst="rect">
            <a:avLst/>
          </a:prstGeom>
        </p:spPr>
        <p:txBody>
          <a:bodyPr wrap="none">
            <a:spAutoFit/>
          </a:bodyPr>
          <a:lstStyle/>
          <a:p>
            <a:pPr algn="ctr">
              <a:lnSpc>
                <a:spcPct val="130000"/>
              </a:lnSpc>
              <a:spcBef>
                <a:spcPct val="0"/>
              </a:spcBef>
              <a:buNone/>
            </a:pPr>
            <a:r>
              <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用户信息</a:t>
            </a:r>
          </a:p>
        </p:txBody>
      </p:sp>
      <p:sp>
        <p:nvSpPr>
          <p:cNvPr id="21" name="PA_矩形 20"/>
          <p:cNvSpPr/>
          <p:nvPr>
            <p:custDataLst>
              <p:tags r:id="rId8"/>
            </p:custDataLst>
          </p:nvPr>
        </p:nvSpPr>
        <p:spPr>
          <a:xfrm>
            <a:off x="6105456" y="5992666"/>
            <a:ext cx="4301278" cy="2797048"/>
          </a:xfrm>
          <a:prstGeom prst="rect">
            <a:avLst/>
          </a:prstGeom>
        </p:spPr>
        <p:txBody>
          <a:bodyPr wrap="square">
            <a:spAutoFit/>
          </a:bodyPr>
          <a:lstStyle/>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输入：自己所需打印的文件资料。</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输出：用户所需打印的资料。</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功能说明：为用户提供资料查询和资料上传的功能。</a:t>
            </a:r>
          </a:p>
        </p:txBody>
      </p:sp>
      <p:sp>
        <p:nvSpPr>
          <p:cNvPr id="22" name="PA_矩形 21"/>
          <p:cNvSpPr/>
          <p:nvPr>
            <p:custDataLst>
              <p:tags r:id="rId9"/>
            </p:custDataLst>
          </p:nvPr>
        </p:nvSpPr>
        <p:spPr>
          <a:xfrm>
            <a:off x="7445617" y="4539900"/>
            <a:ext cx="1620958" cy="597921"/>
          </a:xfrm>
          <a:prstGeom prst="rect">
            <a:avLst/>
          </a:prstGeom>
        </p:spPr>
        <p:txBody>
          <a:bodyPr wrap="none">
            <a:spAutoFit/>
          </a:bodyPr>
          <a:lstStyle/>
          <a:p>
            <a:pPr algn="ctr">
              <a:lnSpc>
                <a:spcPct val="130000"/>
              </a:lnSpc>
              <a:spcBef>
                <a:spcPct val="0"/>
              </a:spcBef>
              <a:buNone/>
            </a:pPr>
            <a:r>
              <a:rPr lang="zh-CN" altLang="en-US"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文件上传</a:t>
            </a:r>
          </a:p>
        </p:txBody>
      </p:sp>
      <p:sp>
        <p:nvSpPr>
          <p:cNvPr id="23" name="PA_矩形 22"/>
          <p:cNvSpPr/>
          <p:nvPr>
            <p:custDataLst>
              <p:tags r:id="rId10"/>
            </p:custDataLst>
          </p:nvPr>
        </p:nvSpPr>
        <p:spPr>
          <a:xfrm>
            <a:off x="12129795" y="5921966"/>
            <a:ext cx="4121301" cy="3351046"/>
          </a:xfrm>
          <a:prstGeom prst="rect">
            <a:avLst/>
          </a:prstGeom>
        </p:spPr>
        <p:txBody>
          <a:bodyPr wrap="square">
            <a:spAutoFit/>
          </a:bodyPr>
          <a:lstStyle/>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输入：用户输入想要查询的资料的关键字</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输出：用户所查询资料的信息</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功能说明：在资料库中寻找用户所查询的资料</a:t>
            </a:r>
          </a:p>
        </p:txBody>
      </p:sp>
      <p:sp>
        <p:nvSpPr>
          <p:cNvPr id="24" name="PA_矩形 23"/>
          <p:cNvSpPr/>
          <p:nvPr>
            <p:custDataLst>
              <p:tags r:id="rId11"/>
            </p:custDataLst>
          </p:nvPr>
        </p:nvSpPr>
        <p:spPr>
          <a:xfrm>
            <a:off x="13386205" y="4539899"/>
            <a:ext cx="1620958" cy="597921"/>
          </a:xfrm>
          <a:prstGeom prst="rect">
            <a:avLst/>
          </a:prstGeom>
        </p:spPr>
        <p:txBody>
          <a:bodyPr wrap="none">
            <a:spAutoFit/>
          </a:bodyPr>
          <a:lstStyle/>
          <a:p>
            <a:pPr algn="ctr">
              <a:lnSpc>
                <a:spcPct val="130000"/>
              </a:lnSpc>
              <a:spcBef>
                <a:spcPct val="0"/>
              </a:spcBef>
              <a:buNone/>
            </a:pPr>
            <a:r>
              <a:rPr lang="zh-CN" altLang="en-US" sz="2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资料下载</a:t>
            </a:r>
          </a:p>
        </p:txBody>
      </p:sp>
      <p:sp>
        <p:nvSpPr>
          <p:cNvPr id="25" name="PA_文本框 13">
            <a:extLst>
              <a:ext uri="{FF2B5EF4-FFF2-40B4-BE49-F238E27FC236}">
                <a16:creationId xmlns:a16="http://schemas.microsoft.com/office/drawing/2014/main" id="{A5F55B05-7B53-4E34-AA75-B18C5222186F}"/>
              </a:ext>
            </a:extLst>
          </p:cNvPr>
          <p:cNvSpPr txBox="1"/>
          <p:nvPr>
            <p:custDataLst>
              <p:tags r:id="rId12"/>
            </p:custDataLst>
          </p:nvPr>
        </p:nvSpPr>
        <p:spPr>
          <a:xfrm>
            <a:off x="1276752" y="525776"/>
            <a:ext cx="8667795" cy="988347"/>
          </a:xfrm>
          <a:prstGeom prst="rect">
            <a:avLst/>
          </a:prstGeom>
          <a:noFill/>
        </p:spPr>
        <p:txBody>
          <a:bodyPr wrap="square" rtlCol="0">
            <a:spAutoFit/>
          </a:bodyPr>
          <a:lstStyle/>
          <a:p>
            <a:pPr defTabSz="1765901">
              <a:lnSpc>
                <a:spcPct val="150000"/>
              </a:lnSpc>
            </a:pPr>
            <a:r>
              <a:rPr lang="en-US" altLang="zh-CN" sz="4400" b="1" dirty="0">
                <a:solidFill>
                  <a:prstClr val="black">
                    <a:lumMod val="65000"/>
                    <a:lumOff val="35000"/>
                  </a:prstClr>
                </a:solidFill>
                <a:latin typeface="+mj-ea"/>
                <a:ea typeface="+mj-ea"/>
              </a:rPr>
              <a:t>1.3 </a:t>
            </a:r>
            <a:r>
              <a:rPr lang="zh-CN" altLang="en-US" sz="4400" b="1" dirty="0">
                <a:solidFill>
                  <a:prstClr val="black">
                    <a:lumMod val="65000"/>
                    <a:lumOff val="35000"/>
                  </a:prstClr>
                </a:solidFill>
                <a:latin typeface="+mj-ea"/>
                <a:ea typeface="+mj-ea"/>
              </a:rPr>
              <a:t>主要业务模块描述</a:t>
            </a:r>
            <a:endParaRPr lang="en-US" sz="4400" b="1" dirty="0">
              <a:solidFill>
                <a:srgbClr val="00A8A7"/>
              </a:solidFill>
              <a:latin typeface="+mj-ea"/>
              <a:ea typeface="+mj-ea"/>
            </a:endParaRPr>
          </a:p>
        </p:txBody>
      </p:sp>
      <p:sp>
        <p:nvSpPr>
          <p:cNvPr id="26" name="PA_矩形 14">
            <a:extLst>
              <a:ext uri="{FF2B5EF4-FFF2-40B4-BE49-F238E27FC236}">
                <a16:creationId xmlns:a16="http://schemas.microsoft.com/office/drawing/2014/main" id="{46E508A7-9CEF-4676-8819-AA568B588048}"/>
              </a:ext>
            </a:extLst>
          </p:cNvPr>
          <p:cNvSpPr/>
          <p:nvPr>
            <p:custDataLst>
              <p:tags r:id="rId13"/>
            </p:custDataLst>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sp>
        <p:nvSpPr>
          <p:cNvPr id="29" name="PA_形状 2539">
            <a:extLst>
              <a:ext uri="{FF2B5EF4-FFF2-40B4-BE49-F238E27FC236}">
                <a16:creationId xmlns:a16="http://schemas.microsoft.com/office/drawing/2014/main" id="{FE44C4BF-344B-4984-B1FA-4E08DC7A35E0}"/>
              </a:ext>
            </a:extLst>
          </p:cNvPr>
          <p:cNvSpPr/>
          <p:nvPr>
            <p:custDataLst>
              <p:tags r:id="rId14"/>
            </p:custDataLst>
          </p:nvPr>
        </p:nvSpPr>
        <p:spPr>
          <a:xfrm>
            <a:off x="17087169" y="4644322"/>
            <a:ext cx="729178" cy="72912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bg1"/>
          </a:solidFill>
          <a:ln w="12700">
            <a:miter lim="400000"/>
          </a:ln>
        </p:spPr>
        <p:txBody>
          <a:bodyPr lIns="36576" tIns="36576" rIns="36576" bIns="36576" anchor="ctr"/>
          <a:lstStyle/>
          <a:p>
            <a:pPr marL="0" marR="0" lvl="0" indent="0" algn="ctr" defTabSz="438901"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latin typeface="Arial"/>
              <a:ea typeface="Arial"/>
              <a:cs typeface="Arial"/>
              <a:sym typeface="Gill Sans"/>
            </a:endParaRPr>
          </a:p>
        </p:txBody>
      </p:sp>
      <p:sp>
        <p:nvSpPr>
          <p:cNvPr id="18" name="PA_矩形 7">
            <a:extLst>
              <a:ext uri="{FF2B5EF4-FFF2-40B4-BE49-F238E27FC236}">
                <a16:creationId xmlns:a16="http://schemas.microsoft.com/office/drawing/2014/main" id="{6C79D3B9-5DF7-4FE7-A666-88CE614FDA82}"/>
              </a:ext>
            </a:extLst>
          </p:cNvPr>
          <p:cNvSpPr/>
          <p:nvPr>
            <p:custDataLst>
              <p:tags r:id="rId15"/>
            </p:custDataLst>
          </p:nvPr>
        </p:nvSpPr>
        <p:spPr>
          <a:xfrm>
            <a:off x="17425698" y="3367613"/>
            <a:ext cx="5223499" cy="5830341"/>
          </a:xfrm>
          <a:prstGeom prst="rect">
            <a:avLst/>
          </a:prstGeom>
          <a:solidFill>
            <a:srgbClr val="F7A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360" dirty="0"/>
          </a:p>
        </p:txBody>
      </p:sp>
      <p:sp>
        <p:nvSpPr>
          <p:cNvPr id="2" name="文本框 1">
            <a:extLst>
              <a:ext uri="{FF2B5EF4-FFF2-40B4-BE49-F238E27FC236}">
                <a16:creationId xmlns:a16="http://schemas.microsoft.com/office/drawing/2014/main" id="{8F90A5CB-CA7F-4E67-A882-CA979128B23C}"/>
              </a:ext>
            </a:extLst>
          </p:cNvPr>
          <p:cNvSpPr txBox="1"/>
          <p:nvPr/>
        </p:nvSpPr>
        <p:spPr>
          <a:xfrm>
            <a:off x="18244283" y="4641634"/>
            <a:ext cx="3586328" cy="523220"/>
          </a:xfrm>
          <a:prstGeom prst="rect">
            <a:avLst/>
          </a:prstGeom>
          <a:noFill/>
        </p:spPr>
        <p:txBody>
          <a:bodyPr wrap="square" rtlCol="0">
            <a:spAutoFit/>
          </a:bodyPr>
          <a:lstStyle/>
          <a:p>
            <a:pPr algn="ctr"/>
            <a:r>
              <a:rPr lang="zh-CN"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金额计算</a:t>
            </a:r>
            <a:endParaRPr lang="zh-CN" altLang="en-US"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4AF5663-E9F4-46F0-B067-4759B20B8854}"/>
              </a:ext>
            </a:extLst>
          </p:cNvPr>
          <p:cNvSpPr txBox="1"/>
          <p:nvPr/>
        </p:nvSpPr>
        <p:spPr>
          <a:xfrm>
            <a:off x="18401101" y="5619097"/>
            <a:ext cx="3744905" cy="2677656"/>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输入：用户提交的打印要求</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输出：用户打印资料所需要支付的金额</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zh-CN" altLang="en-US" sz="2400" dirty="0">
                <a:solidFill>
                  <a:schemeClr val="bg1"/>
                </a:solidFill>
                <a:latin typeface="微软雅黑" panose="020B0503020204020204" pitchFamily="34" charset="-122"/>
                <a:ea typeface="微软雅黑" panose="020B0503020204020204" pitchFamily="34" charset="-122"/>
              </a:rPr>
              <a:t>功能说明：计算用户的需求产生的费用</a:t>
            </a:r>
          </a:p>
        </p:txBody>
      </p:sp>
    </p:spTree>
    <p:extLst>
      <p:ext uri="{BB962C8B-B14F-4D97-AF65-F5344CB8AC3E}">
        <p14:creationId xmlns:p14="http://schemas.microsoft.com/office/powerpoint/2010/main" val="1136382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1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1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175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20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225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25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275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325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35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grpId="0" nodeType="withEffect">
                                  <p:stCondLst>
                                    <p:cond delay="375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par>
                                <p:cTn id="65" presetID="53" presetClass="entr" presetSubtype="16" fill="hold" grpId="0" nodeType="withEffect">
                                  <p:stCondLst>
                                    <p:cond delay="400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par>
                                <p:cTn id="70" presetID="53" presetClass="entr" presetSubtype="16" fill="hold" grpId="0" nodeType="withEffect">
                                  <p:stCondLst>
                                    <p:cond delay="450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Effect transition="in" filter="fade">
                                      <p:cBhvr>
                                        <p:cTn id="74" dur="500"/>
                                        <p:tgtEl>
                                          <p:spTgt spid="29"/>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grpId="0" nodeType="withEffect">
                                  <p:stCondLst>
                                    <p:cond delay="4000"/>
                                  </p:stCondLst>
                                  <p:childTnLst>
                                    <p:set>
                                      <p:cBhvr>
                                        <p:cTn id="81" dur="1" fill="hold">
                                          <p:stCondLst>
                                            <p:cond delay="0"/>
                                          </p:stCondLst>
                                        </p:cTn>
                                        <p:tgtEl>
                                          <p:spTgt spid="2"/>
                                        </p:tgtEl>
                                        <p:attrNameLst>
                                          <p:attrName>style.visibility</p:attrName>
                                        </p:attrNameLst>
                                      </p:cBhvr>
                                      <p:to>
                                        <p:strVal val="visible"/>
                                      </p:to>
                                    </p:set>
                                    <p:anim calcmode="lin" valueType="num">
                                      <p:cBhvr>
                                        <p:cTn id="82" dur="500" fill="hold"/>
                                        <p:tgtEl>
                                          <p:spTgt spid="2"/>
                                        </p:tgtEl>
                                        <p:attrNameLst>
                                          <p:attrName>ppt_w</p:attrName>
                                        </p:attrNameLst>
                                      </p:cBhvr>
                                      <p:tavLst>
                                        <p:tav tm="0">
                                          <p:val>
                                            <p:fltVal val="0"/>
                                          </p:val>
                                        </p:tav>
                                        <p:tav tm="100000">
                                          <p:val>
                                            <p:strVal val="#ppt_w"/>
                                          </p:val>
                                        </p:tav>
                                      </p:tavLst>
                                    </p:anim>
                                    <p:anim calcmode="lin" valueType="num">
                                      <p:cBhvr>
                                        <p:cTn id="83" dur="500" fill="hold"/>
                                        <p:tgtEl>
                                          <p:spTgt spid="2"/>
                                        </p:tgtEl>
                                        <p:attrNameLst>
                                          <p:attrName>ppt_h</p:attrName>
                                        </p:attrNameLst>
                                      </p:cBhvr>
                                      <p:tavLst>
                                        <p:tav tm="0">
                                          <p:val>
                                            <p:fltVal val="0"/>
                                          </p:val>
                                        </p:tav>
                                        <p:tav tm="100000">
                                          <p:val>
                                            <p:strVal val="#ppt_h"/>
                                          </p:val>
                                        </p:tav>
                                      </p:tavLst>
                                    </p:anim>
                                    <p:animEffect transition="in" filter="fade">
                                      <p:cBhvr>
                                        <p:cTn id="84" dur="500"/>
                                        <p:tgtEl>
                                          <p:spTgt spid="2"/>
                                        </p:tgtEl>
                                      </p:cBhvr>
                                    </p:animEffect>
                                  </p:childTnLst>
                                </p:cTn>
                              </p:par>
                              <p:par>
                                <p:cTn id="85" presetID="53" presetClass="entr" presetSubtype="16" fill="hold" grpId="0" nodeType="withEffect">
                                  <p:stCondLst>
                                    <p:cond delay="3750"/>
                                  </p:stCondLst>
                                  <p:childTnLst>
                                    <p:set>
                                      <p:cBhvr>
                                        <p:cTn id="86" dur="1" fill="hold">
                                          <p:stCondLst>
                                            <p:cond delay="0"/>
                                          </p:stCondLst>
                                        </p:cTn>
                                        <p:tgtEl>
                                          <p:spTgt spid="3"/>
                                        </p:tgtEl>
                                        <p:attrNameLst>
                                          <p:attrName>style.visibility</p:attrName>
                                        </p:attrNameLst>
                                      </p:cBhvr>
                                      <p:to>
                                        <p:strVal val="visible"/>
                                      </p:to>
                                    </p:set>
                                    <p:anim calcmode="lin" valueType="num">
                                      <p:cBhvr>
                                        <p:cTn id="87" dur="500" fill="hold"/>
                                        <p:tgtEl>
                                          <p:spTgt spid="3"/>
                                        </p:tgtEl>
                                        <p:attrNameLst>
                                          <p:attrName>ppt_w</p:attrName>
                                        </p:attrNameLst>
                                      </p:cBhvr>
                                      <p:tavLst>
                                        <p:tav tm="0">
                                          <p:val>
                                            <p:fltVal val="0"/>
                                          </p:val>
                                        </p:tav>
                                        <p:tav tm="100000">
                                          <p:val>
                                            <p:strVal val="#ppt_w"/>
                                          </p:val>
                                        </p:tav>
                                      </p:tavLst>
                                    </p:anim>
                                    <p:anim calcmode="lin" valueType="num">
                                      <p:cBhvr>
                                        <p:cTn id="88" dur="500" fill="hold"/>
                                        <p:tgtEl>
                                          <p:spTgt spid="3"/>
                                        </p:tgtEl>
                                        <p:attrNameLst>
                                          <p:attrName>ppt_h</p:attrName>
                                        </p:attrNameLst>
                                      </p:cBhvr>
                                      <p:tavLst>
                                        <p:tav tm="0">
                                          <p:val>
                                            <p:fltVal val="0"/>
                                          </p:val>
                                        </p:tav>
                                        <p:tav tm="100000">
                                          <p:val>
                                            <p:strVal val="#ppt_h"/>
                                          </p:val>
                                        </p:tav>
                                      </p:tavLst>
                                    </p:anim>
                                    <p:animEffect transition="in" filter="fade">
                                      <p:cBhvr>
                                        <p:cTn id="8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9" grpId="0"/>
      <p:bldP spid="20" grpId="0"/>
      <p:bldP spid="21" grpId="0"/>
      <p:bldP spid="22" grpId="0"/>
      <p:bldP spid="23" grpId="0"/>
      <p:bldP spid="24" grpId="0"/>
      <p:bldP spid="25" grpId="0"/>
      <p:bldP spid="26" grpId="0"/>
      <p:bldP spid="29" grpId="0" animBg="1"/>
      <p:bldP spid="18" grpId="0" animBg="1"/>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Entry_1">
            <a:hlinkClick r:id="rId4" action="ppaction://hlinksldjump"/>
          </p:cNvPr>
          <p:cNvSpPr>
            <a:spLocks noChangeArrowheads="1"/>
          </p:cNvSpPr>
          <p:nvPr>
            <p:custDataLst>
              <p:tags r:id="rId1"/>
            </p:custDataLst>
          </p:nvPr>
        </p:nvSpPr>
        <p:spPr bwMode="auto">
          <a:xfrm>
            <a:off x="11868386" y="3334161"/>
            <a:ext cx="9572761" cy="11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2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96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数据库设计</a:t>
            </a:r>
          </a:p>
        </p:txBody>
      </p:sp>
      <p:sp>
        <p:nvSpPr>
          <p:cNvPr id="4" name="矩形 3"/>
          <p:cNvSpPr/>
          <p:nvPr/>
        </p:nvSpPr>
        <p:spPr>
          <a:xfrm>
            <a:off x="10766323" y="10183101"/>
            <a:ext cx="10943303" cy="1421928"/>
          </a:xfrm>
          <a:prstGeom prst="rect">
            <a:avLst/>
          </a:prstGeom>
        </p:spPr>
        <p:txBody>
          <a:bodyPr wrap="square">
            <a:spAutoFit/>
          </a:bodyPr>
          <a:lstStyle/>
          <a:p>
            <a:pPr algn="r">
              <a:lnSpc>
                <a:spcPct val="120000"/>
              </a:lnSpc>
            </a:pPr>
            <a:r>
              <a:rPr lang="en-US" altLang="zh-CN" sz="2400" dirty="0">
                <a:solidFill>
                  <a:schemeClr val="bg1">
                    <a:lumMod val="50000"/>
                  </a:schemeClr>
                </a:solidFill>
                <a:latin typeface="微软雅黑" panose="020B0503020204020204" pitchFamily="34" charset="-122"/>
                <a:ea typeface="微软雅黑" panose="020B0503020204020204" pitchFamily="34" charset="-122"/>
              </a:rPr>
              <a:t>To compete in the challenging global environment, companies are changing their business processes by extending them to include other companies in the supply chain.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2993701" y="4696565"/>
            <a:ext cx="8468434" cy="3894208"/>
          </a:xfrm>
          <a:prstGeom prst="rect">
            <a:avLst/>
          </a:prstGeom>
        </p:spPr>
        <p:txBody>
          <a:bodyPr wrap="square">
            <a:spAutoFit/>
          </a:bodyPr>
          <a:lstStyle/>
          <a:p>
            <a:pPr>
              <a:lnSpc>
                <a:spcPct val="150000"/>
              </a:lnSpc>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本设计书的编制是为了让用户和小程序开发者双方对该小程序的初始规定有一个共同的理解，定义所开发的云打印系统的开发目标，包括对功能的规定和性能的要求，指出预期的系统运行环境以及对用户操作的约定使之成为整个项目中小程序开发设计与实现的根据。也是小程序测试和验收的依据。</a:t>
            </a:r>
          </a:p>
        </p:txBody>
      </p:sp>
      <p:cxnSp>
        <p:nvCxnSpPr>
          <p:cNvPr id="10" name="直接连接符 9"/>
          <p:cNvCxnSpPr/>
          <p:nvPr/>
        </p:nvCxnSpPr>
        <p:spPr>
          <a:xfrm>
            <a:off x="17908779" y="9961641"/>
            <a:ext cx="3800847"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13" name="组合 12">
            <a:extLst>
              <a:ext uri="{FF2B5EF4-FFF2-40B4-BE49-F238E27FC236}">
                <a16:creationId xmlns:a16="http://schemas.microsoft.com/office/drawing/2014/main" id="{0F018B2A-9595-4F99-843A-4C1E3D822ED6}"/>
              </a:ext>
            </a:extLst>
          </p:cNvPr>
          <p:cNvGrpSpPr/>
          <p:nvPr/>
        </p:nvGrpSpPr>
        <p:grpSpPr>
          <a:xfrm>
            <a:off x="-1095388" y="0"/>
            <a:ext cx="12869842" cy="12801600"/>
            <a:chOff x="-1095388" y="0"/>
            <a:chExt cx="12869842" cy="12801600"/>
          </a:xfrm>
        </p:grpSpPr>
        <p:pic>
          <p:nvPicPr>
            <p:cNvPr id="14" name="图片 13">
              <a:extLst>
                <a:ext uri="{FF2B5EF4-FFF2-40B4-BE49-F238E27FC236}">
                  <a16:creationId xmlns:a16="http://schemas.microsoft.com/office/drawing/2014/main" id="{D9F8D5E1-E3D1-4CC9-BFF5-90B46ADEC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88" y="0"/>
              <a:ext cx="12869842" cy="1280160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15" name="矩形 14">
              <a:extLst>
                <a:ext uri="{FF2B5EF4-FFF2-40B4-BE49-F238E27FC236}">
                  <a16:creationId xmlns:a16="http://schemas.microsoft.com/office/drawing/2014/main" id="{C5CA8D86-D3FD-4DDE-BD96-C229EA55A8DD}"/>
                </a:ext>
              </a:extLst>
            </p:cNvPr>
            <p:cNvSpPr/>
            <p:nvPr/>
          </p:nvSpPr>
          <p:spPr>
            <a:xfrm rot="2299722">
              <a:off x="3614902" y="2473720"/>
              <a:ext cx="7594747" cy="75947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2"/>
            </a:p>
          </p:txBody>
        </p:sp>
        <p:sp>
          <p:nvSpPr>
            <p:cNvPr id="16" name="文本框 15">
              <a:extLst>
                <a:ext uri="{FF2B5EF4-FFF2-40B4-BE49-F238E27FC236}">
                  <a16:creationId xmlns:a16="http://schemas.microsoft.com/office/drawing/2014/main" id="{5B7DD866-895A-4217-85E4-95129FEEFCC2}"/>
                </a:ext>
              </a:extLst>
            </p:cNvPr>
            <p:cNvSpPr txBox="1"/>
            <p:nvPr/>
          </p:nvSpPr>
          <p:spPr>
            <a:xfrm>
              <a:off x="3276600" y="3904633"/>
              <a:ext cx="4724400" cy="4508927"/>
            </a:xfrm>
            <a:prstGeom prst="rect">
              <a:avLst/>
            </a:prstGeom>
            <a:noFill/>
          </p:spPr>
          <p:txBody>
            <a:bodyPr wrap="square" rtlCol="0">
              <a:spAutoFit/>
            </a:bodyPr>
            <a:lstStyle/>
            <a:p>
              <a:pPr algn="ctr"/>
              <a:r>
                <a:rPr lang="en-US" altLang="zh-CN" sz="28700" dirty="0">
                  <a:solidFill>
                    <a:srgbClr val="FFC000"/>
                  </a:solidFill>
                  <a:effectLst>
                    <a:outerShdw blurRad="38100" dist="38100" dir="2700000" algn="tl">
                      <a:srgbClr val="000000">
                        <a:alpha val="43137"/>
                      </a:srgbClr>
                    </a:outerShdw>
                  </a:effectLst>
                  <a:latin typeface="Impact" panose="020B0806030902050204" pitchFamily="34" charset="0"/>
                </a:rPr>
                <a:t>02</a:t>
              </a:r>
              <a:endParaRPr lang="zh-CN" altLang="en-US" sz="28700" dirty="0">
                <a:solidFill>
                  <a:srgbClr val="FFC000"/>
                </a:solidFill>
                <a:effectLst>
                  <a:outerShdw blurRad="38100" dist="38100" dir="2700000" algn="tl">
                    <a:srgbClr val="000000">
                      <a:alpha val="43137"/>
                    </a:srgbClr>
                  </a:outerShdw>
                </a:effectLst>
                <a:latin typeface="Impact" panose="020B0806030902050204" pitchFamily="34" charset="0"/>
              </a:endParaRPr>
            </a:p>
          </p:txBody>
        </p:sp>
      </p:grpSp>
    </p:spTree>
    <p:extLst>
      <p:ext uri="{BB962C8B-B14F-4D97-AF65-F5344CB8AC3E}">
        <p14:creationId xmlns:p14="http://schemas.microsoft.com/office/powerpoint/2010/main" val="40406999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14:bounceEnd="50000">
                                          <p:cBhvr additive="base">
                                            <p:cTn id="7" dur="1000" fill="hold"/>
                                            <p:tgtEl>
                                              <p:spTgt spid="30"/>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2" presetClass="entr" presetSubtype="8" fill="hold" nodeType="withEffect" p14:presetBounceEnd="50000">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14:bounceEnd="50000">
                                          <p:cBhvr additive="base">
                                            <p:cTn id="22" dur="10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23"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1+#ppt_w/2"/>
                                              </p:val>
                                            </p:tav>
                                            <p:tav tm="100000">
                                              <p:val>
                                                <p:strVal val="#ppt_x"/>
                                              </p:val>
                                            </p:tav>
                                          </p:tavLst>
                                        </p:anim>
                                        <p:anim calcmode="lin" valueType="num">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1000" fill="hold"/>
                                            <p:tgtEl>
                                              <p:spTgt spid="13"/>
                                            </p:tgtEl>
                                            <p:attrNameLst>
                                              <p:attrName>ppt_x</p:attrName>
                                            </p:attrNameLst>
                                          </p:cBhvr>
                                          <p:tavLst>
                                            <p:tav tm="0">
                                              <p:val>
                                                <p:strVal val="0-#ppt_w/2"/>
                                              </p:val>
                                            </p:tav>
                                            <p:tav tm="100000">
                                              <p:val>
                                                <p:strVal val="#ppt_x"/>
                                              </p:val>
                                            </p:tav>
                                          </p:tavLst>
                                        </p:anim>
                                        <p:anim calcmode="lin" valueType="num">
                                          <p:cBhvr additive="base">
                                            <p:cTn id="23"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P spid="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5919" y="3843655"/>
            <a:ext cx="4671060" cy="6987540"/>
          </a:xfrm>
          <a:prstGeom prst="rect">
            <a:avLst/>
          </a:prstGeom>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5720086" y="2536660"/>
            <a:ext cx="8946890" cy="13416002"/>
          </a:xfrm>
          <a:prstGeom prst="rect">
            <a:avLst/>
          </a:prstGeom>
          <a:noFill/>
          <a:ln>
            <a:solidFill>
              <a:srgbClr val="FFC000"/>
            </a:solidFill>
          </a:ln>
          <a:effectLst>
            <a:outerShdw blurRad="508000" dist="38100" dir="5400000" sx="105000" sy="105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TextBox 13"/>
          <p:cNvSpPr txBox="1"/>
          <p:nvPr/>
        </p:nvSpPr>
        <p:spPr>
          <a:xfrm>
            <a:off x="1276752" y="525776"/>
            <a:ext cx="8667795" cy="988347"/>
          </a:xfrm>
          <a:prstGeom prst="rect">
            <a:avLst/>
          </a:prstGeom>
          <a:noFill/>
        </p:spPr>
        <p:txBody>
          <a:bodyPr wrap="square" rtlCol="0">
            <a:spAutoFit/>
          </a:bodyPr>
          <a:lstStyle/>
          <a:p>
            <a:pPr defTabSz="1765901">
              <a:lnSpc>
                <a:spcPct val="150000"/>
              </a:lnSpc>
            </a:pPr>
            <a:r>
              <a:rPr lang="en-US" altLang="zh-CN" sz="4400" b="1" dirty="0">
                <a:solidFill>
                  <a:prstClr val="black">
                    <a:lumMod val="65000"/>
                    <a:lumOff val="35000"/>
                  </a:prstClr>
                </a:solidFill>
                <a:latin typeface="+mj-ea"/>
                <a:ea typeface="+mj-ea"/>
              </a:rPr>
              <a:t>2.1 </a:t>
            </a:r>
            <a:r>
              <a:rPr lang="zh-CN" altLang="en-US" sz="4400" b="1" dirty="0">
                <a:solidFill>
                  <a:prstClr val="black">
                    <a:lumMod val="65000"/>
                    <a:lumOff val="35000"/>
                  </a:prstClr>
                </a:solidFill>
                <a:latin typeface="+mj-ea"/>
                <a:ea typeface="+mj-ea"/>
              </a:rPr>
              <a:t>概念模型</a:t>
            </a:r>
            <a:endParaRPr lang="en-US" sz="4400" b="1" dirty="0">
              <a:solidFill>
                <a:srgbClr val="00A8A7"/>
              </a:solidFill>
              <a:latin typeface="+mj-ea"/>
              <a:ea typeface="+mj-ea"/>
            </a:endParaRPr>
          </a:p>
        </p:txBody>
      </p:sp>
      <p:sp>
        <p:nvSpPr>
          <p:cNvPr id="21" name="Rectangle 14"/>
          <p:cNvSpPr/>
          <p:nvPr/>
        </p:nvSpPr>
        <p:spPr>
          <a:xfrm>
            <a:off x="1276753" y="1480087"/>
            <a:ext cx="9878927" cy="507831"/>
          </a:xfrm>
          <a:prstGeom prst="rect">
            <a:avLst/>
          </a:prstGeom>
        </p:spPr>
        <p:txBody>
          <a:bodyPr wrap="square">
            <a:spAutoFit/>
          </a:bodyPr>
          <a:lstStyle/>
          <a:p>
            <a:pP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sp>
        <p:nvSpPr>
          <p:cNvPr id="4" name="矩形 3"/>
          <p:cNvSpPr/>
          <p:nvPr/>
        </p:nvSpPr>
        <p:spPr>
          <a:xfrm>
            <a:off x="5720086" y="8495071"/>
            <a:ext cx="8946890" cy="10028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t>E-R</a:t>
            </a:r>
            <a:r>
              <a:rPr lang="zh-CN" altLang="en-US" sz="4000" dirty="0"/>
              <a:t>图</a:t>
            </a:r>
            <a:r>
              <a:rPr lang="en-US" altLang="zh-CN" sz="4000" dirty="0"/>
              <a:t> </a:t>
            </a:r>
            <a:endParaRPr lang="zh-CN" altLang="en-US" sz="4000" dirty="0"/>
          </a:p>
        </p:txBody>
      </p:sp>
      <p:sp>
        <p:nvSpPr>
          <p:cNvPr id="5" name="矩形 4"/>
          <p:cNvSpPr/>
          <p:nvPr/>
        </p:nvSpPr>
        <p:spPr>
          <a:xfrm>
            <a:off x="5720086" y="9497961"/>
            <a:ext cx="8938636" cy="264178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实体关系图详细描述了用户，平台，商家三者之间的关系：用户将文件以及服务相关所需信息传达给平台，平台将这些数据转化为订单向商家传达。</a:t>
            </a:r>
          </a:p>
        </p:txBody>
      </p:sp>
      <p:pic>
        <p:nvPicPr>
          <p:cNvPr id="7" name="图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800832" y="3675888"/>
            <a:ext cx="5641446" cy="7151497"/>
          </a:xfrm>
          <a:prstGeom prst="rect">
            <a:avLst/>
          </a:prstGeom>
        </p:spPr>
      </p:pic>
      <p:pic>
        <p:nvPicPr>
          <p:cNvPr id="10" name="图片 9">
            <a:extLst>
              <a:ext uri="{FF2B5EF4-FFF2-40B4-BE49-F238E27FC236}">
                <a16:creationId xmlns:a16="http://schemas.microsoft.com/office/drawing/2014/main" id="{790DF677-5964-4C9B-BB88-5ECF52E8B93C}"/>
              </a:ext>
            </a:extLst>
          </p:cNvPr>
          <p:cNvPicPr/>
          <p:nvPr/>
        </p:nvPicPr>
        <p:blipFill>
          <a:blip r:embed="rId6">
            <a:extLst>
              <a:ext uri="{BEBA8EAE-BF5A-486C-A8C5-ECC9F3942E4B}">
                <a14:imgProps xmlns:a14="http://schemas.microsoft.com/office/drawing/2010/main">
                  <a14:imgLayer r:embed="rId7">
                    <a14:imgEffect>
                      <a14:brightnessContrast bright="2000" contrast="-5000"/>
                    </a14:imgEffect>
                  </a14:imgLayer>
                </a14:imgProps>
              </a:ext>
            </a:extLst>
          </a:blip>
          <a:srcRect l="2391" b="4076"/>
          <a:stretch>
            <a:fillRect/>
          </a:stretch>
        </p:blipFill>
        <p:spPr>
          <a:xfrm>
            <a:off x="5728340" y="2535109"/>
            <a:ext cx="8938636" cy="6034984"/>
          </a:xfrm>
          <a:prstGeom prst="rect">
            <a:avLst/>
          </a:prstGeom>
          <a:blipFill dpi="0" rotWithShape="1">
            <a:blip r:embed="rId8"/>
            <a:srcRect/>
            <a:tile tx="0" ty="0" sx="100000" sy="100000" flip="none" algn="tl"/>
          </a:blipFill>
          <a:effectLst>
            <a:outerShdw blurRad="50800" dist="50800" dir="5400000" algn="ctr" rotWithShape="0">
              <a:srgbClr val="000000"/>
            </a:outerShdw>
          </a:effectLst>
        </p:spPr>
      </p:pic>
    </p:spTree>
    <p:extLst>
      <p:ext uri="{BB962C8B-B14F-4D97-AF65-F5344CB8AC3E}">
        <p14:creationId xmlns:p14="http://schemas.microsoft.com/office/powerpoint/2010/main" val="32757669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7665" r="48746"/>
          <a:stretch/>
        </p:blipFill>
        <p:spPr>
          <a:xfrm>
            <a:off x="-1361" y="0"/>
            <a:ext cx="9965736" cy="12801600"/>
          </a:xfrm>
          <a:prstGeom prst="rect">
            <a:avLst/>
          </a:prstGeom>
        </p:spPr>
      </p:pic>
      <p:sp>
        <p:nvSpPr>
          <p:cNvPr id="4" name="矩形 3"/>
          <p:cNvSpPr/>
          <p:nvPr/>
        </p:nvSpPr>
        <p:spPr>
          <a:xfrm>
            <a:off x="11849099" y="5725111"/>
            <a:ext cx="10078508" cy="525657"/>
          </a:xfrm>
          <a:prstGeom prst="rect">
            <a:avLst/>
          </a:prstGeom>
        </p:spPr>
        <p:txBody>
          <a:bodyPr wrap="square">
            <a:spAutoFit/>
          </a:bodyPr>
          <a:lstStyle/>
          <a:p>
            <a:pPr algn="r">
              <a:lnSpc>
                <a:spcPct val="130000"/>
              </a:lnSpc>
            </a:pPr>
            <a:r>
              <a:rPr lang="zh-CN" altLang="en-US" sz="2400" dirty="0">
                <a:solidFill>
                  <a:srgbClr val="959595"/>
                </a:solidFill>
                <a:latin typeface="微软雅黑" panose="020B0503020204020204" pitchFamily="34" charset="-122"/>
                <a:ea typeface="微软雅黑" panose="020B0503020204020204" pitchFamily="34" charset="-122"/>
              </a:rPr>
              <a:t>给出了数据库设计中所有表的汇总以及介绍</a:t>
            </a:r>
            <a:endParaRPr lang="en-US" altLang="zh-CN" sz="2400" dirty="0">
              <a:solidFill>
                <a:srgbClr val="959595"/>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0604554" y="5687354"/>
            <a:ext cx="1323053" cy="0"/>
          </a:xfrm>
          <a:prstGeom prst="lin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grpSp>
        <p:nvGrpSpPr>
          <p:cNvPr id="8" name="组合 7"/>
          <p:cNvGrpSpPr/>
          <p:nvPr/>
        </p:nvGrpSpPr>
        <p:grpSpPr>
          <a:xfrm>
            <a:off x="12048681" y="598346"/>
            <a:ext cx="9878927" cy="1340649"/>
            <a:chOff x="12048681" y="598346"/>
            <a:chExt cx="9878927" cy="1340649"/>
          </a:xfrm>
        </p:grpSpPr>
        <p:sp>
          <p:nvSpPr>
            <p:cNvPr id="6" name="TextBox 13"/>
            <p:cNvSpPr txBox="1"/>
            <p:nvPr/>
          </p:nvSpPr>
          <p:spPr>
            <a:xfrm>
              <a:off x="12654245" y="598346"/>
              <a:ext cx="8667795" cy="988347"/>
            </a:xfrm>
            <a:prstGeom prst="rect">
              <a:avLst/>
            </a:prstGeom>
            <a:noFill/>
          </p:spPr>
          <p:txBody>
            <a:bodyPr wrap="square" rtlCol="0">
              <a:spAutoFit/>
            </a:bodyPr>
            <a:lstStyle/>
            <a:p>
              <a:pPr algn="r" defTabSz="1765901">
                <a:lnSpc>
                  <a:spcPct val="150000"/>
                </a:lnSpc>
              </a:pPr>
              <a:r>
                <a:rPr lang="zh-CN" altLang="en-US" sz="4400" b="1" dirty="0">
                  <a:solidFill>
                    <a:prstClr val="black">
                      <a:lumMod val="65000"/>
                      <a:lumOff val="35000"/>
                    </a:prstClr>
                  </a:solidFill>
                  <a:latin typeface="+mj-ea"/>
                  <a:ea typeface="+mj-ea"/>
                </a:rPr>
                <a:t>逻辑结构设计</a:t>
              </a:r>
              <a:endParaRPr lang="en-US" sz="4400" b="1" dirty="0">
                <a:solidFill>
                  <a:srgbClr val="00A8A7"/>
                </a:solidFill>
                <a:latin typeface="+mj-ea"/>
                <a:ea typeface="+mj-ea"/>
              </a:endParaRPr>
            </a:p>
          </p:txBody>
        </p:sp>
        <p:sp>
          <p:nvSpPr>
            <p:cNvPr id="7" name="Rectangle 14"/>
            <p:cNvSpPr/>
            <p:nvPr/>
          </p:nvSpPr>
          <p:spPr>
            <a:xfrm>
              <a:off x="12048681" y="1480087"/>
              <a:ext cx="9878927" cy="458908"/>
            </a:xfrm>
            <a:prstGeom prst="rect">
              <a:avLst/>
            </a:prstGeom>
          </p:spPr>
          <p:txBody>
            <a:bodyPr wrap="square">
              <a:spAutoFit/>
            </a:bodyPr>
            <a:lstStyle/>
            <a:p>
              <a:pPr algn="r" defTabSz="1765901">
                <a:lnSpc>
                  <a:spcPct val="150000"/>
                </a:lnSpc>
              </a:pPr>
              <a:r>
                <a:rPr lang="en-US" altLang="zh-CN" dirty="0">
                  <a:solidFill>
                    <a:prstClr val="black">
                      <a:lumMod val="65000"/>
                      <a:lumOff val="35000"/>
                    </a:prstClr>
                  </a:solidFill>
                  <a:latin typeface="+mj-ea"/>
                  <a:ea typeface="+mj-ea"/>
                  <a:cs typeface="Open Sans Light" panose="020B0306030504020204" pitchFamily="34" charset="0"/>
                </a:rPr>
                <a:t>Business is the human activity related to material things. It is necessary for civilization. </a:t>
              </a:r>
            </a:p>
          </p:txBody>
        </p:sp>
      </p:grpSp>
      <p:grpSp>
        <p:nvGrpSpPr>
          <p:cNvPr id="3" name="组合 2"/>
          <p:cNvGrpSpPr/>
          <p:nvPr/>
        </p:nvGrpSpPr>
        <p:grpSpPr>
          <a:xfrm>
            <a:off x="9964377" y="0"/>
            <a:ext cx="1465623" cy="12801600"/>
            <a:chOff x="9964377" y="0"/>
            <a:chExt cx="1465623" cy="12801600"/>
          </a:xfrm>
        </p:grpSpPr>
        <p:sp>
          <p:nvSpPr>
            <p:cNvPr id="12" name="矩形 11"/>
            <p:cNvSpPr/>
            <p:nvPr/>
          </p:nvSpPr>
          <p:spPr>
            <a:xfrm>
              <a:off x="9964377" y="0"/>
              <a:ext cx="1465623" cy="1280160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65901"/>
              <a:endParaRPr lang="zh-CN" altLang="en-US" sz="3476"/>
            </a:p>
          </p:txBody>
        </p:sp>
        <p:sp>
          <p:nvSpPr>
            <p:cNvPr id="13" name="文本框 12"/>
            <p:cNvSpPr txBox="1"/>
            <p:nvPr/>
          </p:nvSpPr>
          <p:spPr>
            <a:xfrm>
              <a:off x="10466355" y="1586693"/>
              <a:ext cx="461665" cy="6185371"/>
            </a:xfrm>
            <a:prstGeom prst="rect">
              <a:avLst/>
            </a:prstGeom>
            <a:noFill/>
          </p:spPr>
          <p:txBody>
            <a:bodyPr vert="eaVert" wrap="square" rtlCol="0">
              <a:spAutoFit/>
            </a:bodyPr>
            <a:lstStyle/>
            <a:p>
              <a:r>
                <a:rPr lang="en-US" altLang="zh-CN" spc="600" dirty="0">
                  <a:solidFill>
                    <a:schemeClr val="bg1"/>
                  </a:solidFill>
                </a:rPr>
                <a:t>PHOTO FROM PIXABAY</a:t>
              </a:r>
              <a:endParaRPr lang="zh-CN" altLang="en-US" spc="600" dirty="0">
                <a:solidFill>
                  <a:schemeClr val="bg1"/>
                </a:solidFill>
              </a:endParaRPr>
            </a:p>
          </p:txBody>
        </p:sp>
      </p:grpSp>
      <p:pic>
        <p:nvPicPr>
          <p:cNvPr id="2" name="图片 1">
            <a:extLst>
              <a:ext uri="{FF2B5EF4-FFF2-40B4-BE49-F238E27FC236}">
                <a16:creationId xmlns:a16="http://schemas.microsoft.com/office/drawing/2014/main" id="{DD5E3FC2-D673-4E35-A1B1-EA55AE4D2CF9}"/>
              </a:ext>
            </a:extLst>
          </p:cNvPr>
          <p:cNvPicPr>
            <a:picLocks noChangeAspect="1"/>
          </p:cNvPicPr>
          <p:nvPr/>
        </p:nvPicPr>
        <p:blipFill>
          <a:blip r:embed="rId4"/>
          <a:stretch>
            <a:fillRect/>
          </a:stretch>
        </p:blipFill>
        <p:spPr>
          <a:xfrm>
            <a:off x="12048680" y="6603070"/>
            <a:ext cx="9878927" cy="4718443"/>
          </a:xfrm>
          <a:prstGeom prst="rect">
            <a:avLst/>
          </a:prstGeom>
        </p:spPr>
      </p:pic>
    </p:spTree>
    <p:extLst>
      <p:ext uri="{BB962C8B-B14F-4D97-AF65-F5344CB8AC3E}">
        <p14:creationId xmlns:p14="http://schemas.microsoft.com/office/powerpoint/2010/main" val="1118251518"/>
      </p:ext>
    </p:extLst>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0000">
                                          <p:cBhvr additive="base">
                                            <p:cTn id="7" dur="10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100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
                                            <p:tgtEl>
                                              <p:spTgt spid="4"/>
                                            </p:tgtEl>
                                          </p:cBhvr>
                                        </p:animEffect>
                                      </p:childTnLst>
                                    </p:cTn>
                                  </p:par>
                                  <p:par>
                                    <p:cTn id="20" presetID="22" presetClass="entr" presetSubtype="2"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ULTRA_SCORM_COURSE_ID" val="413742F4-1660-4E21-8DA2-59098D381671"/>
  <p:tag name="ISPRING_SCORM_RATE_SLIDES" val="1"/>
  <p:tag name="ISPRINGONLINEFOLDERID" val="0"/>
  <p:tag name="ISPRINGONLINEFOLDERPATH" val="内容列表"/>
  <p:tag name="ISPRINGCLOUDFOLDERID" val="0"/>
  <p:tag name="ISPRINGCLOUDFOLDERPATH" val="资源库"/>
  <p:tag name="ISPRING_PLAYERS_CUSTOMIZATION" val="UEsDBBQAAgAIADmNqk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5japK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DmNqkqJxK+4sgIAAFUKAAAhAAAAdW5pdmVyc2FsL2ZsYXNoX3NraW5fc2V0dGluZ3MueG1slVZtb9sgEP6+XxFl3+vuNZ1EI7VpJlXq1mqt+h3bFxsFgwU4Xf79OMAxTuzGy6lSeO55uOO4IyV6y8Tyw2xGMsmlegZjmCg0Ii02Y/n1PG2MkeIik8KAMBdCqory+fLjT/chiWOeU8kdqKmaDc2gC7NwnymSEOPbAm1MkMmqpmL/IAt5kdJsWyjZiPxsauW+BsWZ2Frm5Y/Faj0agDNt7g1UvZzWV2jTJLUCrQFT+r5GO6viNAXeRrp0n4maLtT7pz+S7ZhmxsluPqGNyWpaQL/IVzdo43xhd+/fygLtfYGBv8ZSv3xGG6VyugfV3/zuK9qoQtZN/T89UitZYEH7mvcv8aDhkuZ2/DCrS7SzAjwQBjp7C6E87qx3ESl8jeee4LgqyZ+wrkcPAl56ymG5oVwDSdqld+pSvj02xg7IgRBDHenJZv1EGw1Lo5rA6rCO9wfemMgjUgA6xqvkTQUrn3BE7OMdf7W6dW9FnN8BixJUsAtglGEHdszftq4nzAjsmM+c5fAo+P6EfuzxmvaOb2m4zaj8XturvvWCoHbZ1qtdtV6M9ICTq6PQAWg5lcxhqTGdF1YB3hpJHOZTSk5yIoLuWEENk+IX8tK9O4wmyZEjtNpwYxHDDIehfnM52lc6vi+3ntCO/lehO5xfz4x9xK/n1BialZX9VdLzWdDZKbGFmSfDCnwmLR3UvdjISONij4kqqragXqTkU8MIaUBP3V760RqjkySqAUmGq0zCJkPlF02VglrbW2PQtk0f87ySFSW3f+aVwRvkfcGI0ytNabcTlB26MgJCCwBVWdn2rF94T9VwwzjsoJ38CHAHHjsZ0bZHx9rtxjzAxsQNF5BJHRkeiq5TYl7fMSB4tXkNK7xnQtcbmmp3tN7gn3uW29cMmy8meSA0U29r6z8togXx38l/UEsDBBQAAgAIADmNqkpGdqD88gIAAEcLAAAmAAAAdW5pdmVyc2FsL2h0bWxfcHVibGlzaGluZ19zZXR0aW5ncy54bWzNVt1O2zAUvu9TWJ64pAHGNlalRYiCQGO0op02rtBp7DYWjp3ZTku52tPswfYkO47b0grWBUSnqYoaH5/znT+fL44P7zJJxtxYoVWT7tZ3KOEq0UyoUZN+6Z9uH1BiHSgGUivepEpTctiqxXkxkMKmPe4cqlqCMMo2ctekqXN5I4omk0ld2Nz4XS0Lh/i2nugsyg23XDluolzCFP/cNOeWzhAqAOCTaTUza9VqhMQB6bNmheREMIxcCZ8UyDOXSRoFrQEktyOjC8WOtdSGmNGgSd8cHPnfXCcgtUXGlS+JbaHQi10DGBM+CJA9cc9JysUoxWj39imZCObS8jXy+nH0GKXEDpmDRznWWALlZvAZd8DAQVgGf47fOTsXBBGbKshE0scd4tNv0nb/5uy6e3J1cX756abf6Vz0z7shiNImWsWJo1VHMQakC5PwhZ8YnIMkxbjRZgjS8jhaFs3VhlqtBOfXZKAllr60omSIkcppkx4ZAZIS4UCKZLHrwIy4OxUSc/C2u/WhcvQBMOSbpGAsX3Y037G+iknrqy4kI1NdECluOXGaYEZFhm8pJ8vlJkOjs1IqwTpipWCcjAWfcHZYVmkG+CdH1+giK9ASD18uuQsevhfingz4UBvE5TDGo4pyYQN+/VnAOVj7AArzGLd6F+ftk5vzy/bJty2fILAxqOSZ4NhCnuVuI/gwJUq7uR2WI4HC8rIpTLByr0pu9Ze3wYqskKHNr92MJegNtmQzXp7TmL9GUNltCuNyEP1wldA4ggJbEjBxI8FxF6rgVQETUEQrOSWQIFFZP9ZjoQuLkjDAAdq+PMJgT4QqVyP8cqBHw7ipBLmzu/d2/937DwcfG/Xo14+f22uNZhTeleDdBQ4/XkviCyJ/zIZx5LnzaRp2pvhXLHx90qtSqMtOFa3OpypaV4Hmu0sUXykEpIVROOZIDFJkwnH2mk1+QaPWfy9DG1+pURvMYu1x+3+TCKvF9WjlPhRHT17Yaihfvfy2ar8BUEsDBBQAAgAIADmNqkpF+P6SmAEAAB8GAAAfAAAAdW5pdmVyc2FsL2h0bWxfc2tpbl9zZXR0aW5ncy5qc42UTW/CMAyG7/yKKrtOiH122w0NJk3iMGncph3SYkpFmlRJ2tEh/vvq8NEmTQfxhb48fR27sreDoD4kJsFLsDW/zfOH/Ww0QE3LAq5tnfXoGepEsXQB8zQDlnIgDlIeXz3Ju4bwGRNuTKPqE21Vy48I/GdJmWrjucdCejTl0Uqf4Y8H3PjAX6u0Q1n7klp9jgqtBR/GgmvgesiFzKhhyNWbOe0KHViUIM+gSxqDZRqa00c2jg8hRpuLRZZTXs1EIoYRjdeJFAVf9OVfVTnI+ouv98DoOXydWnYsVfpdQ+Ymnj5h9JO5BKXgkPdxiuGFGY2AtXxH5vyDWsbdghy6TFWqj/T4BqNN5zSBTpeexhg2xmuvTjdDjC6nYaP3xN0thkUwWoHsWE3uMSxQ5EV+wQfMpUiwIx202/MTygRdpDw5pB5heDm8LNr2da8p1Fx/QqwREs4IrTwTmfVtjgvGXnsHVzlZZ76ZZz6R+8T+ZeWKzRay7qPdRYLPXwGhWtN4ldX7oV6OdSOoXIOcC8HqAr7PXdXNNdj9AVBLAwQUAAIACAA5japK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5japKDNK2rG4AAABuAAAAHAAAAHVuaXZlcnNhbC9sb2NhbF9zZXR0aW5ncy54bWyzsa/IzVEoSy0qzszPs1Uy1DNQUkjNS85PycxLt1UKDXHTtVBSKC5JzEtJzMnPS7VVystXUrC347LJyU9OzAlOLSkBKixWKMhJrEwtCknNBTJKUv0Sc4Eqn7aueNm8QkFX4cn+dc+m7FTSt+MCAF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A5japK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DmNqkrRO6BVfQEAAGUXAAAXAAAAdW5pdmVyc2FsL3VuaXZlcnNhbC5wbmfrDPBz5+WS4mJgYOD19HAJYmBg6WFgYM7nYAOK7Fd05AVSjMVB7k4M687JvARyWNIdfR0ZGDb2c/9JZAXyOQs8IosZGPgOgzDj8fwVKQwMYr88XRxDKuLe3jZctTpAwi3wuf0+E7MwpSWcSwSDft7jfHJv90HBI18Prvr3mMXMQrZ+2/vfG9e93qhz+vbbMmagmQ+4a3+dz3BczPn3rr/BrW1vvyQDBRn23c9wnr+3+eLjjxa1HED+gdIety98buuvv/7CCJK/bhx10eRfsLU1E5BTYLtY1PezzXw5kNSOeRe7lm1mBitSlQCJCDQJgniKo5xRzihnlDPKGeWMckY5o5xRzihnlDPKGeWMckY5o5xRzihnlDPKGRYcw7Ofa6pAjAdVbtqzrpXa2sLHin/vQxorfvx/W651LQN0kNnkG59b8vfff78ogkTu529ZeL6u6eKNzz9tpqVa/gUNRTe8N466kOG037qvPj5oxSfV7wxJIKWern4u65wSmgBQSwMEFAACAAgAOY2qSiGCv4RKAAAAawAAABsAAAB1bml2ZXJzYWwvdW5pdmVyc2FsLnBuZy54bWyzsa/IzVEoSy0qzszPs1Uy1DNQsrfj5bIpKEoty0wtV6gAigEFIUBJoRLINUJwyzNTSjJAKkwMEIIZqZnpGSW2ShampnBBfaCZAFBLAQIAABQAAgAIADmNqkoVDq0oZAQAAAcRAAAdAAAAAAAAAAEAAAAAAAAAAAB1bml2ZXJzYWwvY29tbW9uX21lc3NhZ2VzLmxuZ1BLAQIAABQAAgAIADmNqkokZf8LHQMAADYMAAAnAAAAAAAAAAEAAAAAAJ8EAAB1bml2ZXJzYWwvZmxhc2hfcHVibGlzaGluZ19zZXR0aW5ncy54bWxQSwECAAAUAAIACAA5japKicSvuLICAABVCgAAIQAAAAAAAAABAAAAAAABCAAAdW5pdmVyc2FsL2ZsYXNoX3NraW5fc2V0dGluZ3MueG1sUEsBAgAAFAACAAgAOY2qSkZ2oPzyAgAARwsAACYAAAAAAAAAAQAAAAAA8goAAHVuaXZlcnNhbC9odG1sX3B1Ymxpc2hpbmdfc2V0dGluZ3MueG1sUEsBAgAAFAACAAgAOY2qSkX4/pKYAQAAHwYAAB8AAAAAAAAAAQAAAAAAKA4AAHVuaXZlcnNhbC9odG1sX3NraW5fc2V0dGluZ3MuanNQSwECAAAUAAIACAA5japKPTwv0cEAAADlAQAAGgAAAAAAAAABAAAAAAD9DwAAdW5pdmVyc2FsL2kxOG5fcHJlc2V0cy54bWxQSwECAAAUAAIACAA5japKDNK2rG4AAABuAAAAHAAAAAAAAAABAAAAAAD2EAAAdW5pdmVyc2FsL2xvY2FsX3NldHRpbmdzLnhtbFBLAQIAABQAAgAIAESUV0cjtE77+wIAALAIAAAUAAAAAAAAAAEAAAAAAJ4RAAB1bml2ZXJzYWwvcGxheWVyLnhtbFBLAQIAABQAAgAIADmNqko129mtaAEAAPMCAAApAAAAAAAAAAEAAAAAAMsUAAB1bml2ZXJzYWwvc2tpbl9jdXN0b21pemF0aW9uX3NldHRpbmdzLnhtbFBLAQIAABQAAgAIADmNqkrRO6BVfQEAAGUXAAAXAAAAAAAAAAAAAAAAAHoWAAB1bml2ZXJzYWwvdW5pdmVyc2FsLnBuZ1BLAQIAABQAAgAIADmNqkohgr+ESgAAAGsAAAAbAAAAAAAAAAEAAAAAACwYAAB1bml2ZXJzYWwvdW5pdmVyc2FsLnBuZy54bWxQSwUGAAAAAAsACwBJAwAArxgAAAAA"/>
  <p:tag name="ISPRING_PRESENTATION_TITLE" val="欧美大气实用商务PPT模板"/>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1">
                <a:alpha val="50000"/>
              </a:schemeClr>
            </a:gs>
            <a:gs pos="100000">
              <a:schemeClr val="tx1">
                <a:alpha val="70000"/>
              </a:schemeClr>
            </a:gs>
          </a:gsLst>
          <a:path path="circle">
            <a:fillToRect l="50000" t="50000" r="50000" b="50000"/>
          </a:path>
        </a:gradFill>
        <a:ln>
          <a:noFill/>
        </a:ln>
      </a:spPr>
      <a:bodyPr rtlCol="0" anchor="ctr"/>
      <a:lstStyle>
        <a:defPPr algn="ctr">
          <a:defRPr sz="2522"/>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1591</TotalTime>
  <Words>674</Words>
  <Application>Microsoft Office PowerPoint</Application>
  <PresentationFormat>自定义</PresentationFormat>
  <Paragraphs>146</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微软雅黑</vt:lpstr>
      <vt:lpstr>微软雅黑 Light</vt:lpstr>
      <vt:lpstr>Arial</vt:lpstr>
      <vt:lpstr>Helvetica</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 </cp:lastModifiedBy>
  <cp:revision>181</cp:revision>
  <dcterms:created xsi:type="dcterms:W3CDTF">2016-04-01T16:17:03Z</dcterms:created>
  <dcterms:modified xsi:type="dcterms:W3CDTF">2019-05-10T07:38:37Z</dcterms:modified>
</cp:coreProperties>
</file>