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319" r:id="rId2"/>
    <p:sldId id="1596" r:id="rId3"/>
    <p:sldId id="1595" r:id="rId4"/>
    <p:sldId id="1597" r:id="rId5"/>
    <p:sldId id="1598" r:id="rId6"/>
    <p:sldId id="1600" r:id="rId7"/>
    <p:sldId id="1599" r:id="rId8"/>
    <p:sldId id="1601" r:id="rId9"/>
    <p:sldId id="1602" r:id="rId10"/>
    <p:sldId id="1603" r:id="rId11"/>
    <p:sldId id="1604" r:id="rId12"/>
    <p:sldId id="1594" r:id="rId13"/>
    <p:sldId id="1204" r:id="rId1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82" d="100"/>
          <a:sy n="82" d="100"/>
        </p:scale>
        <p:origin x="667" y="62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26</a:t>
            </a:r>
            <a:r>
              <a:rPr sz="4400" dirty="0"/>
              <a:t>章  </a:t>
            </a:r>
            <a:r>
              <a:rPr lang="en-US" altLang="zh-CN" sz="4400" dirty="0"/>
              <a:t>NFS</a:t>
            </a:r>
            <a:r>
              <a:rPr lang="zh-CN" altLang="en-US" sz="4400" dirty="0"/>
              <a:t>和自动挂载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autofs</a:t>
            </a:r>
            <a:r>
              <a:rPr lang="zh-CN" altLang="en-US" dirty="0"/>
              <a:t>服务配置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352" y="1067333"/>
            <a:ext cx="10560048" cy="5654141"/>
          </a:xfrm>
        </p:spPr>
        <p:txBody>
          <a:bodyPr/>
          <a:lstStyle/>
          <a:p>
            <a:r>
              <a:rPr lang="zh-CN" altLang="en-US" sz="2000" dirty="0"/>
              <a:t>说明：</a:t>
            </a:r>
            <a:endParaRPr lang="en-US" altLang="zh-CN" sz="2000" dirty="0"/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en-US" altLang="zh-CN" sz="1800" dirty="0"/>
              <a:t>/data/work</a:t>
            </a:r>
            <a:r>
              <a:rPr lang="zh-CN" altLang="en-US" sz="1800" dirty="0"/>
              <a:t>是本地的挂载点</a:t>
            </a:r>
            <a:endParaRPr lang="en-US" altLang="zh-CN" sz="1800" dirty="0"/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zh-CN" altLang="en-US" sz="1800" dirty="0"/>
              <a:t>挂载选项以</a:t>
            </a:r>
            <a:r>
              <a:rPr lang="en-US" altLang="zh-CN" sz="1800" dirty="0"/>
              <a:t>-</a:t>
            </a:r>
            <a:r>
              <a:rPr lang="zh-CN" altLang="en-US" sz="1800" dirty="0"/>
              <a:t>开头，中间用逗号分隔开</a:t>
            </a:r>
            <a:endParaRPr lang="en-US" altLang="zh-CN" sz="1800" dirty="0"/>
          </a:p>
          <a:p>
            <a:pPr marL="1005750" indent="-285750">
              <a:buFont typeface="Wingdings" panose="05000000000000000000" pitchFamily="2" charset="2"/>
              <a:buChar char="u"/>
            </a:pPr>
            <a:r>
              <a:rPr lang="zh-CN" altLang="en-US" sz="1800" dirty="0"/>
              <a:t>共享源格式</a:t>
            </a:r>
            <a:r>
              <a:rPr lang="en-US" altLang="zh-CN" sz="1800" dirty="0"/>
              <a:t>host:/pathname</a:t>
            </a:r>
          </a:p>
          <a:p>
            <a:r>
              <a:rPr lang="zh-CN" altLang="en-US" sz="2000" dirty="0"/>
              <a:t>重启服务，基础目录</a:t>
            </a:r>
            <a:r>
              <a:rPr lang="en-US" altLang="zh-CN" sz="2000" dirty="0"/>
              <a:t>/data</a:t>
            </a:r>
            <a:r>
              <a:rPr lang="zh-CN" altLang="en-US" sz="2000" dirty="0"/>
              <a:t>会被创建出来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800" dirty="0"/>
              <a:t># </a:t>
            </a:r>
            <a:r>
              <a:rPr lang="en-US" altLang="zh-CN" sz="1800" dirty="0" err="1"/>
              <a:t>systemctl</a:t>
            </a:r>
            <a:r>
              <a:rPr lang="en-US" altLang="zh-CN" sz="1800" dirty="0"/>
              <a:t> restart  </a:t>
            </a:r>
            <a:r>
              <a:rPr lang="en-US" altLang="zh-CN" sz="1800" dirty="0" err="1"/>
              <a:t>autofs.service</a:t>
            </a:r>
            <a:endParaRPr lang="en-US" altLang="zh-CN" sz="1800" dirty="0"/>
          </a:p>
          <a:p>
            <a:r>
              <a:rPr lang="zh-CN" altLang="en-US" sz="2000" dirty="0"/>
              <a:t>验证，触发最后一级挂载点，则实现自动挂载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9D4C02C-2FEA-44F1-B5AF-A5B14E27DC44}"/>
              </a:ext>
            </a:extLst>
          </p:cNvPr>
          <p:cNvGrpSpPr/>
          <p:nvPr/>
        </p:nvGrpSpPr>
        <p:grpSpPr>
          <a:xfrm>
            <a:off x="1594800" y="4509120"/>
            <a:ext cx="7780694" cy="1692188"/>
            <a:chOff x="1594800" y="4401108"/>
            <a:chExt cx="7780694" cy="169218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BF413E-C364-4CFE-A835-397FA0755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800" y="4401108"/>
              <a:ext cx="7780694" cy="105165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44E2D09-DF52-4977-887C-EB48518D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898" b="-933"/>
            <a:stretch/>
          </p:blipFill>
          <p:spPr>
            <a:xfrm>
              <a:off x="1594800" y="5424119"/>
              <a:ext cx="7780694" cy="669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21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autofs</a:t>
            </a:r>
            <a:r>
              <a:rPr lang="zh-CN" altLang="en-US" dirty="0"/>
              <a:t>间接通配符映射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352" y="1196752"/>
            <a:ext cx="10560048" cy="5524722"/>
          </a:xfrm>
        </p:spPr>
        <p:txBody>
          <a:bodyPr/>
          <a:lstStyle/>
          <a:p>
            <a:r>
              <a:rPr lang="zh-CN" altLang="en-US" sz="2000" dirty="0"/>
              <a:t>如果</a:t>
            </a:r>
            <a:r>
              <a:rPr lang="en-US" altLang="zh-CN" sz="2000" dirty="0"/>
              <a:t>NFS</a:t>
            </a:r>
            <a:r>
              <a:rPr lang="zh-CN" altLang="en-US" sz="2000" dirty="0"/>
              <a:t>服务端</a:t>
            </a:r>
            <a:r>
              <a:rPr lang="en-US" altLang="zh-CN" sz="2000" dirty="0"/>
              <a:t>host:/share</a:t>
            </a:r>
            <a:r>
              <a:rPr lang="zh-CN" altLang="en-US" sz="2000" dirty="0"/>
              <a:t>共享多个子目录，并且使用相同的挂载选项访问这些子目录，则映射文件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auto.nfs</a:t>
            </a:r>
            <a:r>
              <a:rPr lang="zh-CN" altLang="en-US" sz="2000" dirty="0"/>
              <a:t>文件内容可以如下设置：</a:t>
            </a:r>
            <a:endParaRPr lang="en-US" altLang="zh-CN" sz="2000" dirty="0"/>
          </a:p>
          <a:p>
            <a:pPr marL="720000" indent="0">
              <a:buNone/>
            </a:pPr>
            <a:r>
              <a:rPr lang="zh-CN" altLang="en-US" sz="1800" dirty="0"/>
              <a:t>* 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rw</a:t>
            </a:r>
            <a:r>
              <a:rPr lang="en-US" altLang="zh-CN" sz="1800" dirty="0"/>
              <a:t>  192.168.40.10:/share/&amp;</a:t>
            </a:r>
          </a:p>
          <a:p>
            <a:pPr marL="720000" indent="0">
              <a:buNone/>
            </a:pPr>
            <a:r>
              <a:rPr lang="zh-CN" altLang="en-US" sz="1800" dirty="0"/>
              <a:t>说明：*会代替源位置中的</a:t>
            </a:r>
            <a:r>
              <a:rPr lang="en-US" altLang="zh-CN" sz="1800" dirty="0"/>
              <a:t>&amp;</a:t>
            </a:r>
            <a:r>
              <a:rPr lang="zh-CN" altLang="en-US" sz="1800" dirty="0"/>
              <a:t>符号</a:t>
            </a:r>
            <a:endParaRPr lang="en-US" altLang="zh-CN" sz="1800" dirty="0"/>
          </a:p>
          <a:p>
            <a:pPr marL="720000" indent="0">
              <a:buNone/>
            </a:pPr>
            <a:endParaRPr lang="en-US" altLang="zh-CN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C9077F-E06D-4B41-A19E-E28E6701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61" y="3212976"/>
            <a:ext cx="10349839" cy="20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4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NFS</a:t>
            </a:r>
            <a:r>
              <a:rPr lang="zh-CN" altLang="en-US" dirty="0"/>
              <a:t>共享</a:t>
            </a:r>
            <a:endParaRPr lang="en-US" altLang="zh-CN" dirty="0"/>
          </a:p>
          <a:p>
            <a:r>
              <a:rPr lang="zh-CN" altLang="en-US" dirty="0"/>
              <a:t>挂载</a:t>
            </a:r>
            <a:r>
              <a:rPr lang="en-US" altLang="zh-CN" dirty="0"/>
              <a:t>NFS</a:t>
            </a:r>
            <a:r>
              <a:rPr lang="zh-CN" altLang="en-US" dirty="0"/>
              <a:t>共享</a:t>
            </a:r>
            <a:endParaRPr lang="en-US" altLang="zh-CN" dirty="0"/>
          </a:p>
          <a:p>
            <a:r>
              <a:rPr lang="en-US" altLang="zh-CN" dirty="0" err="1"/>
              <a:t>autofs</a:t>
            </a:r>
            <a:r>
              <a:rPr lang="zh-CN" altLang="en-US" dirty="0"/>
              <a:t>自动按需挂载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NFS</a:t>
            </a:r>
            <a:r>
              <a:rPr lang="zh-CN" altLang="en-US" dirty="0"/>
              <a:t>共享</a:t>
            </a:r>
            <a:endParaRPr lang="en-US" altLang="zh-CN" dirty="0"/>
          </a:p>
          <a:p>
            <a:r>
              <a:rPr lang="zh-CN" altLang="en-US" dirty="0"/>
              <a:t>挂载</a:t>
            </a:r>
            <a:r>
              <a:rPr lang="en-US" altLang="zh-CN" dirty="0"/>
              <a:t>NFS</a:t>
            </a:r>
            <a:r>
              <a:rPr lang="zh-CN" altLang="en-US" dirty="0"/>
              <a:t>共享</a:t>
            </a:r>
            <a:endParaRPr lang="en-US" altLang="zh-CN" dirty="0"/>
          </a:p>
          <a:p>
            <a:r>
              <a:rPr lang="en-US" altLang="zh-CN" dirty="0" err="1"/>
              <a:t>autofs</a:t>
            </a:r>
            <a:r>
              <a:rPr lang="zh-CN" altLang="en-US" dirty="0"/>
              <a:t>自动按需挂载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</a:t>
            </a:r>
            <a:r>
              <a:rPr lang="zh-CN" altLang="en-US" dirty="0"/>
              <a:t>网络文件系统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NFS</a:t>
            </a:r>
            <a:r>
              <a:rPr lang="zh-CN" altLang="en-US" dirty="0"/>
              <a:t>（网络文件系统）是由</a:t>
            </a:r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UNIX</a:t>
            </a:r>
            <a:r>
              <a:rPr lang="zh-CN" altLang="en-US" dirty="0"/>
              <a:t>及类似操作系统之间使用的互联网标准协议，可作为他们的本地网络文件系统，红帽企业</a:t>
            </a:r>
            <a:r>
              <a:rPr lang="en-US" altLang="zh-CN" dirty="0"/>
              <a:t>Linux8</a:t>
            </a:r>
            <a:r>
              <a:rPr lang="zh-CN" altLang="en-US" dirty="0"/>
              <a:t>中默认的</a:t>
            </a:r>
            <a:r>
              <a:rPr lang="en-US" altLang="zh-CN" dirty="0"/>
              <a:t>NFS</a:t>
            </a:r>
            <a:r>
              <a:rPr lang="zh-CN" altLang="en-US" dirty="0"/>
              <a:t>版本是</a:t>
            </a:r>
            <a:r>
              <a:rPr lang="en-US" altLang="zh-CN" dirty="0"/>
              <a:t>4.2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软件包：</a:t>
            </a:r>
            <a:r>
              <a:rPr lang="en-US" altLang="zh-CN" dirty="0" err="1"/>
              <a:t>nfs</a:t>
            </a:r>
            <a:r>
              <a:rPr lang="en-US" altLang="zh-CN" dirty="0"/>
              <a:t>-utils</a:t>
            </a:r>
          </a:p>
          <a:p>
            <a:r>
              <a:rPr lang="zh-CN" altLang="en-US" dirty="0"/>
              <a:t>服务名：</a:t>
            </a:r>
            <a:r>
              <a:rPr lang="en-US" altLang="zh-CN" dirty="0" err="1"/>
              <a:t>nfs</a:t>
            </a:r>
            <a:r>
              <a:rPr lang="en-US" altLang="zh-CN" dirty="0"/>
              <a:t>-server</a:t>
            </a:r>
          </a:p>
          <a:p>
            <a:r>
              <a:rPr lang="zh-CN" altLang="en-US" dirty="0"/>
              <a:t>主配置文件：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/exports</a:t>
            </a:r>
          </a:p>
          <a:p>
            <a:pPr marL="0" indent="0">
              <a:buNone/>
            </a:pPr>
            <a:r>
              <a:rPr lang="en-US" altLang="zh-CN" sz="1800" dirty="0"/>
              <a:t>		# </a:t>
            </a:r>
            <a:r>
              <a:rPr lang="en-US" altLang="zh-CN" sz="1800" dirty="0" err="1"/>
              <a:t>exportfs</a:t>
            </a:r>
            <a:r>
              <a:rPr lang="en-US" altLang="zh-CN" sz="1800" dirty="0"/>
              <a:t> -r  </a:t>
            </a:r>
            <a:r>
              <a:rPr lang="zh-CN" altLang="en-US" sz="1800" dirty="0"/>
              <a:t>使配置文件生效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# </a:t>
            </a:r>
            <a:r>
              <a:rPr lang="en-US" altLang="zh-CN" sz="1800" dirty="0" err="1"/>
              <a:t>exportfs</a:t>
            </a:r>
            <a:r>
              <a:rPr lang="en-US" altLang="zh-CN" sz="1800" dirty="0"/>
              <a:t> -v </a:t>
            </a:r>
            <a:r>
              <a:rPr lang="zh-CN" altLang="en-US" sz="1800" dirty="0"/>
              <a:t>查看所有的</a:t>
            </a:r>
            <a:r>
              <a:rPr lang="en-US" altLang="zh-CN" sz="1800" dirty="0" err="1"/>
              <a:t>nfs</a:t>
            </a:r>
            <a:r>
              <a:rPr lang="zh-CN" altLang="en-US" sz="1800" dirty="0"/>
              <a:t>共享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</a:t>
            </a:r>
            <a:r>
              <a:rPr lang="zh-CN" altLang="en-US" dirty="0"/>
              <a:t>服务端配置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352" y="1067334"/>
            <a:ext cx="10560048" cy="5122862"/>
          </a:xfrm>
        </p:spPr>
        <p:txBody>
          <a:bodyPr/>
          <a:lstStyle/>
          <a:p>
            <a:r>
              <a:rPr lang="zh-CN" altLang="en-US" sz="2000" dirty="0"/>
              <a:t>在服务端创建共享目录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	# </a:t>
            </a:r>
            <a:r>
              <a:rPr lang="en-US" altLang="zh-CN" sz="1800" dirty="0" err="1"/>
              <a:t>mkdir</a:t>
            </a:r>
            <a:r>
              <a:rPr lang="en-US" altLang="zh-CN" sz="1800" dirty="0"/>
              <a:t> /share</a:t>
            </a:r>
          </a:p>
          <a:p>
            <a:r>
              <a:rPr lang="zh-CN" altLang="en-US" sz="2000" dirty="0"/>
              <a:t>编辑配置文件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/exports</a:t>
            </a:r>
          </a:p>
          <a:p>
            <a:pPr marL="0" indent="0">
              <a:buNone/>
            </a:pPr>
            <a:r>
              <a:rPr lang="en-US" altLang="zh-CN" sz="1800" dirty="0"/>
              <a:t>	/share 192.168.40.0/24(</a:t>
            </a:r>
            <a:r>
              <a:rPr lang="en-US" altLang="zh-CN" sz="1800" dirty="0" err="1"/>
              <a:t>rw</a:t>
            </a:r>
            <a:r>
              <a:rPr lang="en-US" altLang="zh-CN" sz="1800" dirty="0"/>
              <a:t>)</a:t>
            </a:r>
          </a:p>
          <a:p>
            <a:r>
              <a:rPr lang="zh-CN" altLang="en-US" sz="2000" dirty="0"/>
              <a:t>重启服务名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	# </a:t>
            </a:r>
            <a:r>
              <a:rPr lang="en-US" altLang="zh-CN" sz="1800" dirty="0" err="1"/>
              <a:t>systemctl</a:t>
            </a:r>
            <a:r>
              <a:rPr lang="en-US" altLang="zh-CN" sz="1800" dirty="0"/>
              <a:t> restart </a:t>
            </a:r>
            <a:r>
              <a:rPr lang="en-US" altLang="zh-CN" sz="1800" dirty="0" err="1"/>
              <a:t>nfs</a:t>
            </a:r>
            <a:r>
              <a:rPr lang="en-US" altLang="zh-CN" sz="1800" dirty="0"/>
              <a:t>-server</a:t>
            </a:r>
          </a:p>
          <a:p>
            <a:r>
              <a:rPr lang="zh-CN" altLang="en-US" sz="2000" dirty="0"/>
              <a:t>防火墙放行服务</a:t>
            </a:r>
            <a:r>
              <a:rPr lang="en-US" altLang="zh-CN" sz="2000" dirty="0" err="1"/>
              <a:t>nfs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mountd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rpc</a:t>
            </a:r>
            <a:r>
              <a:rPr lang="en-US" altLang="zh-CN" sz="2000" dirty="0"/>
              <a:t>-bind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71CE78-BF84-4A3A-AE10-68C09020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649499"/>
            <a:ext cx="9145016" cy="1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1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</a:t>
            </a:r>
            <a:r>
              <a:rPr lang="zh-CN" altLang="en-US" dirty="0"/>
              <a:t>客户端配置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352" y="1067334"/>
            <a:ext cx="10560048" cy="5122862"/>
          </a:xfrm>
        </p:spPr>
        <p:txBody>
          <a:bodyPr/>
          <a:lstStyle/>
          <a:p>
            <a:r>
              <a:rPr lang="zh-CN" altLang="en-US" sz="2000" dirty="0"/>
              <a:t>在客户端创建挂载点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	# </a:t>
            </a:r>
            <a:r>
              <a:rPr lang="en-US" altLang="zh-CN" sz="1800" dirty="0" err="1"/>
              <a:t>mkdir</a:t>
            </a:r>
            <a:r>
              <a:rPr lang="en-US" altLang="zh-CN" sz="1800" dirty="0"/>
              <a:t> /data</a:t>
            </a:r>
          </a:p>
          <a:p>
            <a:r>
              <a:rPr lang="zh-CN" altLang="en-US" sz="2000" dirty="0"/>
              <a:t>手动挂载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	# mount 192.168.40.10:/share   /data</a:t>
            </a:r>
          </a:p>
          <a:p>
            <a:r>
              <a:rPr lang="zh-CN" altLang="en-US" sz="2000" dirty="0"/>
              <a:t>永久挂载，编写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fstab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	192.168.40.10:/share  /data  </a:t>
            </a:r>
            <a:r>
              <a:rPr lang="en-US" altLang="zh-CN" sz="1800" dirty="0" err="1"/>
              <a:t>nfs</a:t>
            </a:r>
            <a:r>
              <a:rPr lang="en-US" altLang="zh-CN" sz="1800" dirty="0"/>
              <a:t> defaults 0 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9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</a:t>
            </a:r>
            <a:r>
              <a:rPr lang="zh-CN" altLang="en-US" dirty="0"/>
              <a:t>服务端配置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352" y="1067334"/>
            <a:ext cx="10560048" cy="5122862"/>
          </a:xfrm>
        </p:spPr>
        <p:txBody>
          <a:bodyPr/>
          <a:lstStyle/>
          <a:p>
            <a:r>
              <a:rPr lang="zh-CN" altLang="en-US" sz="2000" dirty="0"/>
              <a:t>在服务端共享时，可以设置共享权限，编辑配置文件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/exports</a:t>
            </a:r>
          </a:p>
          <a:p>
            <a:pPr marL="0" indent="0">
              <a:buNone/>
            </a:pPr>
            <a:r>
              <a:rPr lang="en-US" altLang="zh-CN" sz="1800" dirty="0"/>
              <a:t>	 /share 192.168.40.0/24(</a:t>
            </a:r>
            <a:r>
              <a:rPr lang="zh-CN" altLang="en-US" sz="1800" dirty="0"/>
              <a:t>共享权限</a:t>
            </a:r>
            <a:r>
              <a:rPr lang="en-US" altLang="zh-CN" sz="1800" dirty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FAD844D-06F3-4235-9EE9-1540D968E07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26544" y="2121122"/>
          <a:ext cx="9938912" cy="3040030"/>
        </p:xfrm>
        <a:graphic>
          <a:graphicData uri="http://schemas.openxmlformats.org/drawingml/2006/table">
            <a:tbl>
              <a:tblPr/>
              <a:tblGrid>
                <a:gridCol w="310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6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共享权限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rw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只读或者读写共享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sync/async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同步或者异步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sec=sys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基于标准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Linux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文件权限访问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err="1">
                          <a:latin typeface="Arial" panose="020B0604020202020204" pitchFamily="34" charset="0"/>
                        </a:rPr>
                        <a:t>root_squash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限制远程主机上以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root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访问，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root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用户映射为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nobody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用户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56898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err="1">
                          <a:latin typeface="Arial" panose="020B0604020202020204" pitchFamily="34" charset="0"/>
                        </a:rPr>
                        <a:t>no_root_squash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远程主机用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root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访问，映射为本地的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root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用户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962033"/>
                  </a:ext>
                </a:extLst>
              </a:tr>
              <a:tr h="40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all_squash</a:t>
                      </a:r>
                    </a:p>
                  </a:txBody>
                  <a:tcPr marL="99250" marR="99250" marT="51604" marB="5160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限制远程主机上的所有普通用户访问 ，普通用户映射为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nobody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用户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637778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no_</a:t>
                      </a: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all_squash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远程主机普通用户访问，映射为本地同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uid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的用户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31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</a:t>
            </a:r>
            <a:r>
              <a:rPr lang="zh-CN" altLang="en-US" dirty="0"/>
              <a:t>客户端配置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352" y="1067334"/>
            <a:ext cx="10560048" cy="5122862"/>
          </a:xfrm>
        </p:spPr>
        <p:txBody>
          <a:bodyPr/>
          <a:lstStyle/>
          <a:p>
            <a:r>
              <a:rPr lang="zh-CN" altLang="en-US" sz="2000" dirty="0"/>
              <a:t>在客户端挂载时，也可以指定挂载选项：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	192.168.40.10:/share  /data  </a:t>
            </a:r>
            <a:r>
              <a:rPr lang="en-US" altLang="zh-CN" sz="1800" dirty="0" err="1"/>
              <a:t>nfs</a:t>
            </a:r>
            <a:r>
              <a:rPr lang="en-US" altLang="zh-CN" sz="1800" dirty="0"/>
              <a:t> defaults,(</a:t>
            </a:r>
            <a:r>
              <a:rPr lang="zh-CN" altLang="en-US" sz="1800" dirty="0"/>
              <a:t>挂载选项</a:t>
            </a:r>
            <a:r>
              <a:rPr lang="en-US" altLang="zh-CN" sz="1800" dirty="0"/>
              <a:t>) 0 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FAD844D-06F3-4235-9EE9-1540D968E07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6480550"/>
              </p:ext>
            </p:extLst>
          </p:nvPr>
        </p:nvGraphicFramePr>
        <p:xfrm>
          <a:off x="1126544" y="2121122"/>
          <a:ext cx="9938911" cy="2636342"/>
        </p:xfrm>
        <a:graphic>
          <a:graphicData uri="http://schemas.openxmlformats.org/drawingml/2006/table">
            <a:tbl>
              <a:tblPr/>
              <a:tblGrid>
                <a:gridCol w="19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716">
                  <a:extLst>
                    <a:ext uri="{9D8B030D-6E8A-4147-A177-3AD203B41FA5}">
                      <a16:colId xmlns:a16="http://schemas.microsoft.com/office/drawing/2014/main" val="1944176630"/>
                    </a:ext>
                  </a:extLst>
                </a:gridCol>
                <a:gridCol w="154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挂载选项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默认值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suid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nosuid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文件系统是否支持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suid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suid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rw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只读或者读写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rw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dev/nodev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是否支持设备文件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dev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exec/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noexec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是否支持可执行文件执行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exec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56898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user/nouser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是否支持用户挂载系统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user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962033"/>
                  </a:ext>
                </a:extLst>
              </a:tr>
              <a:tr h="3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auto/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noauto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是否支持自动挂载，即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mount -a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或者系统启动时自动挂载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auto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9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23C5-DB84-41EF-A691-DC07F099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autofs</a:t>
            </a:r>
            <a:r>
              <a:rPr lang="zh-CN" altLang="en-US" dirty="0"/>
              <a:t>自动按需挂载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2DEA1-FB4C-4466-A096-8E7AE8DF3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27860"/>
          </a:xfrm>
        </p:spPr>
        <p:txBody>
          <a:bodyPr/>
          <a:lstStyle/>
          <a:p>
            <a:r>
              <a:rPr lang="zh-CN" altLang="en-US" dirty="0"/>
              <a:t>自动挂载程序是一个服务 （</a:t>
            </a:r>
            <a:r>
              <a:rPr lang="en-US" altLang="zh-CN" dirty="0" err="1"/>
              <a:t>autofs</a:t>
            </a:r>
            <a:r>
              <a:rPr lang="en-US" altLang="zh-CN" dirty="0"/>
              <a:t>)</a:t>
            </a:r>
            <a:r>
              <a:rPr lang="zh-CN" altLang="en-US" dirty="0"/>
              <a:t>，它可以根据需要自动挂载 </a:t>
            </a:r>
            <a:r>
              <a:rPr lang="en-US" altLang="zh-CN" dirty="0"/>
              <a:t>NFS </a:t>
            </a:r>
            <a:r>
              <a:rPr lang="zh-CN" altLang="en-US" dirty="0"/>
              <a:t>共享，不需要时，将自动卸载</a:t>
            </a:r>
            <a:r>
              <a:rPr lang="en-US" altLang="zh-CN" dirty="0"/>
              <a:t>NFS</a:t>
            </a:r>
            <a:r>
              <a:rPr lang="zh-CN" altLang="en-US" dirty="0"/>
              <a:t>共享。</a:t>
            </a:r>
            <a:endParaRPr lang="en-US" altLang="zh-CN" dirty="0"/>
          </a:p>
          <a:p>
            <a:r>
              <a:rPr lang="zh-CN" altLang="en-US" dirty="0"/>
              <a:t>自动挂载的优势：</a:t>
            </a:r>
            <a:endParaRPr lang="en-US" altLang="zh-CN" dirty="0"/>
          </a:p>
          <a:p>
            <a:pPr marL="72000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自动挂载的</a:t>
            </a:r>
            <a:r>
              <a:rPr lang="en-US" altLang="zh-CN" sz="1600" dirty="0"/>
              <a:t>NFS</a:t>
            </a:r>
            <a:r>
              <a:rPr lang="zh-CN" altLang="en-US" sz="1600" dirty="0"/>
              <a:t>共享可以供计算机上的所有用户使用</a:t>
            </a:r>
          </a:p>
          <a:p>
            <a:pPr marL="720000" indent="0">
              <a:buNone/>
            </a:pPr>
            <a:r>
              <a:rPr lang="en-US" altLang="zh-CN" sz="1600" dirty="0"/>
              <a:t>2.NFS </a:t>
            </a:r>
            <a:r>
              <a:rPr lang="zh-CN" altLang="en-US" sz="1600" dirty="0"/>
              <a:t>共享不像 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fstab</a:t>
            </a:r>
            <a:r>
              <a:rPr lang="zh-CN" altLang="en-US" sz="1600" dirty="0"/>
              <a:t>中的条目一样永久挂载，从而可以释放网络和系统资源。</a:t>
            </a:r>
          </a:p>
          <a:p>
            <a:pPr marL="72000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自动挂载是在客户端，不需要服务器端配置。</a:t>
            </a:r>
          </a:p>
          <a:p>
            <a:pPr marL="720000" indent="0">
              <a:buNone/>
            </a:pPr>
            <a:r>
              <a:rPr lang="en-US" altLang="zh-CN" sz="1600" dirty="0"/>
              <a:t>4.NFS</a:t>
            </a:r>
            <a:r>
              <a:rPr lang="zh-CN" altLang="en-US" sz="1600" dirty="0"/>
              <a:t>是默认的文件系统的挂载，但也可以用来自动挂载其他的文件系统。</a:t>
            </a:r>
          </a:p>
          <a:p>
            <a:pPr marL="720000" indent="0">
              <a:buNone/>
            </a:pPr>
            <a:r>
              <a:rPr lang="en-US" altLang="zh-CN" sz="1600" dirty="0"/>
              <a:t>5.autofs</a:t>
            </a:r>
            <a:r>
              <a:rPr lang="zh-CN" altLang="en-US" sz="1600" dirty="0"/>
              <a:t>是一种服务，像其他系统服务一样管理。</a:t>
            </a:r>
          </a:p>
          <a:p>
            <a:pPr marL="720000" indent="0">
              <a:buNone/>
            </a:pPr>
            <a:endParaRPr lang="zh-CN" altLang="en-US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48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autofs</a:t>
            </a:r>
            <a:r>
              <a:rPr lang="zh-CN" altLang="en-US" dirty="0"/>
              <a:t>服务配置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352" y="1067333"/>
            <a:ext cx="10560048" cy="5654141"/>
          </a:xfrm>
        </p:spPr>
        <p:txBody>
          <a:bodyPr/>
          <a:lstStyle/>
          <a:p>
            <a:r>
              <a:rPr lang="zh-CN" altLang="en-US" sz="2000" dirty="0"/>
              <a:t>安装软件包：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yum –y install </a:t>
            </a:r>
            <a:r>
              <a:rPr lang="en-US" altLang="zh-CN" sz="1600" dirty="0" err="1"/>
              <a:t>autofs</a:t>
            </a:r>
            <a:endParaRPr lang="en-US" altLang="zh-CN" sz="1600" dirty="0"/>
          </a:p>
          <a:p>
            <a:r>
              <a:rPr lang="zh-CN" altLang="en-US" sz="2000" dirty="0"/>
              <a:t>起服务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systemctl</a:t>
            </a:r>
            <a:r>
              <a:rPr lang="en-US" altLang="zh-CN" sz="1600" dirty="0"/>
              <a:t> enable --now </a:t>
            </a:r>
            <a:r>
              <a:rPr lang="en-US" altLang="zh-CN" sz="1600" dirty="0" err="1"/>
              <a:t>autofs</a:t>
            </a:r>
            <a:endParaRPr lang="en-US" altLang="zh-CN" sz="1600" dirty="0"/>
          </a:p>
          <a:p>
            <a:r>
              <a:rPr lang="zh-CN" altLang="en-US" sz="2000" dirty="0"/>
              <a:t>编辑配置文件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auto.master</a:t>
            </a:r>
            <a:r>
              <a:rPr lang="zh-CN" altLang="en-US" sz="2000" dirty="0"/>
              <a:t>，或者在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auto.master.d</a:t>
            </a:r>
            <a:r>
              <a:rPr lang="en-US" altLang="zh-CN" sz="2000" dirty="0"/>
              <a:t>/</a:t>
            </a:r>
            <a:r>
              <a:rPr lang="zh-CN" altLang="en-US" sz="2000" dirty="0"/>
              <a:t>下创建一个以</a:t>
            </a:r>
            <a:r>
              <a:rPr lang="en-US" altLang="zh-CN" sz="2000" dirty="0"/>
              <a:t>.</a:t>
            </a:r>
            <a:r>
              <a:rPr lang="en-US" altLang="zh-CN" sz="2000" dirty="0" err="1"/>
              <a:t>autofs</a:t>
            </a:r>
            <a:r>
              <a:rPr lang="zh-CN" altLang="en-US" sz="2000" dirty="0"/>
              <a:t>结尾文件。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1600" dirty="0"/>
              <a:t># vim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auto.master.d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nfs.autofs</a:t>
            </a: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/>
              <a:t> /data 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auto.nfs</a:t>
            </a:r>
            <a:r>
              <a:rPr lang="zh-CN" altLang="en-US" sz="1600" dirty="0"/>
              <a:t>（</a:t>
            </a:r>
            <a:r>
              <a:rPr lang="en-US" altLang="zh-CN" sz="1600" dirty="0"/>
              <a:t>/data</a:t>
            </a:r>
            <a:r>
              <a:rPr lang="zh-CN" altLang="en-US" sz="1600" dirty="0"/>
              <a:t>是挂载点的基础目录，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auto.nfs</a:t>
            </a:r>
            <a:r>
              <a:rPr lang="en-US" altLang="zh-CN" sz="1600" dirty="0"/>
              <a:t> </a:t>
            </a:r>
            <a:r>
              <a:rPr lang="zh-CN" altLang="en-US" sz="1600" dirty="0"/>
              <a:t>包含挂载的详细信息。）</a:t>
            </a:r>
            <a:endParaRPr lang="en-US" altLang="zh-CN" sz="1600" dirty="0"/>
          </a:p>
          <a:p>
            <a:r>
              <a:rPr lang="zh-CN" altLang="en-US" sz="2000" dirty="0"/>
              <a:t>创建映射文件，在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nfs.auto</a:t>
            </a:r>
            <a:r>
              <a:rPr lang="zh-CN" altLang="en-US" sz="2000" dirty="0"/>
              <a:t>中加入一行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 work       -</a:t>
            </a:r>
            <a:r>
              <a:rPr lang="en-US" altLang="zh-CN" sz="1600" dirty="0" err="1"/>
              <a:t>rw</a:t>
            </a:r>
            <a:r>
              <a:rPr lang="en-US" altLang="zh-CN" sz="1600" dirty="0"/>
              <a:t>       192.168.40.10:/share </a:t>
            </a:r>
          </a:p>
          <a:p>
            <a:pPr marL="720000" indent="0">
              <a:buNone/>
            </a:pPr>
            <a:r>
              <a:rPr lang="zh-CN" altLang="en-US" sz="1600" dirty="0"/>
              <a:t>挂载点   挂载选项      </a:t>
            </a:r>
            <a:r>
              <a:rPr lang="en-US" altLang="zh-CN" sz="1600" dirty="0"/>
              <a:t>NFS</a:t>
            </a:r>
            <a:r>
              <a:rPr lang="zh-CN" altLang="en-US" sz="1600" dirty="0"/>
              <a:t>共享的地址</a:t>
            </a:r>
            <a:endParaRPr lang="en-US" altLang="zh-CN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40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795</Words>
  <Application>Microsoft Office PowerPoint</Application>
  <PresentationFormat>宽屏</PresentationFormat>
  <Paragraphs>114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人才生态发展部-母版</vt:lpstr>
      <vt:lpstr>第26章  NFS和自动挂载</vt:lpstr>
      <vt:lpstr>PowerPoint 演示文稿</vt:lpstr>
      <vt:lpstr>NFS网络文件系统</vt:lpstr>
      <vt:lpstr>NFS服务端配置</vt:lpstr>
      <vt:lpstr>NFS客户端配置</vt:lpstr>
      <vt:lpstr>NFS服务端配置</vt:lpstr>
      <vt:lpstr>NFS客户端配置</vt:lpstr>
      <vt:lpstr>autofs自动按需挂载</vt:lpstr>
      <vt:lpstr>autofs服务配置</vt:lpstr>
      <vt:lpstr>autofs服务配置</vt:lpstr>
      <vt:lpstr>autofs间接通配符映射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孙亚萍</cp:lastModifiedBy>
  <cp:revision>3043</cp:revision>
  <dcterms:created xsi:type="dcterms:W3CDTF">2003-08-21T06:48:00Z</dcterms:created>
  <dcterms:modified xsi:type="dcterms:W3CDTF">2020-05-14T09:06:39Z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