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977" r:id="rId2"/>
    <p:sldId id="1257" r:id="rId3"/>
    <p:sldId id="1333" r:id="rId4"/>
    <p:sldId id="1340" r:id="rId5"/>
    <p:sldId id="1341" r:id="rId6"/>
    <p:sldId id="1339" r:id="rId7"/>
    <p:sldId id="1342" r:id="rId8"/>
    <p:sldId id="1343" r:id="rId9"/>
    <p:sldId id="1344" r:id="rId10"/>
    <p:sldId id="1345" r:id="rId11"/>
    <p:sldId id="1346" r:id="rId12"/>
    <p:sldId id="1347" r:id="rId13"/>
    <p:sldId id="1348" r:id="rId14"/>
    <p:sldId id="1349" r:id="rId15"/>
    <p:sldId id="1350" r:id="rId16"/>
    <p:sldId id="1351" r:id="rId17"/>
    <p:sldId id="1352" r:id="rId18"/>
    <p:sldId id="1353" r:id="rId19"/>
    <p:sldId id="1354" r:id="rId20"/>
    <p:sldId id="1355" r:id="rId21"/>
    <p:sldId id="1356" r:id="rId22"/>
    <p:sldId id="1092" r:id="rId23"/>
    <p:sldId id="1264" r:id="rId24"/>
    <p:sldId id="1357" r:id="rId25"/>
    <p:sldId id="1265" r:id="rId26"/>
    <p:sldId id="1358" r:id="rId27"/>
    <p:sldId id="1359" r:id="rId28"/>
    <p:sldId id="1266" r:id="rId29"/>
    <p:sldId id="1360" r:id="rId30"/>
    <p:sldId id="1361" r:id="rId31"/>
    <p:sldId id="1140" r:id="rId32"/>
    <p:sldId id="1151" r:id="rId33"/>
    <p:sldId id="1153" r:id="rId34"/>
    <p:sldId id="1154" r:id="rId35"/>
    <p:sldId id="1369" r:id="rId36"/>
    <p:sldId id="1370" r:id="rId37"/>
    <p:sldId id="1362" r:id="rId38"/>
    <p:sldId id="1363" r:id="rId39"/>
    <p:sldId id="1364" r:id="rId40"/>
    <p:sldId id="1365" r:id="rId41"/>
    <p:sldId id="1366" r:id="rId42"/>
    <p:sldId id="1367" r:id="rId43"/>
    <p:sldId id="1368" r:id="rId44"/>
    <p:sldId id="1157" r:id="rId45"/>
    <p:sldId id="1371" r:id="rId46"/>
    <p:sldId id="1374" r:id="rId47"/>
    <p:sldId id="1372" r:id="rId48"/>
    <p:sldId id="1375" r:id="rId49"/>
    <p:sldId id="1376" r:id="rId50"/>
    <p:sldId id="1377" r:id="rId51"/>
    <p:sldId id="1378" r:id="rId52"/>
    <p:sldId id="1299" r:id="rId53"/>
    <p:sldId id="1379" r:id="rId54"/>
    <p:sldId id="1380" r:id="rId55"/>
    <p:sldId id="1381" r:id="rId56"/>
    <p:sldId id="1332" r:id="rId57"/>
    <p:sldId id="1382" r:id="rId58"/>
    <p:sldId id="1307" r:id="rId59"/>
    <p:sldId id="1383" r:id="rId60"/>
    <p:sldId id="1325" r:id="rId61"/>
    <p:sldId id="1326" r:id="rId62"/>
    <p:sldId id="1384" r:id="rId63"/>
    <p:sldId id="1385" r:id="rId64"/>
    <p:sldId id="1386" r:id="rId65"/>
    <p:sldId id="1275" r:id="rId66"/>
    <p:sldId id="1388" r:id="rId67"/>
    <p:sldId id="1089" r:id="rId68"/>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8000"/>
    <a:srgbClr val="FF9900"/>
    <a:srgbClr val="5F5F5F"/>
    <a:srgbClr val="FFCC00"/>
    <a:srgbClr val="6666FF"/>
    <a:srgbClr val="0033CC"/>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05" autoAdjust="0"/>
    <p:restoredTop sz="80921" autoAdjust="0"/>
  </p:normalViewPr>
  <p:slideViewPr>
    <p:cSldViewPr>
      <p:cViewPr varScale="1">
        <p:scale>
          <a:sx n="52" d="100"/>
          <a:sy n="52" d="100"/>
        </p:scale>
        <p:origin x="1668" y="40"/>
      </p:cViewPr>
      <p:guideLst>
        <p:guide orient="horz" pos="2160"/>
        <p:guide pos="2880"/>
      </p:guideLst>
    </p:cSldViewPr>
  </p:slideViewPr>
  <p:outlineViewPr>
    <p:cViewPr>
      <p:scale>
        <a:sx n="33" d="100"/>
        <a:sy n="33" d="100"/>
      </p:scale>
      <p:origin x="0" y="32100"/>
    </p:cViewPr>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57FF36-ACD2-45BD-8114-2D1DE52A1C87}" type="doc">
      <dgm:prSet loTypeId="urn:microsoft.com/office/officeart/2005/8/layout/cycle8" loCatId="cycle" qsTypeId="urn:microsoft.com/office/officeart/2005/8/quickstyle/simple1#24" qsCatId="simple" csTypeId="urn:microsoft.com/office/officeart/2005/8/colors/colorful5" csCatId="colorful" phldr="1"/>
      <dgm:spPr/>
    </dgm:pt>
    <dgm:pt modelId="{EF635D03-1659-40F2-BA3C-B3D9640F9DED}">
      <dgm:prSet phldrT="[文本]" custT="1"/>
      <dgm:spPr/>
      <dgm:t>
        <a:bodyPr/>
        <a:lstStyle/>
        <a:p>
          <a:r>
            <a:rPr lang="zh-CN" altLang="en-US" sz="1400" b="1" dirty="0">
              <a:solidFill>
                <a:schemeClr val="tx1"/>
              </a:solidFill>
            </a:rPr>
            <a:t>系统</a:t>
          </a:r>
          <a:endParaRPr lang="en-US" altLang="zh-CN" sz="1400" b="1" dirty="0">
            <a:solidFill>
              <a:schemeClr val="tx1"/>
            </a:solidFill>
          </a:endParaRPr>
        </a:p>
        <a:p>
          <a:r>
            <a:rPr lang="zh-CN" altLang="en-US" sz="1400" b="1" dirty="0">
              <a:solidFill>
                <a:schemeClr val="tx1"/>
              </a:solidFill>
            </a:rPr>
            <a:t>损失</a:t>
          </a:r>
        </a:p>
      </dgm:t>
    </dgm:pt>
    <dgm:pt modelId="{E10464FF-3B80-4CA1-91FE-53F4FDE00BFE}" type="parTrans" cxnId="{0BC803D3-F119-414B-8BC4-0C04E0A75B26}">
      <dgm:prSet/>
      <dgm:spPr/>
      <dgm:t>
        <a:bodyPr/>
        <a:lstStyle/>
        <a:p>
          <a:endParaRPr lang="zh-CN" altLang="en-US" sz="1400">
            <a:solidFill>
              <a:schemeClr val="tx1"/>
            </a:solidFill>
          </a:endParaRPr>
        </a:p>
      </dgm:t>
    </dgm:pt>
    <dgm:pt modelId="{92CD2E36-C2E4-445C-873F-C023FCCBDA22}" type="sibTrans" cxnId="{0BC803D3-F119-414B-8BC4-0C04E0A75B26}">
      <dgm:prSet/>
      <dgm:spPr/>
      <dgm:t>
        <a:bodyPr/>
        <a:lstStyle/>
        <a:p>
          <a:endParaRPr lang="zh-CN" altLang="en-US" sz="1400">
            <a:solidFill>
              <a:schemeClr val="tx1"/>
            </a:solidFill>
          </a:endParaRPr>
        </a:p>
      </dgm:t>
    </dgm:pt>
    <dgm:pt modelId="{60689A02-A47B-460F-BE91-6C6B3E108DB6}">
      <dgm:prSet phldrT="[文本]" custT="1"/>
      <dgm:spPr/>
      <dgm:t>
        <a:bodyPr/>
        <a:lstStyle/>
        <a:p>
          <a:r>
            <a:rPr lang="zh-CN" altLang="en-US" sz="1400" b="1" dirty="0">
              <a:solidFill>
                <a:schemeClr val="tx1"/>
              </a:solidFill>
            </a:rPr>
            <a:t>社会影响</a:t>
          </a:r>
        </a:p>
      </dgm:t>
    </dgm:pt>
    <dgm:pt modelId="{0F9A1208-6E8C-4F44-945F-158D39489DDD}" type="parTrans" cxnId="{63906713-7FBB-49FF-8555-31BA28FC9BEB}">
      <dgm:prSet/>
      <dgm:spPr/>
      <dgm:t>
        <a:bodyPr/>
        <a:lstStyle/>
        <a:p>
          <a:endParaRPr lang="zh-CN" altLang="en-US" sz="1400">
            <a:solidFill>
              <a:schemeClr val="tx1"/>
            </a:solidFill>
          </a:endParaRPr>
        </a:p>
      </dgm:t>
    </dgm:pt>
    <dgm:pt modelId="{A0315008-E75D-40FE-BF4B-5912E103F9D5}" type="sibTrans" cxnId="{63906713-7FBB-49FF-8555-31BA28FC9BEB}">
      <dgm:prSet/>
      <dgm:spPr/>
      <dgm:t>
        <a:bodyPr/>
        <a:lstStyle/>
        <a:p>
          <a:endParaRPr lang="zh-CN" altLang="en-US" sz="1400">
            <a:solidFill>
              <a:schemeClr val="tx1"/>
            </a:solidFill>
          </a:endParaRPr>
        </a:p>
      </dgm:t>
    </dgm:pt>
    <dgm:pt modelId="{C195ACC7-31FE-41C1-ACA7-F34033BD01A0}">
      <dgm:prSet phldrT="[文本]" custT="1"/>
      <dgm:spPr/>
      <dgm:t>
        <a:bodyPr/>
        <a:lstStyle/>
        <a:p>
          <a:r>
            <a:rPr lang="zh-CN" altLang="en-US" sz="1400" b="1" dirty="0">
              <a:solidFill>
                <a:schemeClr val="tx1"/>
              </a:solidFill>
            </a:rPr>
            <a:t>信息系统的重要程度</a:t>
          </a:r>
        </a:p>
      </dgm:t>
    </dgm:pt>
    <dgm:pt modelId="{E0A4961E-B2F8-4C78-9B64-74165C5D6EA2}" type="parTrans" cxnId="{C9855AF8-754F-4F07-AA1C-99C6A523DEA9}">
      <dgm:prSet/>
      <dgm:spPr/>
      <dgm:t>
        <a:bodyPr/>
        <a:lstStyle/>
        <a:p>
          <a:endParaRPr lang="zh-CN" altLang="en-US" sz="1400">
            <a:solidFill>
              <a:schemeClr val="tx1"/>
            </a:solidFill>
          </a:endParaRPr>
        </a:p>
      </dgm:t>
    </dgm:pt>
    <dgm:pt modelId="{A94298FB-C56D-4FC7-A1E3-C3A3FB4C70D1}" type="sibTrans" cxnId="{C9855AF8-754F-4F07-AA1C-99C6A523DEA9}">
      <dgm:prSet/>
      <dgm:spPr/>
      <dgm:t>
        <a:bodyPr/>
        <a:lstStyle/>
        <a:p>
          <a:endParaRPr lang="zh-CN" altLang="en-US" sz="1400">
            <a:solidFill>
              <a:schemeClr val="tx1"/>
            </a:solidFill>
          </a:endParaRPr>
        </a:p>
      </dgm:t>
    </dgm:pt>
    <dgm:pt modelId="{472F5D80-C946-4BD9-9D7F-274DA4940848}" type="pres">
      <dgm:prSet presAssocID="{9157FF36-ACD2-45BD-8114-2D1DE52A1C87}" presName="compositeShape" presStyleCnt="0">
        <dgm:presLayoutVars>
          <dgm:chMax val="7"/>
          <dgm:dir/>
          <dgm:resizeHandles val="exact"/>
        </dgm:presLayoutVars>
      </dgm:prSet>
      <dgm:spPr/>
    </dgm:pt>
    <dgm:pt modelId="{C3977303-2589-4A0B-976F-B17DB2BDB71C}" type="pres">
      <dgm:prSet presAssocID="{9157FF36-ACD2-45BD-8114-2D1DE52A1C87}" presName="wedge1" presStyleLbl="node1" presStyleIdx="0" presStyleCnt="3"/>
      <dgm:spPr/>
    </dgm:pt>
    <dgm:pt modelId="{16B5E86F-47A3-44FD-8481-57EF428DD63F}" type="pres">
      <dgm:prSet presAssocID="{9157FF36-ACD2-45BD-8114-2D1DE52A1C87}" presName="dummy1a" presStyleCnt="0"/>
      <dgm:spPr/>
    </dgm:pt>
    <dgm:pt modelId="{6F9F1480-756B-49CE-8795-992A2EFD52A6}" type="pres">
      <dgm:prSet presAssocID="{9157FF36-ACD2-45BD-8114-2D1DE52A1C87}" presName="dummy1b" presStyleCnt="0"/>
      <dgm:spPr/>
    </dgm:pt>
    <dgm:pt modelId="{2CA560B9-931A-404A-95F1-4000F9008D84}" type="pres">
      <dgm:prSet presAssocID="{9157FF36-ACD2-45BD-8114-2D1DE52A1C87}" presName="wedge1Tx" presStyleLbl="node1" presStyleIdx="0" presStyleCnt="3">
        <dgm:presLayoutVars>
          <dgm:chMax val="0"/>
          <dgm:chPref val="0"/>
          <dgm:bulletEnabled val="1"/>
        </dgm:presLayoutVars>
      </dgm:prSet>
      <dgm:spPr/>
    </dgm:pt>
    <dgm:pt modelId="{88D27A8C-1867-41C9-B633-3C117D1DA1AB}" type="pres">
      <dgm:prSet presAssocID="{9157FF36-ACD2-45BD-8114-2D1DE52A1C87}" presName="wedge2" presStyleLbl="node1" presStyleIdx="1" presStyleCnt="3"/>
      <dgm:spPr/>
    </dgm:pt>
    <dgm:pt modelId="{EB87E6EB-8822-4684-AB3E-33301C2676CD}" type="pres">
      <dgm:prSet presAssocID="{9157FF36-ACD2-45BD-8114-2D1DE52A1C87}" presName="dummy2a" presStyleCnt="0"/>
      <dgm:spPr/>
    </dgm:pt>
    <dgm:pt modelId="{26B03802-7AFE-4C8C-ACF8-ED56987C5AFA}" type="pres">
      <dgm:prSet presAssocID="{9157FF36-ACD2-45BD-8114-2D1DE52A1C87}" presName="dummy2b" presStyleCnt="0"/>
      <dgm:spPr/>
    </dgm:pt>
    <dgm:pt modelId="{F48DB01D-FC80-48AB-ADE8-46C47EACB037}" type="pres">
      <dgm:prSet presAssocID="{9157FF36-ACD2-45BD-8114-2D1DE52A1C87}" presName="wedge2Tx" presStyleLbl="node1" presStyleIdx="1" presStyleCnt="3">
        <dgm:presLayoutVars>
          <dgm:chMax val="0"/>
          <dgm:chPref val="0"/>
          <dgm:bulletEnabled val="1"/>
        </dgm:presLayoutVars>
      </dgm:prSet>
      <dgm:spPr/>
    </dgm:pt>
    <dgm:pt modelId="{19F3AD86-5630-47A1-879B-E0E7263D5C49}" type="pres">
      <dgm:prSet presAssocID="{9157FF36-ACD2-45BD-8114-2D1DE52A1C87}" presName="wedge3" presStyleLbl="node1" presStyleIdx="2" presStyleCnt="3"/>
      <dgm:spPr/>
    </dgm:pt>
    <dgm:pt modelId="{B177E04A-A3F2-4A63-9409-59CC2FC6349B}" type="pres">
      <dgm:prSet presAssocID="{9157FF36-ACD2-45BD-8114-2D1DE52A1C87}" presName="dummy3a" presStyleCnt="0"/>
      <dgm:spPr/>
    </dgm:pt>
    <dgm:pt modelId="{87DDB689-C1A4-4970-A830-0352082FAC5E}" type="pres">
      <dgm:prSet presAssocID="{9157FF36-ACD2-45BD-8114-2D1DE52A1C87}" presName="dummy3b" presStyleCnt="0"/>
      <dgm:spPr/>
    </dgm:pt>
    <dgm:pt modelId="{D71899EC-62FF-4636-97B9-BA9986B17F22}" type="pres">
      <dgm:prSet presAssocID="{9157FF36-ACD2-45BD-8114-2D1DE52A1C87}" presName="wedge3Tx" presStyleLbl="node1" presStyleIdx="2" presStyleCnt="3">
        <dgm:presLayoutVars>
          <dgm:chMax val="0"/>
          <dgm:chPref val="0"/>
          <dgm:bulletEnabled val="1"/>
        </dgm:presLayoutVars>
      </dgm:prSet>
      <dgm:spPr/>
    </dgm:pt>
    <dgm:pt modelId="{2E58EB17-9FE1-44A4-ABFE-E0A0B728B44A}" type="pres">
      <dgm:prSet presAssocID="{92CD2E36-C2E4-445C-873F-C023FCCBDA22}" presName="arrowWedge1" presStyleLbl="fgSibTrans2D1" presStyleIdx="0" presStyleCnt="3"/>
      <dgm:spPr/>
    </dgm:pt>
    <dgm:pt modelId="{D2BB36C8-73AB-4FA9-9BA2-67CA330736CD}" type="pres">
      <dgm:prSet presAssocID="{A0315008-E75D-40FE-BF4B-5912E103F9D5}" presName="arrowWedge2" presStyleLbl="fgSibTrans2D1" presStyleIdx="1" presStyleCnt="3"/>
      <dgm:spPr/>
    </dgm:pt>
    <dgm:pt modelId="{43715DB5-AE58-4AF8-B35D-1A3E1B6382BA}" type="pres">
      <dgm:prSet presAssocID="{A94298FB-C56D-4FC7-A1E3-C3A3FB4C70D1}" presName="arrowWedge3" presStyleLbl="fgSibTrans2D1" presStyleIdx="2" presStyleCnt="3"/>
      <dgm:spPr/>
    </dgm:pt>
  </dgm:ptLst>
  <dgm:cxnLst>
    <dgm:cxn modelId="{63906713-7FBB-49FF-8555-31BA28FC9BEB}" srcId="{9157FF36-ACD2-45BD-8114-2D1DE52A1C87}" destId="{60689A02-A47B-460F-BE91-6C6B3E108DB6}" srcOrd="1" destOrd="0" parTransId="{0F9A1208-6E8C-4F44-945F-158D39489DDD}" sibTransId="{A0315008-E75D-40FE-BF4B-5912E103F9D5}"/>
    <dgm:cxn modelId="{ACA1A922-2739-4F1E-89DB-06C33F303573}" type="presOf" srcId="{C195ACC7-31FE-41C1-ACA7-F34033BD01A0}" destId="{19F3AD86-5630-47A1-879B-E0E7263D5C49}" srcOrd="0" destOrd="0" presId="urn:microsoft.com/office/officeart/2005/8/layout/cycle8"/>
    <dgm:cxn modelId="{B5126D32-DFC7-41DF-9D9F-506C021BC6C7}" type="presOf" srcId="{60689A02-A47B-460F-BE91-6C6B3E108DB6}" destId="{F48DB01D-FC80-48AB-ADE8-46C47EACB037}" srcOrd="1" destOrd="0" presId="urn:microsoft.com/office/officeart/2005/8/layout/cycle8"/>
    <dgm:cxn modelId="{F6A84451-B137-4F5B-B43A-6CAD519A84D5}" type="presOf" srcId="{60689A02-A47B-460F-BE91-6C6B3E108DB6}" destId="{88D27A8C-1867-41C9-B633-3C117D1DA1AB}" srcOrd="0" destOrd="0" presId="urn:microsoft.com/office/officeart/2005/8/layout/cycle8"/>
    <dgm:cxn modelId="{25820276-ACD0-4ECF-AD9F-D3A1887A0FCB}" type="presOf" srcId="{9157FF36-ACD2-45BD-8114-2D1DE52A1C87}" destId="{472F5D80-C946-4BD9-9D7F-274DA4940848}" srcOrd="0" destOrd="0" presId="urn:microsoft.com/office/officeart/2005/8/layout/cycle8"/>
    <dgm:cxn modelId="{65148997-0B84-4B76-9830-19B8AE85D1D2}" type="presOf" srcId="{EF635D03-1659-40F2-BA3C-B3D9640F9DED}" destId="{2CA560B9-931A-404A-95F1-4000F9008D84}" srcOrd="1" destOrd="0" presId="urn:microsoft.com/office/officeart/2005/8/layout/cycle8"/>
    <dgm:cxn modelId="{BB6D9AA3-7E4F-4C1D-92BF-6A88EFAF0CFA}" type="presOf" srcId="{C195ACC7-31FE-41C1-ACA7-F34033BD01A0}" destId="{D71899EC-62FF-4636-97B9-BA9986B17F22}" srcOrd="1" destOrd="0" presId="urn:microsoft.com/office/officeart/2005/8/layout/cycle8"/>
    <dgm:cxn modelId="{0BC803D3-F119-414B-8BC4-0C04E0A75B26}" srcId="{9157FF36-ACD2-45BD-8114-2D1DE52A1C87}" destId="{EF635D03-1659-40F2-BA3C-B3D9640F9DED}" srcOrd="0" destOrd="0" parTransId="{E10464FF-3B80-4CA1-91FE-53F4FDE00BFE}" sibTransId="{92CD2E36-C2E4-445C-873F-C023FCCBDA22}"/>
    <dgm:cxn modelId="{C9855AF8-754F-4F07-AA1C-99C6A523DEA9}" srcId="{9157FF36-ACD2-45BD-8114-2D1DE52A1C87}" destId="{C195ACC7-31FE-41C1-ACA7-F34033BD01A0}" srcOrd="2" destOrd="0" parTransId="{E0A4961E-B2F8-4C78-9B64-74165C5D6EA2}" sibTransId="{A94298FB-C56D-4FC7-A1E3-C3A3FB4C70D1}"/>
    <dgm:cxn modelId="{BB4CBAFA-EA37-4636-9302-8A52778902F8}" type="presOf" srcId="{EF635D03-1659-40F2-BA3C-B3D9640F9DED}" destId="{C3977303-2589-4A0B-976F-B17DB2BDB71C}" srcOrd="0" destOrd="0" presId="urn:microsoft.com/office/officeart/2005/8/layout/cycle8"/>
    <dgm:cxn modelId="{FF5E0095-74F7-466C-9FE0-CDE373569349}" type="presParOf" srcId="{472F5D80-C946-4BD9-9D7F-274DA4940848}" destId="{C3977303-2589-4A0B-976F-B17DB2BDB71C}" srcOrd="0" destOrd="0" presId="urn:microsoft.com/office/officeart/2005/8/layout/cycle8"/>
    <dgm:cxn modelId="{7AB18EED-26C1-407E-9DE4-26D1B617F97E}" type="presParOf" srcId="{472F5D80-C946-4BD9-9D7F-274DA4940848}" destId="{16B5E86F-47A3-44FD-8481-57EF428DD63F}" srcOrd="1" destOrd="0" presId="urn:microsoft.com/office/officeart/2005/8/layout/cycle8"/>
    <dgm:cxn modelId="{D9BFE2C5-6377-496C-A5EF-D012B6BD3DAB}" type="presParOf" srcId="{472F5D80-C946-4BD9-9D7F-274DA4940848}" destId="{6F9F1480-756B-49CE-8795-992A2EFD52A6}" srcOrd="2" destOrd="0" presId="urn:microsoft.com/office/officeart/2005/8/layout/cycle8"/>
    <dgm:cxn modelId="{1BACF724-95E4-452D-99EA-D990A353CCF8}" type="presParOf" srcId="{472F5D80-C946-4BD9-9D7F-274DA4940848}" destId="{2CA560B9-931A-404A-95F1-4000F9008D84}" srcOrd="3" destOrd="0" presId="urn:microsoft.com/office/officeart/2005/8/layout/cycle8"/>
    <dgm:cxn modelId="{134CF982-433E-409C-9FE8-A925AC3D5471}" type="presParOf" srcId="{472F5D80-C946-4BD9-9D7F-274DA4940848}" destId="{88D27A8C-1867-41C9-B633-3C117D1DA1AB}" srcOrd="4" destOrd="0" presId="urn:microsoft.com/office/officeart/2005/8/layout/cycle8"/>
    <dgm:cxn modelId="{5821F5E2-0C12-4CC6-8976-1C9D9290C224}" type="presParOf" srcId="{472F5D80-C946-4BD9-9D7F-274DA4940848}" destId="{EB87E6EB-8822-4684-AB3E-33301C2676CD}" srcOrd="5" destOrd="0" presId="urn:microsoft.com/office/officeart/2005/8/layout/cycle8"/>
    <dgm:cxn modelId="{1DB69A66-F38E-428A-A0FA-0D6828DC2BBC}" type="presParOf" srcId="{472F5D80-C946-4BD9-9D7F-274DA4940848}" destId="{26B03802-7AFE-4C8C-ACF8-ED56987C5AFA}" srcOrd="6" destOrd="0" presId="urn:microsoft.com/office/officeart/2005/8/layout/cycle8"/>
    <dgm:cxn modelId="{36E64020-9710-4554-8CAC-C1A338AD75F8}" type="presParOf" srcId="{472F5D80-C946-4BD9-9D7F-274DA4940848}" destId="{F48DB01D-FC80-48AB-ADE8-46C47EACB037}" srcOrd="7" destOrd="0" presId="urn:microsoft.com/office/officeart/2005/8/layout/cycle8"/>
    <dgm:cxn modelId="{75DDD2B1-0B25-44BF-8918-586E940D94B1}" type="presParOf" srcId="{472F5D80-C946-4BD9-9D7F-274DA4940848}" destId="{19F3AD86-5630-47A1-879B-E0E7263D5C49}" srcOrd="8" destOrd="0" presId="urn:microsoft.com/office/officeart/2005/8/layout/cycle8"/>
    <dgm:cxn modelId="{27F1EB24-213C-4F68-A3E3-9BFFC8A11BE8}" type="presParOf" srcId="{472F5D80-C946-4BD9-9D7F-274DA4940848}" destId="{B177E04A-A3F2-4A63-9409-59CC2FC6349B}" srcOrd="9" destOrd="0" presId="urn:microsoft.com/office/officeart/2005/8/layout/cycle8"/>
    <dgm:cxn modelId="{6CEC9D32-3057-4CD5-99E1-190E6080F869}" type="presParOf" srcId="{472F5D80-C946-4BD9-9D7F-274DA4940848}" destId="{87DDB689-C1A4-4970-A830-0352082FAC5E}" srcOrd="10" destOrd="0" presId="urn:microsoft.com/office/officeart/2005/8/layout/cycle8"/>
    <dgm:cxn modelId="{C372D6E6-E883-4668-9386-8EBA03121A85}" type="presParOf" srcId="{472F5D80-C946-4BD9-9D7F-274DA4940848}" destId="{D71899EC-62FF-4636-97B9-BA9986B17F22}" srcOrd="11" destOrd="0" presId="urn:microsoft.com/office/officeart/2005/8/layout/cycle8"/>
    <dgm:cxn modelId="{A064BC3F-8D4B-49DB-85A0-98DF3A69384A}" type="presParOf" srcId="{472F5D80-C946-4BD9-9D7F-274DA4940848}" destId="{2E58EB17-9FE1-44A4-ABFE-E0A0B728B44A}" srcOrd="12" destOrd="0" presId="urn:microsoft.com/office/officeart/2005/8/layout/cycle8"/>
    <dgm:cxn modelId="{43391520-543E-443A-A4E2-BE29FA256E31}" type="presParOf" srcId="{472F5D80-C946-4BD9-9D7F-274DA4940848}" destId="{D2BB36C8-73AB-4FA9-9BA2-67CA330736CD}" srcOrd="13" destOrd="0" presId="urn:microsoft.com/office/officeart/2005/8/layout/cycle8"/>
    <dgm:cxn modelId="{C3DCE216-48FD-468B-A351-F6AD54BCBC92}" type="presParOf" srcId="{472F5D80-C946-4BD9-9D7F-274DA4940848}" destId="{43715DB5-AE58-4AF8-B35D-1A3E1B6382BA}"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119282C-D5B3-4CA6-AB09-8A7054FB7247}" type="doc">
      <dgm:prSet loTypeId="urn:microsoft.com/office/officeart/2005/8/layout/process1" loCatId="process" qsTypeId="urn:microsoft.com/office/officeart/2005/8/quickstyle/3d2" qsCatId="3D" csTypeId="urn:microsoft.com/office/officeart/2005/8/colors/colorful5" csCatId="colorful" phldr="1"/>
      <dgm:spPr/>
      <dgm:t>
        <a:bodyPr/>
        <a:lstStyle/>
        <a:p>
          <a:endParaRPr lang="zh-CN" altLang="en-US"/>
        </a:p>
      </dgm:t>
    </dgm:pt>
    <dgm:pt modelId="{6D622583-D763-43CD-B847-2B8D3012910A}">
      <dgm:prSet phldrT="[文本]" custT="1"/>
      <dgm:spPr/>
      <dgm:t>
        <a:bodyPr/>
        <a:lstStyle/>
        <a:p>
          <a:r>
            <a:rPr lang="zh-CN" altLang="en-US" sz="2800" dirty="0"/>
            <a:t>准备</a:t>
          </a:r>
        </a:p>
      </dgm:t>
    </dgm:pt>
    <dgm:pt modelId="{43E7C463-E2D9-4AD3-AFE6-7F587921A484}" type="parTrans" cxnId="{28604FB5-B415-4599-B721-816D7F911024}">
      <dgm:prSet/>
      <dgm:spPr/>
      <dgm:t>
        <a:bodyPr/>
        <a:lstStyle/>
        <a:p>
          <a:endParaRPr lang="zh-CN" altLang="en-US" sz="2800"/>
        </a:p>
      </dgm:t>
    </dgm:pt>
    <dgm:pt modelId="{5F7E6366-8D27-40F5-940B-E796ABD4D089}" type="sibTrans" cxnId="{28604FB5-B415-4599-B721-816D7F911024}">
      <dgm:prSet custT="1"/>
      <dgm:spPr/>
      <dgm:t>
        <a:bodyPr/>
        <a:lstStyle/>
        <a:p>
          <a:endParaRPr lang="zh-CN" altLang="en-US" sz="2800"/>
        </a:p>
      </dgm:t>
    </dgm:pt>
    <dgm:pt modelId="{5C0AA6C7-E688-40DD-82BE-43C60A072DDB}">
      <dgm:prSet phldrT="[文本]" custT="1"/>
      <dgm:spPr/>
      <dgm:t>
        <a:bodyPr/>
        <a:lstStyle/>
        <a:p>
          <a:r>
            <a:rPr lang="zh-CN" altLang="en-US" sz="2800" dirty="0"/>
            <a:t>保护</a:t>
          </a:r>
        </a:p>
      </dgm:t>
    </dgm:pt>
    <dgm:pt modelId="{F6084FDF-9F7F-4FC5-86E7-2CE5806F7B0C}" type="parTrans" cxnId="{0DA9BC82-3B13-45BC-9EF4-02245C952877}">
      <dgm:prSet/>
      <dgm:spPr/>
      <dgm:t>
        <a:bodyPr/>
        <a:lstStyle/>
        <a:p>
          <a:endParaRPr lang="zh-CN" altLang="en-US" sz="2800"/>
        </a:p>
      </dgm:t>
    </dgm:pt>
    <dgm:pt modelId="{108AA4E8-CEDA-4891-A6F7-89E4F52680A3}" type="sibTrans" cxnId="{0DA9BC82-3B13-45BC-9EF4-02245C952877}">
      <dgm:prSet custT="1"/>
      <dgm:spPr/>
      <dgm:t>
        <a:bodyPr/>
        <a:lstStyle/>
        <a:p>
          <a:endParaRPr lang="zh-CN" altLang="en-US" sz="2800"/>
        </a:p>
      </dgm:t>
    </dgm:pt>
    <dgm:pt modelId="{BCE03E57-E98E-48B8-AB58-421F6B31349A}">
      <dgm:prSet phldrT="[文本]" custT="1"/>
      <dgm:spPr/>
      <dgm:t>
        <a:bodyPr/>
        <a:lstStyle/>
        <a:p>
          <a:r>
            <a:rPr lang="zh-CN" altLang="en-US" sz="2800" dirty="0"/>
            <a:t>提取</a:t>
          </a:r>
        </a:p>
      </dgm:t>
    </dgm:pt>
    <dgm:pt modelId="{B9A6FFE9-41A0-422E-86D4-79A36497F1FD}" type="parTrans" cxnId="{CFDBE61B-F3BA-461C-8457-2EAD8BB4902B}">
      <dgm:prSet/>
      <dgm:spPr/>
      <dgm:t>
        <a:bodyPr/>
        <a:lstStyle/>
        <a:p>
          <a:endParaRPr lang="zh-CN" altLang="en-US" sz="2800"/>
        </a:p>
      </dgm:t>
    </dgm:pt>
    <dgm:pt modelId="{F8D90D93-99C6-4A10-83A5-393830B92794}" type="sibTrans" cxnId="{CFDBE61B-F3BA-461C-8457-2EAD8BB4902B}">
      <dgm:prSet custT="1"/>
      <dgm:spPr/>
      <dgm:t>
        <a:bodyPr/>
        <a:lstStyle/>
        <a:p>
          <a:endParaRPr lang="zh-CN" altLang="en-US" sz="2800"/>
        </a:p>
      </dgm:t>
    </dgm:pt>
    <dgm:pt modelId="{21CFCE4F-43DA-4E07-92EC-EAF4D4443515}">
      <dgm:prSet phldrT="[文本]" custT="1"/>
      <dgm:spPr/>
      <dgm:t>
        <a:bodyPr/>
        <a:lstStyle/>
        <a:p>
          <a:r>
            <a:rPr lang="zh-CN" altLang="en-US" sz="2800" dirty="0"/>
            <a:t>分析</a:t>
          </a:r>
        </a:p>
      </dgm:t>
    </dgm:pt>
    <dgm:pt modelId="{87C81EF8-59DC-4858-9D9E-095BF166DD82}" type="parTrans" cxnId="{468B3283-1F0C-43CB-92F9-C2D6735CFE23}">
      <dgm:prSet/>
      <dgm:spPr/>
      <dgm:t>
        <a:bodyPr/>
        <a:lstStyle/>
        <a:p>
          <a:endParaRPr lang="zh-CN" altLang="en-US" sz="2800"/>
        </a:p>
      </dgm:t>
    </dgm:pt>
    <dgm:pt modelId="{0A2B2E33-F3E5-49AE-9576-141977522DD1}" type="sibTrans" cxnId="{468B3283-1F0C-43CB-92F9-C2D6735CFE23}">
      <dgm:prSet custT="1"/>
      <dgm:spPr/>
      <dgm:t>
        <a:bodyPr/>
        <a:lstStyle/>
        <a:p>
          <a:endParaRPr lang="zh-CN" altLang="en-US" sz="2800"/>
        </a:p>
      </dgm:t>
    </dgm:pt>
    <dgm:pt modelId="{57F6F1C2-E366-4273-BA8E-8C8E8313573F}">
      <dgm:prSet phldrT="[文本]" custT="1"/>
      <dgm:spPr/>
      <dgm:t>
        <a:bodyPr/>
        <a:lstStyle/>
        <a:p>
          <a:r>
            <a:rPr lang="zh-CN" altLang="en-US" sz="2800" dirty="0"/>
            <a:t>提交</a:t>
          </a:r>
        </a:p>
      </dgm:t>
    </dgm:pt>
    <dgm:pt modelId="{FB6B2C51-CE1D-4BA9-9C0E-15BA8245DB08}" type="parTrans" cxnId="{72E07019-8258-4A2B-80B5-802B9DC0BEF4}">
      <dgm:prSet/>
      <dgm:spPr/>
      <dgm:t>
        <a:bodyPr/>
        <a:lstStyle/>
        <a:p>
          <a:endParaRPr lang="zh-CN" altLang="en-US" sz="2800"/>
        </a:p>
      </dgm:t>
    </dgm:pt>
    <dgm:pt modelId="{36B0AD2C-94FC-400A-965B-E5C71D61D479}" type="sibTrans" cxnId="{72E07019-8258-4A2B-80B5-802B9DC0BEF4}">
      <dgm:prSet/>
      <dgm:spPr/>
      <dgm:t>
        <a:bodyPr/>
        <a:lstStyle/>
        <a:p>
          <a:endParaRPr lang="zh-CN" altLang="en-US" sz="2800"/>
        </a:p>
      </dgm:t>
    </dgm:pt>
    <dgm:pt modelId="{0C6D92A4-95E8-4F3F-AAEA-C3B142E02D9B}" type="pres">
      <dgm:prSet presAssocID="{E119282C-D5B3-4CA6-AB09-8A7054FB7247}" presName="Name0" presStyleCnt="0">
        <dgm:presLayoutVars>
          <dgm:dir/>
          <dgm:resizeHandles val="exact"/>
        </dgm:presLayoutVars>
      </dgm:prSet>
      <dgm:spPr/>
    </dgm:pt>
    <dgm:pt modelId="{A1CF3C48-12C7-49A6-9621-FA1E4A9C6175}" type="pres">
      <dgm:prSet presAssocID="{6D622583-D763-43CD-B847-2B8D3012910A}" presName="node" presStyleLbl="node1" presStyleIdx="0" presStyleCnt="5">
        <dgm:presLayoutVars>
          <dgm:bulletEnabled val="1"/>
        </dgm:presLayoutVars>
      </dgm:prSet>
      <dgm:spPr/>
    </dgm:pt>
    <dgm:pt modelId="{EA40757A-1F70-4E92-A4D8-F646554EBCAC}" type="pres">
      <dgm:prSet presAssocID="{5F7E6366-8D27-40F5-940B-E796ABD4D089}" presName="sibTrans" presStyleLbl="sibTrans2D1" presStyleIdx="0" presStyleCnt="4"/>
      <dgm:spPr/>
    </dgm:pt>
    <dgm:pt modelId="{D276E7AB-5E70-48C4-A5D9-08CDC5B9AA4B}" type="pres">
      <dgm:prSet presAssocID="{5F7E6366-8D27-40F5-940B-E796ABD4D089}" presName="connectorText" presStyleLbl="sibTrans2D1" presStyleIdx="0" presStyleCnt="4"/>
      <dgm:spPr/>
    </dgm:pt>
    <dgm:pt modelId="{D831184A-01D3-4040-AB39-49B03AAB6672}" type="pres">
      <dgm:prSet presAssocID="{5C0AA6C7-E688-40DD-82BE-43C60A072DDB}" presName="node" presStyleLbl="node1" presStyleIdx="1" presStyleCnt="5">
        <dgm:presLayoutVars>
          <dgm:bulletEnabled val="1"/>
        </dgm:presLayoutVars>
      </dgm:prSet>
      <dgm:spPr/>
    </dgm:pt>
    <dgm:pt modelId="{6B4603A2-2679-491F-A250-7C42AD89401F}" type="pres">
      <dgm:prSet presAssocID="{108AA4E8-CEDA-4891-A6F7-89E4F52680A3}" presName="sibTrans" presStyleLbl="sibTrans2D1" presStyleIdx="1" presStyleCnt="4"/>
      <dgm:spPr/>
    </dgm:pt>
    <dgm:pt modelId="{B1ECC6A9-3F45-4B0F-B174-FF23CCDC9CCC}" type="pres">
      <dgm:prSet presAssocID="{108AA4E8-CEDA-4891-A6F7-89E4F52680A3}" presName="connectorText" presStyleLbl="sibTrans2D1" presStyleIdx="1" presStyleCnt="4"/>
      <dgm:spPr/>
    </dgm:pt>
    <dgm:pt modelId="{9251069A-D56C-457A-BBDC-FA77CFF597A3}" type="pres">
      <dgm:prSet presAssocID="{BCE03E57-E98E-48B8-AB58-421F6B31349A}" presName="node" presStyleLbl="node1" presStyleIdx="2" presStyleCnt="5">
        <dgm:presLayoutVars>
          <dgm:bulletEnabled val="1"/>
        </dgm:presLayoutVars>
      </dgm:prSet>
      <dgm:spPr/>
    </dgm:pt>
    <dgm:pt modelId="{2A0C5D75-187C-4AF5-B6FA-9AD36502C16D}" type="pres">
      <dgm:prSet presAssocID="{F8D90D93-99C6-4A10-83A5-393830B92794}" presName="sibTrans" presStyleLbl="sibTrans2D1" presStyleIdx="2" presStyleCnt="4"/>
      <dgm:spPr/>
    </dgm:pt>
    <dgm:pt modelId="{33BF2F3D-426D-42EF-BC0C-7FBDAD20DEF3}" type="pres">
      <dgm:prSet presAssocID="{F8D90D93-99C6-4A10-83A5-393830B92794}" presName="connectorText" presStyleLbl="sibTrans2D1" presStyleIdx="2" presStyleCnt="4"/>
      <dgm:spPr/>
    </dgm:pt>
    <dgm:pt modelId="{3A554DCB-2B37-4545-8C41-C23A4A6D7433}" type="pres">
      <dgm:prSet presAssocID="{21CFCE4F-43DA-4E07-92EC-EAF4D4443515}" presName="node" presStyleLbl="node1" presStyleIdx="3" presStyleCnt="5">
        <dgm:presLayoutVars>
          <dgm:bulletEnabled val="1"/>
        </dgm:presLayoutVars>
      </dgm:prSet>
      <dgm:spPr/>
    </dgm:pt>
    <dgm:pt modelId="{4286C20F-9FA8-4C2D-8189-EF44753C3220}" type="pres">
      <dgm:prSet presAssocID="{0A2B2E33-F3E5-49AE-9576-141977522DD1}" presName="sibTrans" presStyleLbl="sibTrans2D1" presStyleIdx="3" presStyleCnt="4"/>
      <dgm:spPr/>
    </dgm:pt>
    <dgm:pt modelId="{2818B820-BF8F-49AC-B8AD-9C326D8D7F99}" type="pres">
      <dgm:prSet presAssocID="{0A2B2E33-F3E5-49AE-9576-141977522DD1}" presName="connectorText" presStyleLbl="sibTrans2D1" presStyleIdx="3" presStyleCnt="4"/>
      <dgm:spPr/>
    </dgm:pt>
    <dgm:pt modelId="{B9B49C67-6A1A-4437-99AF-A6CCECB4B869}" type="pres">
      <dgm:prSet presAssocID="{57F6F1C2-E366-4273-BA8E-8C8E8313573F}" presName="node" presStyleLbl="node1" presStyleIdx="4" presStyleCnt="5">
        <dgm:presLayoutVars>
          <dgm:bulletEnabled val="1"/>
        </dgm:presLayoutVars>
      </dgm:prSet>
      <dgm:spPr/>
    </dgm:pt>
  </dgm:ptLst>
  <dgm:cxnLst>
    <dgm:cxn modelId="{16CEEF05-86EF-4005-9918-79A2987C2226}" type="presOf" srcId="{6D622583-D763-43CD-B847-2B8D3012910A}" destId="{A1CF3C48-12C7-49A6-9621-FA1E4A9C6175}" srcOrd="0" destOrd="0" presId="urn:microsoft.com/office/officeart/2005/8/layout/process1"/>
    <dgm:cxn modelId="{94309811-BF76-433B-9CEC-716812550902}" type="presOf" srcId="{F8D90D93-99C6-4A10-83A5-393830B92794}" destId="{33BF2F3D-426D-42EF-BC0C-7FBDAD20DEF3}" srcOrd="1" destOrd="0" presId="urn:microsoft.com/office/officeart/2005/8/layout/process1"/>
    <dgm:cxn modelId="{72E07019-8258-4A2B-80B5-802B9DC0BEF4}" srcId="{E119282C-D5B3-4CA6-AB09-8A7054FB7247}" destId="{57F6F1C2-E366-4273-BA8E-8C8E8313573F}" srcOrd="4" destOrd="0" parTransId="{FB6B2C51-CE1D-4BA9-9C0E-15BA8245DB08}" sibTransId="{36B0AD2C-94FC-400A-965B-E5C71D61D479}"/>
    <dgm:cxn modelId="{CFDBE61B-F3BA-461C-8457-2EAD8BB4902B}" srcId="{E119282C-D5B3-4CA6-AB09-8A7054FB7247}" destId="{BCE03E57-E98E-48B8-AB58-421F6B31349A}" srcOrd="2" destOrd="0" parTransId="{B9A6FFE9-41A0-422E-86D4-79A36497F1FD}" sibTransId="{F8D90D93-99C6-4A10-83A5-393830B92794}"/>
    <dgm:cxn modelId="{38F4F71B-6964-4624-8B31-AA3718585A2C}" type="presOf" srcId="{5F7E6366-8D27-40F5-940B-E796ABD4D089}" destId="{D276E7AB-5E70-48C4-A5D9-08CDC5B9AA4B}" srcOrd="1" destOrd="0" presId="urn:microsoft.com/office/officeart/2005/8/layout/process1"/>
    <dgm:cxn modelId="{837B2936-C032-4057-BC5F-3F5419CF9FB7}" type="presOf" srcId="{0A2B2E33-F3E5-49AE-9576-141977522DD1}" destId="{2818B820-BF8F-49AC-B8AD-9C326D8D7F99}" srcOrd="1" destOrd="0" presId="urn:microsoft.com/office/officeart/2005/8/layout/process1"/>
    <dgm:cxn modelId="{E060445C-92EA-466A-B898-286BF5303CDD}" type="presOf" srcId="{57F6F1C2-E366-4273-BA8E-8C8E8313573F}" destId="{B9B49C67-6A1A-4437-99AF-A6CCECB4B869}" srcOrd="0" destOrd="0" presId="urn:microsoft.com/office/officeart/2005/8/layout/process1"/>
    <dgm:cxn modelId="{4F565E52-376D-42A3-B2A9-EB0C338B1834}" type="presOf" srcId="{BCE03E57-E98E-48B8-AB58-421F6B31349A}" destId="{9251069A-D56C-457A-BBDC-FA77CFF597A3}" srcOrd="0" destOrd="0" presId="urn:microsoft.com/office/officeart/2005/8/layout/process1"/>
    <dgm:cxn modelId="{99EADE81-4AB1-4827-91D5-FECBCF8E70F8}" type="presOf" srcId="{21CFCE4F-43DA-4E07-92EC-EAF4D4443515}" destId="{3A554DCB-2B37-4545-8C41-C23A4A6D7433}" srcOrd="0" destOrd="0" presId="urn:microsoft.com/office/officeart/2005/8/layout/process1"/>
    <dgm:cxn modelId="{0DA9BC82-3B13-45BC-9EF4-02245C952877}" srcId="{E119282C-D5B3-4CA6-AB09-8A7054FB7247}" destId="{5C0AA6C7-E688-40DD-82BE-43C60A072DDB}" srcOrd="1" destOrd="0" parTransId="{F6084FDF-9F7F-4FC5-86E7-2CE5806F7B0C}" sibTransId="{108AA4E8-CEDA-4891-A6F7-89E4F52680A3}"/>
    <dgm:cxn modelId="{468B3283-1F0C-43CB-92F9-C2D6735CFE23}" srcId="{E119282C-D5B3-4CA6-AB09-8A7054FB7247}" destId="{21CFCE4F-43DA-4E07-92EC-EAF4D4443515}" srcOrd="3" destOrd="0" parTransId="{87C81EF8-59DC-4858-9D9E-095BF166DD82}" sibTransId="{0A2B2E33-F3E5-49AE-9576-141977522DD1}"/>
    <dgm:cxn modelId="{2E7ED099-E354-4651-B7DE-814FE85D19EE}" type="presOf" srcId="{0A2B2E33-F3E5-49AE-9576-141977522DD1}" destId="{4286C20F-9FA8-4C2D-8189-EF44753C3220}" srcOrd="0" destOrd="0" presId="urn:microsoft.com/office/officeart/2005/8/layout/process1"/>
    <dgm:cxn modelId="{250E9FB0-2DA0-4FF7-B607-1A2EA4B3A148}" type="presOf" srcId="{108AA4E8-CEDA-4891-A6F7-89E4F52680A3}" destId="{B1ECC6A9-3F45-4B0F-B174-FF23CCDC9CCC}" srcOrd="1" destOrd="0" presId="urn:microsoft.com/office/officeart/2005/8/layout/process1"/>
    <dgm:cxn modelId="{28604FB5-B415-4599-B721-816D7F911024}" srcId="{E119282C-D5B3-4CA6-AB09-8A7054FB7247}" destId="{6D622583-D763-43CD-B847-2B8D3012910A}" srcOrd="0" destOrd="0" parTransId="{43E7C463-E2D9-4AD3-AFE6-7F587921A484}" sibTransId="{5F7E6366-8D27-40F5-940B-E796ABD4D089}"/>
    <dgm:cxn modelId="{1C43B7B8-CC17-4D4C-B87A-2BA501AF383E}" type="presOf" srcId="{F8D90D93-99C6-4A10-83A5-393830B92794}" destId="{2A0C5D75-187C-4AF5-B6FA-9AD36502C16D}" srcOrd="0" destOrd="0" presId="urn:microsoft.com/office/officeart/2005/8/layout/process1"/>
    <dgm:cxn modelId="{52EA38C4-6072-4B7F-B90C-31FB858C0BC3}" type="presOf" srcId="{5F7E6366-8D27-40F5-940B-E796ABD4D089}" destId="{EA40757A-1F70-4E92-A4D8-F646554EBCAC}" srcOrd="0" destOrd="0" presId="urn:microsoft.com/office/officeart/2005/8/layout/process1"/>
    <dgm:cxn modelId="{C439C7E4-D0F8-4A2D-9BC4-D7CEAA51FBC4}" type="presOf" srcId="{108AA4E8-CEDA-4891-A6F7-89E4F52680A3}" destId="{6B4603A2-2679-491F-A250-7C42AD89401F}" srcOrd="0" destOrd="0" presId="urn:microsoft.com/office/officeart/2005/8/layout/process1"/>
    <dgm:cxn modelId="{00E7D8E4-123D-4AF1-A274-D8107B3C86C8}" type="presOf" srcId="{5C0AA6C7-E688-40DD-82BE-43C60A072DDB}" destId="{D831184A-01D3-4040-AB39-49B03AAB6672}" srcOrd="0" destOrd="0" presId="urn:microsoft.com/office/officeart/2005/8/layout/process1"/>
    <dgm:cxn modelId="{96F9BBF6-87FA-4AB7-B1AB-954D86CD475B}" type="presOf" srcId="{E119282C-D5B3-4CA6-AB09-8A7054FB7247}" destId="{0C6D92A4-95E8-4F3F-AAEA-C3B142E02D9B}" srcOrd="0" destOrd="0" presId="urn:microsoft.com/office/officeart/2005/8/layout/process1"/>
    <dgm:cxn modelId="{50F9367C-A687-4BE9-BF67-2B3FD5FC8581}" type="presParOf" srcId="{0C6D92A4-95E8-4F3F-AAEA-C3B142E02D9B}" destId="{A1CF3C48-12C7-49A6-9621-FA1E4A9C6175}" srcOrd="0" destOrd="0" presId="urn:microsoft.com/office/officeart/2005/8/layout/process1"/>
    <dgm:cxn modelId="{46396718-90D0-423C-97EE-800793DAF6A7}" type="presParOf" srcId="{0C6D92A4-95E8-4F3F-AAEA-C3B142E02D9B}" destId="{EA40757A-1F70-4E92-A4D8-F646554EBCAC}" srcOrd="1" destOrd="0" presId="urn:microsoft.com/office/officeart/2005/8/layout/process1"/>
    <dgm:cxn modelId="{919782FF-CC49-4970-AF83-0AA1DA0FB438}" type="presParOf" srcId="{EA40757A-1F70-4E92-A4D8-F646554EBCAC}" destId="{D276E7AB-5E70-48C4-A5D9-08CDC5B9AA4B}" srcOrd="0" destOrd="0" presId="urn:microsoft.com/office/officeart/2005/8/layout/process1"/>
    <dgm:cxn modelId="{E0B30BE3-7BA1-4082-90E0-3C0F769F1EBD}" type="presParOf" srcId="{0C6D92A4-95E8-4F3F-AAEA-C3B142E02D9B}" destId="{D831184A-01D3-4040-AB39-49B03AAB6672}" srcOrd="2" destOrd="0" presId="urn:microsoft.com/office/officeart/2005/8/layout/process1"/>
    <dgm:cxn modelId="{39583EE8-EEEC-4EE5-AA1B-52B1FE1F291B}" type="presParOf" srcId="{0C6D92A4-95E8-4F3F-AAEA-C3B142E02D9B}" destId="{6B4603A2-2679-491F-A250-7C42AD89401F}" srcOrd="3" destOrd="0" presId="urn:microsoft.com/office/officeart/2005/8/layout/process1"/>
    <dgm:cxn modelId="{C3BDC301-FD43-407F-90DB-31049159ECFD}" type="presParOf" srcId="{6B4603A2-2679-491F-A250-7C42AD89401F}" destId="{B1ECC6A9-3F45-4B0F-B174-FF23CCDC9CCC}" srcOrd="0" destOrd="0" presId="urn:microsoft.com/office/officeart/2005/8/layout/process1"/>
    <dgm:cxn modelId="{68C5BADA-D7E8-47ED-BC0F-3604E7CF99CF}" type="presParOf" srcId="{0C6D92A4-95E8-4F3F-AAEA-C3B142E02D9B}" destId="{9251069A-D56C-457A-BBDC-FA77CFF597A3}" srcOrd="4" destOrd="0" presId="urn:microsoft.com/office/officeart/2005/8/layout/process1"/>
    <dgm:cxn modelId="{C221777F-F1F6-479C-BB16-0435EB8711B1}" type="presParOf" srcId="{0C6D92A4-95E8-4F3F-AAEA-C3B142E02D9B}" destId="{2A0C5D75-187C-4AF5-B6FA-9AD36502C16D}" srcOrd="5" destOrd="0" presId="urn:microsoft.com/office/officeart/2005/8/layout/process1"/>
    <dgm:cxn modelId="{CBA4D740-EE75-4DAF-A3A9-17666FB960C2}" type="presParOf" srcId="{2A0C5D75-187C-4AF5-B6FA-9AD36502C16D}" destId="{33BF2F3D-426D-42EF-BC0C-7FBDAD20DEF3}" srcOrd="0" destOrd="0" presId="urn:microsoft.com/office/officeart/2005/8/layout/process1"/>
    <dgm:cxn modelId="{5007A7C4-CA08-47DD-8DA4-70FA9C606EFC}" type="presParOf" srcId="{0C6D92A4-95E8-4F3F-AAEA-C3B142E02D9B}" destId="{3A554DCB-2B37-4545-8C41-C23A4A6D7433}" srcOrd="6" destOrd="0" presId="urn:microsoft.com/office/officeart/2005/8/layout/process1"/>
    <dgm:cxn modelId="{17334CBD-0BD1-4955-A542-0B4F8A7F33E4}" type="presParOf" srcId="{0C6D92A4-95E8-4F3F-AAEA-C3B142E02D9B}" destId="{4286C20F-9FA8-4C2D-8189-EF44753C3220}" srcOrd="7" destOrd="0" presId="urn:microsoft.com/office/officeart/2005/8/layout/process1"/>
    <dgm:cxn modelId="{DF03CE1B-A068-4214-A92F-450692CF19D3}" type="presParOf" srcId="{4286C20F-9FA8-4C2D-8189-EF44753C3220}" destId="{2818B820-BF8F-49AC-B8AD-9C326D8D7F99}" srcOrd="0" destOrd="0" presId="urn:microsoft.com/office/officeart/2005/8/layout/process1"/>
    <dgm:cxn modelId="{BA9F973C-ED18-480C-A329-A875F7EA06FD}" type="presParOf" srcId="{0C6D92A4-95E8-4F3F-AAEA-C3B142E02D9B}" destId="{B9B49C67-6A1A-4437-99AF-A6CCECB4B869}"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D144A7E-F13E-4D89-97C8-6BBA9ED6DF3C}" type="doc">
      <dgm:prSet loTypeId="urn:microsoft.com/office/officeart/2005/8/layout/chevron2" loCatId="process" qsTypeId="urn:microsoft.com/office/officeart/2005/8/quickstyle/simple1#4" qsCatId="simple" csTypeId="urn:microsoft.com/office/officeart/2005/8/colors/accent2_1" csCatId="accent2" phldr="1"/>
      <dgm:spPr/>
    </dgm:pt>
    <dgm:pt modelId="{9644610B-08BE-4747-BCF9-119F88CB0939}">
      <dgm:prSet phldrT="[文本]" custT="1"/>
      <dgm:spPr/>
      <dgm:t>
        <a:bodyPr/>
        <a:lstStyle/>
        <a:p>
          <a:r>
            <a:rPr lang="zh-CN" altLang="en-US" sz="1400" b="1" dirty="0"/>
            <a:t>准备</a:t>
          </a:r>
        </a:p>
      </dgm:t>
    </dgm:pt>
    <dgm:pt modelId="{F1AFCFD9-AAF8-4F4B-BD64-E14A38092377}" type="parTrans" cxnId="{9F71373F-3884-4D4C-9E0A-C1CDF4DE705D}">
      <dgm:prSet/>
      <dgm:spPr/>
      <dgm:t>
        <a:bodyPr/>
        <a:lstStyle/>
        <a:p>
          <a:endParaRPr lang="zh-CN" altLang="en-US"/>
        </a:p>
      </dgm:t>
    </dgm:pt>
    <dgm:pt modelId="{1A7DBE35-D566-400B-B899-D65F377560CA}" type="sibTrans" cxnId="{9F71373F-3884-4D4C-9E0A-C1CDF4DE705D}">
      <dgm:prSet/>
      <dgm:spPr/>
      <dgm:t>
        <a:bodyPr/>
        <a:lstStyle/>
        <a:p>
          <a:endParaRPr lang="zh-CN" altLang="en-US"/>
        </a:p>
      </dgm:t>
    </dgm:pt>
    <dgm:pt modelId="{FF6EE70C-978B-40CE-B49A-52874C82658E}">
      <dgm:prSet phldrT="[文本]" custT="1"/>
      <dgm:spPr/>
      <dgm:t>
        <a:bodyPr/>
        <a:lstStyle/>
        <a:p>
          <a:r>
            <a:rPr lang="zh-CN" altLang="en-US" sz="1400" b="1" dirty="0"/>
            <a:t>遏制</a:t>
          </a:r>
        </a:p>
      </dgm:t>
    </dgm:pt>
    <dgm:pt modelId="{78BF05BC-1880-4089-895F-2B9389D19FA9}" type="parTrans" cxnId="{7E63BA2C-77EB-46D8-907F-C4FA7B0F1714}">
      <dgm:prSet/>
      <dgm:spPr/>
      <dgm:t>
        <a:bodyPr/>
        <a:lstStyle/>
        <a:p>
          <a:endParaRPr lang="zh-CN" altLang="en-US"/>
        </a:p>
      </dgm:t>
    </dgm:pt>
    <dgm:pt modelId="{EEC23275-DAFD-4934-981C-9A553A42B6CE}" type="sibTrans" cxnId="{7E63BA2C-77EB-46D8-907F-C4FA7B0F1714}">
      <dgm:prSet/>
      <dgm:spPr/>
      <dgm:t>
        <a:bodyPr/>
        <a:lstStyle/>
        <a:p>
          <a:endParaRPr lang="zh-CN" altLang="en-US"/>
        </a:p>
      </dgm:t>
    </dgm:pt>
    <dgm:pt modelId="{CEE9CFFF-2B6A-4BE1-9BB5-3C1FC9596A82}">
      <dgm:prSet phldrT="[文本]" custT="1"/>
      <dgm:spPr/>
      <dgm:t>
        <a:bodyPr/>
        <a:lstStyle/>
        <a:p>
          <a:r>
            <a:rPr lang="zh-CN" altLang="en-US" sz="1400" b="1" dirty="0"/>
            <a:t>恢复</a:t>
          </a:r>
        </a:p>
      </dgm:t>
    </dgm:pt>
    <dgm:pt modelId="{D4DC06D1-DB43-4B03-B4CE-D7CDD6E2EBC8}" type="parTrans" cxnId="{D5A91D7F-FC1C-46F3-90F1-366B04A46EE4}">
      <dgm:prSet/>
      <dgm:spPr/>
      <dgm:t>
        <a:bodyPr/>
        <a:lstStyle/>
        <a:p>
          <a:endParaRPr lang="zh-CN" altLang="en-US"/>
        </a:p>
      </dgm:t>
    </dgm:pt>
    <dgm:pt modelId="{88CE8333-0439-4D1D-BE52-05843B5465EB}" type="sibTrans" cxnId="{D5A91D7F-FC1C-46F3-90F1-366B04A46EE4}">
      <dgm:prSet/>
      <dgm:spPr/>
      <dgm:t>
        <a:bodyPr/>
        <a:lstStyle/>
        <a:p>
          <a:endParaRPr lang="zh-CN" altLang="en-US"/>
        </a:p>
      </dgm:t>
    </dgm:pt>
    <dgm:pt modelId="{801E694A-0A8A-4B53-8B43-1E80E2FB7414}">
      <dgm:prSet phldrT="[文本]" custT="1"/>
      <dgm:spPr/>
      <dgm:t>
        <a:bodyPr/>
        <a:lstStyle/>
        <a:p>
          <a:r>
            <a:rPr lang="zh-CN" altLang="en-US" sz="1400" b="1"/>
            <a:t>跟踪总结</a:t>
          </a:r>
          <a:endParaRPr lang="zh-CN" altLang="en-US" sz="1400" b="1" dirty="0"/>
        </a:p>
      </dgm:t>
    </dgm:pt>
    <dgm:pt modelId="{9F862069-7409-4E3F-9274-B8F99E49FA9C}" type="parTrans" cxnId="{BEBE54B6-0131-462B-92E8-A28D09C95828}">
      <dgm:prSet/>
      <dgm:spPr/>
      <dgm:t>
        <a:bodyPr/>
        <a:lstStyle/>
        <a:p>
          <a:endParaRPr lang="zh-CN" altLang="en-US"/>
        </a:p>
      </dgm:t>
    </dgm:pt>
    <dgm:pt modelId="{2F4A9AEA-39FC-4FB5-A0DD-7205126536EA}" type="sibTrans" cxnId="{BEBE54B6-0131-462B-92E8-A28D09C95828}">
      <dgm:prSet/>
      <dgm:spPr/>
      <dgm:t>
        <a:bodyPr/>
        <a:lstStyle/>
        <a:p>
          <a:endParaRPr lang="zh-CN" altLang="en-US"/>
        </a:p>
      </dgm:t>
    </dgm:pt>
    <dgm:pt modelId="{D6902F19-F594-406B-880A-F0D7B0EA5C86}">
      <dgm:prSet/>
      <dgm:spPr/>
      <dgm:t>
        <a:bodyPr/>
        <a:lstStyle/>
        <a:p>
          <a:endParaRPr lang="zh-CN" altLang="en-US" dirty="0"/>
        </a:p>
      </dgm:t>
    </dgm:pt>
    <dgm:pt modelId="{18751ADA-6ECC-4FDC-906C-B062CEA3FBD4}" type="parTrans" cxnId="{6D26A73D-768B-4631-A0B1-239A9E013C09}">
      <dgm:prSet/>
      <dgm:spPr/>
      <dgm:t>
        <a:bodyPr/>
        <a:lstStyle/>
        <a:p>
          <a:endParaRPr lang="zh-CN" altLang="en-US"/>
        </a:p>
      </dgm:t>
    </dgm:pt>
    <dgm:pt modelId="{D9F3B95E-F73B-49A9-B06F-6E3ACE272B3F}" type="sibTrans" cxnId="{6D26A73D-768B-4631-A0B1-239A9E013C09}">
      <dgm:prSet/>
      <dgm:spPr/>
      <dgm:t>
        <a:bodyPr/>
        <a:lstStyle/>
        <a:p>
          <a:endParaRPr lang="zh-CN" altLang="en-US"/>
        </a:p>
      </dgm:t>
    </dgm:pt>
    <dgm:pt modelId="{3F2AB4A8-BE19-4277-AB5A-90CBFE65E4F5}">
      <dgm:prSet custT="1"/>
      <dgm:spPr/>
      <dgm:t>
        <a:bodyPr/>
        <a:lstStyle/>
        <a:p>
          <a:r>
            <a:rPr lang="zh-CN" altLang="en-US" sz="1400" b="1" dirty="0"/>
            <a:t>根除</a:t>
          </a:r>
        </a:p>
      </dgm:t>
    </dgm:pt>
    <dgm:pt modelId="{1A221D64-A39E-49D2-BB17-47C440277AC6}" type="parTrans" cxnId="{CDA38F10-4182-4370-854F-D80A971AEFF8}">
      <dgm:prSet/>
      <dgm:spPr/>
      <dgm:t>
        <a:bodyPr/>
        <a:lstStyle/>
        <a:p>
          <a:endParaRPr lang="zh-CN" altLang="en-US"/>
        </a:p>
      </dgm:t>
    </dgm:pt>
    <dgm:pt modelId="{C321919A-A97F-4C84-9563-F5AFF6319213}" type="sibTrans" cxnId="{CDA38F10-4182-4370-854F-D80A971AEFF8}">
      <dgm:prSet/>
      <dgm:spPr/>
      <dgm:t>
        <a:bodyPr/>
        <a:lstStyle/>
        <a:p>
          <a:endParaRPr lang="zh-CN" altLang="en-US"/>
        </a:p>
      </dgm:t>
    </dgm:pt>
    <dgm:pt modelId="{D6AE80E2-0B85-405D-A917-47A6F9A2D02E}">
      <dgm:prSet phldrT="[文本]" custT="1"/>
      <dgm:spPr/>
      <dgm:t>
        <a:bodyPr/>
        <a:lstStyle/>
        <a:p>
          <a:r>
            <a:rPr lang="zh-CN" altLang="en-US" sz="1400" b="1"/>
            <a:t>检测</a:t>
          </a:r>
          <a:endParaRPr lang="zh-CN" altLang="en-US" sz="1400" b="1" dirty="0"/>
        </a:p>
      </dgm:t>
    </dgm:pt>
    <dgm:pt modelId="{7C8BCE07-6108-4370-8F67-5D0FE1819FA6}" type="sibTrans" cxnId="{B1293408-DC3C-438F-98C0-DD4F99F2CBFD}">
      <dgm:prSet/>
      <dgm:spPr/>
      <dgm:t>
        <a:bodyPr/>
        <a:lstStyle/>
        <a:p>
          <a:endParaRPr lang="zh-CN" altLang="en-US"/>
        </a:p>
      </dgm:t>
    </dgm:pt>
    <dgm:pt modelId="{C2A8BE2D-FD0C-497A-AC43-6DDCB055AB19}" type="parTrans" cxnId="{B1293408-DC3C-438F-98C0-DD4F99F2CBFD}">
      <dgm:prSet/>
      <dgm:spPr/>
      <dgm:t>
        <a:bodyPr/>
        <a:lstStyle/>
        <a:p>
          <a:endParaRPr lang="zh-CN" altLang="en-US"/>
        </a:p>
      </dgm:t>
    </dgm:pt>
    <dgm:pt modelId="{82D132C0-2DD8-48C8-8033-3E8D53CE290B}" type="pres">
      <dgm:prSet presAssocID="{ED144A7E-F13E-4D89-97C8-6BBA9ED6DF3C}" presName="linearFlow" presStyleCnt="0">
        <dgm:presLayoutVars>
          <dgm:dir/>
          <dgm:animLvl val="lvl"/>
          <dgm:resizeHandles val="exact"/>
        </dgm:presLayoutVars>
      </dgm:prSet>
      <dgm:spPr/>
    </dgm:pt>
    <dgm:pt modelId="{8880D84A-60EA-4EF4-87A6-0037FA4BFBD9}" type="pres">
      <dgm:prSet presAssocID="{9644610B-08BE-4747-BCF9-119F88CB0939}" presName="composite" presStyleCnt="0"/>
      <dgm:spPr/>
    </dgm:pt>
    <dgm:pt modelId="{5D122341-59EB-4A09-A9C7-A2B0D29F5936}" type="pres">
      <dgm:prSet presAssocID="{9644610B-08BE-4747-BCF9-119F88CB0939}" presName="parentText" presStyleLbl="alignNode1" presStyleIdx="0" presStyleCnt="6">
        <dgm:presLayoutVars>
          <dgm:chMax val="1"/>
          <dgm:bulletEnabled val="1"/>
        </dgm:presLayoutVars>
      </dgm:prSet>
      <dgm:spPr/>
    </dgm:pt>
    <dgm:pt modelId="{8E36FAC7-55A6-45B1-B42D-4DE0641BEA6A}" type="pres">
      <dgm:prSet presAssocID="{9644610B-08BE-4747-BCF9-119F88CB0939}" presName="descendantText" presStyleLbl="alignAcc1" presStyleIdx="0" presStyleCnt="6" custFlipVert="0" custScaleX="4884" custLinFactNeighborX="-1763" custLinFactNeighborY="4799">
        <dgm:presLayoutVars>
          <dgm:bulletEnabled val="1"/>
        </dgm:presLayoutVars>
      </dgm:prSet>
      <dgm:spPr/>
    </dgm:pt>
    <dgm:pt modelId="{FFD7299C-BA71-4FDD-8242-91E3B6158C1C}" type="pres">
      <dgm:prSet presAssocID="{1A7DBE35-D566-400B-B899-D65F377560CA}" presName="sp" presStyleCnt="0"/>
      <dgm:spPr/>
    </dgm:pt>
    <dgm:pt modelId="{7390B07F-393A-4866-BF63-BAFDD48D9BAB}" type="pres">
      <dgm:prSet presAssocID="{D6AE80E2-0B85-405D-A917-47A6F9A2D02E}" presName="composite" presStyleCnt="0"/>
      <dgm:spPr/>
    </dgm:pt>
    <dgm:pt modelId="{84B27E9F-E315-4A74-B323-FBB5DD3AC410}" type="pres">
      <dgm:prSet presAssocID="{D6AE80E2-0B85-405D-A917-47A6F9A2D02E}" presName="parentText" presStyleLbl="alignNode1" presStyleIdx="1" presStyleCnt="6">
        <dgm:presLayoutVars>
          <dgm:chMax val="1"/>
          <dgm:bulletEnabled val="1"/>
        </dgm:presLayoutVars>
      </dgm:prSet>
      <dgm:spPr/>
    </dgm:pt>
    <dgm:pt modelId="{7F36E5A3-AE16-41A0-82C3-60293A746B18}" type="pres">
      <dgm:prSet presAssocID="{D6AE80E2-0B85-405D-A917-47A6F9A2D02E}" presName="descendantText" presStyleLbl="alignAcc1" presStyleIdx="1" presStyleCnt="6" custFlipVert="1" custScaleX="5518" custLinFactNeighborX="-2641" custLinFactNeighborY="2278">
        <dgm:presLayoutVars>
          <dgm:bulletEnabled val="1"/>
        </dgm:presLayoutVars>
      </dgm:prSet>
      <dgm:spPr/>
    </dgm:pt>
    <dgm:pt modelId="{AC06A78A-9915-4E95-B5E4-B617B2632177}" type="pres">
      <dgm:prSet presAssocID="{7C8BCE07-6108-4370-8F67-5D0FE1819FA6}" presName="sp" presStyleCnt="0"/>
      <dgm:spPr/>
    </dgm:pt>
    <dgm:pt modelId="{50692396-3160-4A11-A69C-11B0ADC4A4B8}" type="pres">
      <dgm:prSet presAssocID="{FF6EE70C-978B-40CE-B49A-52874C82658E}" presName="composite" presStyleCnt="0"/>
      <dgm:spPr/>
    </dgm:pt>
    <dgm:pt modelId="{0EDC35E3-0124-4D21-B99D-549CCDFD1B85}" type="pres">
      <dgm:prSet presAssocID="{FF6EE70C-978B-40CE-B49A-52874C82658E}" presName="parentText" presStyleLbl="alignNode1" presStyleIdx="2" presStyleCnt="6">
        <dgm:presLayoutVars>
          <dgm:chMax val="1"/>
          <dgm:bulletEnabled val="1"/>
        </dgm:presLayoutVars>
      </dgm:prSet>
      <dgm:spPr/>
    </dgm:pt>
    <dgm:pt modelId="{83A5E5FA-E61E-4313-B5D3-2D8283EDE602}" type="pres">
      <dgm:prSet presAssocID="{FF6EE70C-978B-40CE-B49A-52874C82658E}" presName="descendantText" presStyleLbl="alignAcc1" presStyleIdx="2" presStyleCnt="6" custFlipVert="1" custScaleX="3623">
        <dgm:presLayoutVars>
          <dgm:bulletEnabled val="1"/>
        </dgm:presLayoutVars>
      </dgm:prSet>
      <dgm:spPr/>
    </dgm:pt>
    <dgm:pt modelId="{C9FDF164-F28F-45F9-A0B3-435CB809E5F7}" type="pres">
      <dgm:prSet presAssocID="{EEC23275-DAFD-4934-981C-9A553A42B6CE}" presName="sp" presStyleCnt="0"/>
      <dgm:spPr/>
    </dgm:pt>
    <dgm:pt modelId="{E966D864-DC1F-4930-8F04-382110FF6C11}" type="pres">
      <dgm:prSet presAssocID="{3F2AB4A8-BE19-4277-AB5A-90CBFE65E4F5}" presName="composite" presStyleCnt="0"/>
      <dgm:spPr/>
    </dgm:pt>
    <dgm:pt modelId="{41F20506-77B3-41AF-BE22-77592113886F}" type="pres">
      <dgm:prSet presAssocID="{3F2AB4A8-BE19-4277-AB5A-90CBFE65E4F5}" presName="parentText" presStyleLbl="alignNode1" presStyleIdx="3" presStyleCnt="6">
        <dgm:presLayoutVars>
          <dgm:chMax val="1"/>
          <dgm:bulletEnabled val="1"/>
        </dgm:presLayoutVars>
      </dgm:prSet>
      <dgm:spPr/>
    </dgm:pt>
    <dgm:pt modelId="{4E9CC1A9-3BB5-47A5-9653-26387018FD1F}" type="pres">
      <dgm:prSet presAssocID="{3F2AB4A8-BE19-4277-AB5A-90CBFE65E4F5}" presName="descendantText" presStyleLbl="alignAcc1" presStyleIdx="3" presStyleCnt="6" custFlipVert="1" custScaleX="3951">
        <dgm:presLayoutVars>
          <dgm:bulletEnabled val="1"/>
        </dgm:presLayoutVars>
      </dgm:prSet>
      <dgm:spPr/>
    </dgm:pt>
    <dgm:pt modelId="{2D956C5A-B9AB-483A-9ADE-98ED2846078F}" type="pres">
      <dgm:prSet presAssocID="{C321919A-A97F-4C84-9563-F5AFF6319213}" presName="sp" presStyleCnt="0"/>
      <dgm:spPr/>
    </dgm:pt>
    <dgm:pt modelId="{B55E7D26-40A5-4195-BE7A-A2B2E985DFA1}" type="pres">
      <dgm:prSet presAssocID="{CEE9CFFF-2B6A-4BE1-9BB5-3C1FC9596A82}" presName="composite" presStyleCnt="0"/>
      <dgm:spPr/>
    </dgm:pt>
    <dgm:pt modelId="{ABC0D90D-1FCB-45E9-88B7-CCD29004DB2D}" type="pres">
      <dgm:prSet presAssocID="{CEE9CFFF-2B6A-4BE1-9BB5-3C1FC9596A82}" presName="parentText" presStyleLbl="alignNode1" presStyleIdx="4" presStyleCnt="6">
        <dgm:presLayoutVars>
          <dgm:chMax val="1"/>
          <dgm:bulletEnabled val="1"/>
        </dgm:presLayoutVars>
      </dgm:prSet>
      <dgm:spPr/>
    </dgm:pt>
    <dgm:pt modelId="{9A94BE12-A856-43BA-B240-AEE537377DAA}" type="pres">
      <dgm:prSet presAssocID="{CEE9CFFF-2B6A-4BE1-9BB5-3C1FC9596A82}" presName="descendantText" presStyleLbl="alignAcc1" presStyleIdx="4" presStyleCnt="6" custFlipVert="0" custScaleX="3683">
        <dgm:presLayoutVars>
          <dgm:bulletEnabled val="1"/>
        </dgm:presLayoutVars>
      </dgm:prSet>
      <dgm:spPr/>
    </dgm:pt>
    <dgm:pt modelId="{225E4D9E-768D-46CF-9459-678E906045F7}" type="pres">
      <dgm:prSet presAssocID="{88CE8333-0439-4D1D-BE52-05843B5465EB}" presName="sp" presStyleCnt="0"/>
      <dgm:spPr/>
    </dgm:pt>
    <dgm:pt modelId="{F7872B0A-0BD7-4517-B2CB-8F0E7C48BE80}" type="pres">
      <dgm:prSet presAssocID="{801E694A-0A8A-4B53-8B43-1E80E2FB7414}" presName="composite" presStyleCnt="0"/>
      <dgm:spPr/>
    </dgm:pt>
    <dgm:pt modelId="{9BE42625-CEF1-4A93-9665-062187DE089A}" type="pres">
      <dgm:prSet presAssocID="{801E694A-0A8A-4B53-8B43-1E80E2FB7414}" presName="parentText" presStyleLbl="alignNode1" presStyleIdx="5" presStyleCnt="6">
        <dgm:presLayoutVars>
          <dgm:chMax val="1"/>
          <dgm:bulletEnabled val="1"/>
        </dgm:presLayoutVars>
      </dgm:prSet>
      <dgm:spPr/>
    </dgm:pt>
    <dgm:pt modelId="{2C2DAB1F-E610-4EB2-8729-901C72332768}" type="pres">
      <dgm:prSet presAssocID="{801E694A-0A8A-4B53-8B43-1E80E2FB7414}" presName="descendantText" presStyleLbl="alignAcc1" presStyleIdx="5" presStyleCnt="6" custFlipVert="1" custScaleX="3590">
        <dgm:presLayoutVars>
          <dgm:bulletEnabled val="1"/>
        </dgm:presLayoutVars>
      </dgm:prSet>
      <dgm:spPr/>
    </dgm:pt>
  </dgm:ptLst>
  <dgm:cxnLst>
    <dgm:cxn modelId="{51D9D507-2FD6-478B-88C1-15106F0D8F7F}" type="presOf" srcId="{CEE9CFFF-2B6A-4BE1-9BB5-3C1FC9596A82}" destId="{ABC0D90D-1FCB-45E9-88B7-CCD29004DB2D}" srcOrd="0" destOrd="0" presId="urn:microsoft.com/office/officeart/2005/8/layout/chevron2"/>
    <dgm:cxn modelId="{B1293408-DC3C-438F-98C0-DD4F99F2CBFD}" srcId="{ED144A7E-F13E-4D89-97C8-6BBA9ED6DF3C}" destId="{D6AE80E2-0B85-405D-A917-47A6F9A2D02E}" srcOrd="1" destOrd="0" parTransId="{C2A8BE2D-FD0C-497A-AC43-6DDCB055AB19}" sibTransId="{7C8BCE07-6108-4370-8F67-5D0FE1819FA6}"/>
    <dgm:cxn modelId="{CDA38F10-4182-4370-854F-D80A971AEFF8}" srcId="{ED144A7E-F13E-4D89-97C8-6BBA9ED6DF3C}" destId="{3F2AB4A8-BE19-4277-AB5A-90CBFE65E4F5}" srcOrd="3" destOrd="0" parTransId="{1A221D64-A39E-49D2-BB17-47C440277AC6}" sibTransId="{C321919A-A97F-4C84-9563-F5AFF6319213}"/>
    <dgm:cxn modelId="{1FDCAA14-FFDE-4AAB-83DF-1102EF19686C}" type="presOf" srcId="{D6AE80E2-0B85-405D-A917-47A6F9A2D02E}" destId="{84B27E9F-E315-4A74-B323-FBB5DD3AC410}" srcOrd="0" destOrd="0" presId="urn:microsoft.com/office/officeart/2005/8/layout/chevron2"/>
    <dgm:cxn modelId="{7459D018-7240-4D80-8F4D-12A21817244C}" type="presOf" srcId="{801E694A-0A8A-4B53-8B43-1E80E2FB7414}" destId="{9BE42625-CEF1-4A93-9665-062187DE089A}" srcOrd="0" destOrd="0" presId="urn:microsoft.com/office/officeart/2005/8/layout/chevron2"/>
    <dgm:cxn modelId="{7E63BA2C-77EB-46D8-907F-C4FA7B0F1714}" srcId="{ED144A7E-F13E-4D89-97C8-6BBA9ED6DF3C}" destId="{FF6EE70C-978B-40CE-B49A-52874C82658E}" srcOrd="2" destOrd="0" parTransId="{78BF05BC-1880-4089-895F-2B9389D19FA9}" sibTransId="{EEC23275-DAFD-4934-981C-9A553A42B6CE}"/>
    <dgm:cxn modelId="{6D26A73D-768B-4631-A0B1-239A9E013C09}" srcId="{CEE9CFFF-2B6A-4BE1-9BB5-3C1FC9596A82}" destId="{D6902F19-F594-406B-880A-F0D7B0EA5C86}" srcOrd="0" destOrd="0" parTransId="{18751ADA-6ECC-4FDC-906C-B062CEA3FBD4}" sibTransId="{D9F3B95E-F73B-49A9-B06F-6E3ACE272B3F}"/>
    <dgm:cxn modelId="{9F71373F-3884-4D4C-9E0A-C1CDF4DE705D}" srcId="{ED144A7E-F13E-4D89-97C8-6BBA9ED6DF3C}" destId="{9644610B-08BE-4747-BCF9-119F88CB0939}" srcOrd="0" destOrd="0" parTransId="{F1AFCFD9-AAF8-4F4B-BD64-E14A38092377}" sibTransId="{1A7DBE35-D566-400B-B899-D65F377560CA}"/>
    <dgm:cxn modelId="{A79E8A68-202B-4825-88EC-125F3A798A0F}" type="presOf" srcId="{3F2AB4A8-BE19-4277-AB5A-90CBFE65E4F5}" destId="{41F20506-77B3-41AF-BE22-77592113886F}" srcOrd="0" destOrd="0" presId="urn:microsoft.com/office/officeart/2005/8/layout/chevron2"/>
    <dgm:cxn modelId="{E25BEC6C-BFCB-46DF-9CEE-C110DF09B222}" type="presOf" srcId="{FF6EE70C-978B-40CE-B49A-52874C82658E}" destId="{0EDC35E3-0124-4D21-B99D-549CCDFD1B85}" srcOrd="0" destOrd="0" presId="urn:microsoft.com/office/officeart/2005/8/layout/chevron2"/>
    <dgm:cxn modelId="{D5A91D7F-FC1C-46F3-90F1-366B04A46EE4}" srcId="{ED144A7E-F13E-4D89-97C8-6BBA9ED6DF3C}" destId="{CEE9CFFF-2B6A-4BE1-9BB5-3C1FC9596A82}" srcOrd="4" destOrd="0" parTransId="{D4DC06D1-DB43-4B03-B4CE-D7CDD6E2EBC8}" sibTransId="{88CE8333-0439-4D1D-BE52-05843B5465EB}"/>
    <dgm:cxn modelId="{4DFBD38C-39BF-41D7-BE24-708EA88B84B4}" type="presOf" srcId="{D6902F19-F594-406B-880A-F0D7B0EA5C86}" destId="{9A94BE12-A856-43BA-B240-AEE537377DAA}" srcOrd="0" destOrd="0" presId="urn:microsoft.com/office/officeart/2005/8/layout/chevron2"/>
    <dgm:cxn modelId="{DB3D1697-D1BC-465C-B112-C9DCBA501CC7}" type="presOf" srcId="{9644610B-08BE-4747-BCF9-119F88CB0939}" destId="{5D122341-59EB-4A09-A9C7-A2B0D29F5936}" srcOrd="0" destOrd="0" presId="urn:microsoft.com/office/officeart/2005/8/layout/chevron2"/>
    <dgm:cxn modelId="{B701769F-889E-4A64-A36F-DF9C9C31C6FD}" type="presOf" srcId="{ED144A7E-F13E-4D89-97C8-6BBA9ED6DF3C}" destId="{82D132C0-2DD8-48C8-8033-3E8D53CE290B}" srcOrd="0" destOrd="0" presId="urn:microsoft.com/office/officeart/2005/8/layout/chevron2"/>
    <dgm:cxn modelId="{BEBE54B6-0131-462B-92E8-A28D09C95828}" srcId="{ED144A7E-F13E-4D89-97C8-6BBA9ED6DF3C}" destId="{801E694A-0A8A-4B53-8B43-1E80E2FB7414}" srcOrd="5" destOrd="0" parTransId="{9F862069-7409-4E3F-9274-B8F99E49FA9C}" sibTransId="{2F4A9AEA-39FC-4FB5-A0DD-7205126536EA}"/>
    <dgm:cxn modelId="{208AB501-DA71-47E1-9016-E967864C8E2F}" type="presParOf" srcId="{82D132C0-2DD8-48C8-8033-3E8D53CE290B}" destId="{8880D84A-60EA-4EF4-87A6-0037FA4BFBD9}" srcOrd="0" destOrd="0" presId="urn:microsoft.com/office/officeart/2005/8/layout/chevron2"/>
    <dgm:cxn modelId="{9F878DE3-B603-41D5-9869-53C81C95E4E7}" type="presParOf" srcId="{8880D84A-60EA-4EF4-87A6-0037FA4BFBD9}" destId="{5D122341-59EB-4A09-A9C7-A2B0D29F5936}" srcOrd="0" destOrd="0" presId="urn:microsoft.com/office/officeart/2005/8/layout/chevron2"/>
    <dgm:cxn modelId="{ABC7D002-7FBC-4720-9577-2A1D45B222CB}" type="presParOf" srcId="{8880D84A-60EA-4EF4-87A6-0037FA4BFBD9}" destId="{8E36FAC7-55A6-45B1-B42D-4DE0641BEA6A}" srcOrd="1" destOrd="0" presId="urn:microsoft.com/office/officeart/2005/8/layout/chevron2"/>
    <dgm:cxn modelId="{D2EACE07-C23D-4D6A-84B7-21854117CB7C}" type="presParOf" srcId="{82D132C0-2DD8-48C8-8033-3E8D53CE290B}" destId="{FFD7299C-BA71-4FDD-8242-91E3B6158C1C}" srcOrd="1" destOrd="0" presId="urn:microsoft.com/office/officeart/2005/8/layout/chevron2"/>
    <dgm:cxn modelId="{7A58F80B-9EB1-454F-8886-473475902F8E}" type="presParOf" srcId="{82D132C0-2DD8-48C8-8033-3E8D53CE290B}" destId="{7390B07F-393A-4866-BF63-BAFDD48D9BAB}" srcOrd="2" destOrd="0" presId="urn:microsoft.com/office/officeart/2005/8/layout/chevron2"/>
    <dgm:cxn modelId="{D11630A6-93A5-4B95-A93C-9962F67B9058}" type="presParOf" srcId="{7390B07F-393A-4866-BF63-BAFDD48D9BAB}" destId="{84B27E9F-E315-4A74-B323-FBB5DD3AC410}" srcOrd="0" destOrd="0" presId="urn:microsoft.com/office/officeart/2005/8/layout/chevron2"/>
    <dgm:cxn modelId="{4768DCAF-DCD8-4961-BD6E-FFE6C6F475E8}" type="presParOf" srcId="{7390B07F-393A-4866-BF63-BAFDD48D9BAB}" destId="{7F36E5A3-AE16-41A0-82C3-60293A746B18}" srcOrd="1" destOrd="0" presId="urn:microsoft.com/office/officeart/2005/8/layout/chevron2"/>
    <dgm:cxn modelId="{7BA8BC8D-06DF-476D-9B2D-B8F00DD509C9}" type="presParOf" srcId="{82D132C0-2DD8-48C8-8033-3E8D53CE290B}" destId="{AC06A78A-9915-4E95-B5E4-B617B2632177}" srcOrd="3" destOrd="0" presId="urn:microsoft.com/office/officeart/2005/8/layout/chevron2"/>
    <dgm:cxn modelId="{4F9A03DD-D30A-42B9-92DC-36EC0FC0F619}" type="presParOf" srcId="{82D132C0-2DD8-48C8-8033-3E8D53CE290B}" destId="{50692396-3160-4A11-A69C-11B0ADC4A4B8}" srcOrd="4" destOrd="0" presId="urn:microsoft.com/office/officeart/2005/8/layout/chevron2"/>
    <dgm:cxn modelId="{086153DD-F9D0-4A91-A075-98F858FFA825}" type="presParOf" srcId="{50692396-3160-4A11-A69C-11B0ADC4A4B8}" destId="{0EDC35E3-0124-4D21-B99D-549CCDFD1B85}" srcOrd="0" destOrd="0" presId="urn:microsoft.com/office/officeart/2005/8/layout/chevron2"/>
    <dgm:cxn modelId="{777E3EB5-80D6-40CB-ACE8-52447DB805BE}" type="presParOf" srcId="{50692396-3160-4A11-A69C-11B0ADC4A4B8}" destId="{83A5E5FA-E61E-4313-B5D3-2D8283EDE602}" srcOrd="1" destOrd="0" presId="urn:microsoft.com/office/officeart/2005/8/layout/chevron2"/>
    <dgm:cxn modelId="{F2C2BF77-A8E7-48BF-A8FE-3584D90934F4}" type="presParOf" srcId="{82D132C0-2DD8-48C8-8033-3E8D53CE290B}" destId="{C9FDF164-F28F-45F9-A0B3-435CB809E5F7}" srcOrd="5" destOrd="0" presId="urn:microsoft.com/office/officeart/2005/8/layout/chevron2"/>
    <dgm:cxn modelId="{7D34DCAC-8251-4DE3-9034-DA8060866C32}" type="presParOf" srcId="{82D132C0-2DD8-48C8-8033-3E8D53CE290B}" destId="{E966D864-DC1F-4930-8F04-382110FF6C11}" srcOrd="6" destOrd="0" presId="urn:microsoft.com/office/officeart/2005/8/layout/chevron2"/>
    <dgm:cxn modelId="{5F03BF57-6853-4E35-BA24-F69A6858B094}" type="presParOf" srcId="{E966D864-DC1F-4930-8F04-382110FF6C11}" destId="{41F20506-77B3-41AF-BE22-77592113886F}" srcOrd="0" destOrd="0" presId="urn:microsoft.com/office/officeart/2005/8/layout/chevron2"/>
    <dgm:cxn modelId="{688A641A-108A-40E9-9EDD-2731EAD4F7B2}" type="presParOf" srcId="{E966D864-DC1F-4930-8F04-382110FF6C11}" destId="{4E9CC1A9-3BB5-47A5-9653-26387018FD1F}" srcOrd="1" destOrd="0" presId="urn:microsoft.com/office/officeart/2005/8/layout/chevron2"/>
    <dgm:cxn modelId="{94829B93-DCB8-48E8-8DF3-DCBEE337BCEF}" type="presParOf" srcId="{82D132C0-2DD8-48C8-8033-3E8D53CE290B}" destId="{2D956C5A-B9AB-483A-9ADE-98ED2846078F}" srcOrd="7" destOrd="0" presId="urn:microsoft.com/office/officeart/2005/8/layout/chevron2"/>
    <dgm:cxn modelId="{6AD3DCD9-E982-4846-A5AB-4620426647E6}" type="presParOf" srcId="{82D132C0-2DD8-48C8-8033-3E8D53CE290B}" destId="{B55E7D26-40A5-4195-BE7A-A2B2E985DFA1}" srcOrd="8" destOrd="0" presId="urn:microsoft.com/office/officeart/2005/8/layout/chevron2"/>
    <dgm:cxn modelId="{8C6FEAE8-1B13-4183-ACCD-924BCB130B91}" type="presParOf" srcId="{B55E7D26-40A5-4195-BE7A-A2B2E985DFA1}" destId="{ABC0D90D-1FCB-45E9-88B7-CCD29004DB2D}" srcOrd="0" destOrd="0" presId="urn:microsoft.com/office/officeart/2005/8/layout/chevron2"/>
    <dgm:cxn modelId="{CC8C4A6C-8141-42C9-9CAF-925AB018A1CF}" type="presParOf" srcId="{B55E7D26-40A5-4195-BE7A-A2B2E985DFA1}" destId="{9A94BE12-A856-43BA-B240-AEE537377DAA}" srcOrd="1" destOrd="0" presId="urn:microsoft.com/office/officeart/2005/8/layout/chevron2"/>
    <dgm:cxn modelId="{D2CF6F2B-B233-4939-9F08-E84C1F862577}" type="presParOf" srcId="{82D132C0-2DD8-48C8-8033-3E8D53CE290B}" destId="{225E4D9E-768D-46CF-9459-678E906045F7}" srcOrd="9" destOrd="0" presId="urn:microsoft.com/office/officeart/2005/8/layout/chevron2"/>
    <dgm:cxn modelId="{F8AD10F5-42B1-4124-87BB-60AB041B1EC8}" type="presParOf" srcId="{82D132C0-2DD8-48C8-8033-3E8D53CE290B}" destId="{F7872B0A-0BD7-4517-B2CB-8F0E7C48BE80}" srcOrd="10" destOrd="0" presId="urn:microsoft.com/office/officeart/2005/8/layout/chevron2"/>
    <dgm:cxn modelId="{0F9C54C0-4FDE-4CFA-880E-C331C71B2E74}" type="presParOf" srcId="{F7872B0A-0BD7-4517-B2CB-8F0E7C48BE80}" destId="{9BE42625-CEF1-4A93-9665-062187DE089A}" srcOrd="0" destOrd="0" presId="urn:microsoft.com/office/officeart/2005/8/layout/chevron2"/>
    <dgm:cxn modelId="{DFDD9D5B-8544-4CF4-9A03-D44F7034AE5D}" type="presParOf" srcId="{F7872B0A-0BD7-4517-B2CB-8F0E7C48BE80}" destId="{2C2DAB1F-E610-4EB2-8729-901C72332768}"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D144A7E-F13E-4D89-97C8-6BBA9ED6DF3C}" type="doc">
      <dgm:prSet loTypeId="urn:microsoft.com/office/officeart/2005/8/layout/chevron2" loCatId="process" qsTypeId="urn:microsoft.com/office/officeart/2005/8/quickstyle/simple1#6" qsCatId="simple" csTypeId="urn:microsoft.com/office/officeart/2005/8/colors/accent2_1" csCatId="accent2" phldr="1"/>
      <dgm:spPr/>
    </dgm:pt>
    <dgm:pt modelId="{9644610B-08BE-4747-BCF9-119F88CB0939}">
      <dgm:prSet phldrT="[文本]" custT="1"/>
      <dgm:spPr/>
      <dgm:t>
        <a:bodyPr/>
        <a:lstStyle/>
        <a:p>
          <a:r>
            <a:rPr lang="zh-CN" altLang="en-US" sz="1400" b="1" dirty="0"/>
            <a:t>准备</a:t>
          </a:r>
        </a:p>
      </dgm:t>
    </dgm:pt>
    <dgm:pt modelId="{F1AFCFD9-AAF8-4F4B-BD64-E14A38092377}" type="parTrans" cxnId="{9F71373F-3884-4D4C-9E0A-C1CDF4DE705D}">
      <dgm:prSet/>
      <dgm:spPr/>
      <dgm:t>
        <a:bodyPr/>
        <a:lstStyle/>
        <a:p>
          <a:endParaRPr lang="zh-CN" altLang="en-US"/>
        </a:p>
      </dgm:t>
    </dgm:pt>
    <dgm:pt modelId="{1A7DBE35-D566-400B-B899-D65F377560CA}" type="sibTrans" cxnId="{9F71373F-3884-4D4C-9E0A-C1CDF4DE705D}">
      <dgm:prSet/>
      <dgm:spPr/>
      <dgm:t>
        <a:bodyPr/>
        <a:lstStyle/>
        <a:p>
          <a:endParaRPr lang="zh-CN" altLang="en-US"/>
        </a:p>
      </dgm:t>
    </dgm:pt>
    <dgm:pt modelId="{FF6EE70C-978B-40CE-B49A-52874C82658E}">
      <dgm:prSet phldrT="[文本]" custT="1"/>
      <dgm:spPr/>
      <dgm:t>
        <a:bodyPr/>
        <a:lstStyle/>
        <a:p>
          <a:r>
            <a:rPr lang="zh-CN" altLang="en-US" sz="1400" b="1" dirty="0"/>
            <a:t>遏制</a:t>
          </a:r>
        </a:p>
      </dgm:t>
    </dgm:pt>
    <dgm:pt modelId="{78BF05BC-1880-4089-895F-2B9389D19FA9}" type="parTrans" cxnId="{7E63BA2C-77EB-46D8-907F-C4FA7B0F1714}">
      <dgm:prSet/>
      <dgm:spPr/>
      <dgm:t>
        <a:bodyPr/>
        <a:lstStyle/>
        <a:p>
          <a:endParaRPr lang="zh-CN" altLang="en-US"/>
        </a:p>
      </dgm:t>
    </dgm:pt>
    <dgm:pt modelId="{EEC23275-DAFD-4934-981C-9A553A42B6CE}" type="sibTrans" cxnId="{7E63BA2C-77EB-46D8-907F-C4FA7B0F1714}">
      <dgm:prSet/>
      <dgm:spPr/>
      <dgm:t>
        <a:bodyPr/>
        <a:lstStyle/>
        <a:p>
          <a:endParaRPr lang="zh-CN" altLang="en-US"/>
        </a:p>
      </dgm:t>
    </dgm:pt>
    <dgm:pt modelId="{CEE9CFFF-2B6A-4BE1-9BB5-3C1FC9596A82}">
      <dgm:prSet phldrT="[文本]" custT="1"/>
      <dgm:spPr/>
      <dgm:t>
        <a:bodyPr/>
        <a:lstStyle/>
        <a:p>
          <a:r>
            <a:rPr lang="zh-CN" altLang="en-US" sz="1400" b="1" dirty="0"/>
            <a:t>恢复</a:t>
          </a:r>
        </a:p>
      </dgm:t>
    </dgm:pt>
    <dgm:pt modelId="{D4DC06D1-DB43-4B03-B4CE-D7CDD6E2EBC8}" type="parTrans" cxnId="{D5A91D7F-FC1C-46F3-90F1-366B04A46EE4}">
      <dgm:prSet/>
      <dgm:spPr/>
      <dgm:t>
        <a:bodyPr/>
        <a:lstStyle/>
        <a:p>
          <a:endParaRPr lang="zh-CN" altLang="en-US"/>
        </a:p>
      </dgm:t>
    </dgm:pt>
    <dgm:pt modelId="{88CE8333-0439-4D1D-BE52-05843B5465EB}" type="sibTrans" cxnId="{D5A91D7F-FC1C-46F3-90F1-366B04A46EE4}">
      <dgm:prSet/>
      <dgm:spPr/>
      <dgm:t>
        <a:bodyPr/>
        <a:lstStyle/>
        <a:p>
          <a:endParaRPr lang="zh-CN" altLang="en-US"/>
        </a:p>
      </dgm:t>
    </dgm:pt>
    <dgm:pt modelId="{801E694A-0A8A-4B53-8B43-1E80E2FB7414}">
      <dgm:prSet phldrT="[文本]" custT="1"/>
      <dgm:spPr/>
      <dgm:t>
        <a:bodyPr/>
        <a:lstStyle/>
        <a:p>
          <a:r>
            <a:rPr lang="zh-CN" altLang="en-US" sz="1400" b="1"/>
            <a:t>跟踪总结</a:t>
          </a:r>
          <a:endParaRPr lang="zh-CN" altLang="en-US" sz="1400" b="1" dirty="0"/>
        </a:p>
      </dgm:t>
    </dgm:pt>
    <dgm:pt modelId="{9F862069-7409-4E3F-9274-B8F99E49FA9C}" type="parTrans" cxnId="{BEBE54B6-0131-462B-92E8-A28D09C95828}">
      <dgm:prSet/>
      <dgm:spPr/>
      <dgm:t>
        <a:bodyPr/>
        <a:lstStyle/>
        <a:p>
          <a:endParaRPr lang="zh-CN" altLang="en-US"/>
        </a:p>
      </dgm:t>
    </dgm:pt>
    <dgm:pt modelId="{2F4A9AEA-39FC-4FB5-A0DD-7205126536EA}" type="sibTrans" cxnId="{BEBE54B6-0131-462B-92E8-A28D09C95828}">
      <dgm:prSet/>
      <dgm:spPr/>
      <dgm:t>
        <a:bodyPr/>
        <a:lstStyle/>
        <a:p>
          <a:endParaRPr lang="zh-CN" altLang="en-US"/>
        </a:p>
      </dgm:t>
    </dgm:pt>
    <dgm:pt modelId="{D6902F19-F594-406B-880A-F0D7B0EA5C86}">
      <dgm:prSet/>
      <dgm:spPr/>
      <dgm:t>
        <a:bodyPr/>
        <a:lstStyle/>
        <a:p>
          <a:endParaRPr lang="zh-CN" altLang="en-US" dirty="0"/>
        </a:p>
      </dgm:t>
    </dgm:pt>
    <dgm:pt modelId="{18751ADA-6ECC-4FDC-906C-B062CEA3FBD4}" type="parTrans" cxnId="{6D26A73D-768B-4631-A0B1-239A9E013C09}">
      <dgm:prSet/>
      <dgm:spPr/>
      <dgm:t>
        <a:bodyPr/>
        <a:lstStyle/>
        <a:p>
          <a:endParaRPr lang="zh-CN" altLang="en-US"/>
        </a:p>
      </dgm:t>
    </dgm:pt>
    <dgm:pt modelId="{D9F3B95E-F73B-49A9-B06F-6E3ACE272B3F}" type="sibTrans" cxnId="{6D26A73D-768B-4631-A0B1-239A9E013C09}">
      <dgm:prSet/>
      <dgm:spPr/>
      <dgm:t>
        <a:bodyPr/>
        <a:lstStyle/>
        <a:p>
          <a:endParaRPr lang="zh-CN" altLang="en-US"/>
        </a:p>
      </dgm:t>
    </dgm:pt>
    <dgm:pt modelId="{3F2AB4A8-BE19-4277-AB5A-90CBFE65E4F5}">
      <dgm:prSet custT="1"/>
      <dgm:spPr/>
      <dgm:t>
        <a:bodyPr/>
        <a:lstStyle/>
        <a:p>
          <a:r>
            <a:rPr lang="zh-CN" altLang="en-US" sz="1400" b="1" dirty="0"/>
            <a:t>根除</a:t>
          </a:r>
        </a:p>
      </dgm:t>
    </dgm:pt>
    <dgm:pt modelId="{1A221D64-A39E-49D2-BB17-47C440277AC6}" type="parTrans" cxnId="{CDA38F10-4182-4370-854F-D80A971AEFF8}">
      <dgm:prSet/>
      <dgm:spPr/>
      <dgm:t>
        <a:bodyPr/>
        <a:lstStyle/>
        <a:p>
          <a:endParaRPr lang="zh-CN" altLang="en-US"/>
        </a:p>
      </dgm:t>
    </dgm:pt>
    <dgm:pt modelId="{C321919A-A97F-4C84-9563-F5AFF6319213}" type="sibTrans" cxnId="{CDA38F10-4182-4370-854F-D80A971AEFF8}">
      <dgm:prSet/>
      <dgm:spPr/>
      <dgm:t>
        <a:bodyPr/>
        <a:lstStyle/>
        <a:p>
          <a:endParaRPr lang="zh-CN" altLang="en-US"/>
        </a:p>
      </dgm:t>
    </dgm:pt>
    <dgm:pt modelId="{D6AE80E2-0B85-405D-A917-47A6F9A2D02E}">
      <dgm:prSet phldrT="[文本]" custT="1"/>
      <dgm:spPr/>
      <dgm:t>
        <a:bodyPr/>
        <a:lstStyle/>
        <a:p>
          <a:r>
            <a:rPr lang="zh-CN" altLang="en-US" sz="1400" b="1"/>
            <a:t>检测</a:t>
          </a:r>
          <a:endParaRPr lang="zh-CN" altLang="en-US" sz="1400" b="1" dirty="0"/>
        </a:p>
      </dgm:t>
    </dgm:pt>
    <dgm:pt modelId="{7C8BCE07-6108-4370-8F67-5D0FE1819FA6}" type="sibTrans" cxnId="{B1293408-DC3C-438F-98C0-DD4F99F2CBFD}">
      <dgm:prSet/>
      <dgm:spPr/>
      <dgm:t>
        <a:bodyPr/>
        <a:lstStyle/>
        <a:p>
          <a:endParaRPr lang="zh-CN" altLang="en-US"/>
        </a:p>
      </dgm:t>
    </dgm:pt>
    <dgm:pt modelId="{C2A8BE2D-FD0C-497A-AC43-6DDCB055AB19}" type="parTrans" cxnId="{B1293408-DC3C-438F-98C0-DD4F99F2CBFD}">
      <dgm:prSet/>
      <dgm:spPr/>
      <dgm:t>
        <a:bodyPr/>
        <a:lstStyle/>
        <a:p>
          <a:endParaRPr lang="zh-CN" altLang="en-US"/>
        </a:p>
      </dgm:t>
    </dgm:pt>
    <dgm:pt modelId="{82D132C0-2DD8-48C8-8033-3E8D53CE290B}" type="pres">
      <dgm:prSet presAssocID="{ED144A7E-F13E-4D89-97C8-6BBA9ED6DF3C}" presName="linearFlow" presStyleCnt="0">
        <dgm:presLayoutVars>
          <dgm:dir/>
          <dgm:animLvl val="lvl"/>
          <dgm:resizeHandles val="exact"/>
        </dgm:presLayoutVars>
      </dgm:prSet>
      <dgm:spPr/>
    </dgm:pt>
    <dgm:pt modelId="{8880D84A-60EA-4EF4-87A6-0037FA4BFBD9}" type="pres">
      <dgm:prSet presAssocID="{9644610B-08BE-4747-BCF9-119F88CB0939}" presName="composite" presStyleCnt="0"/>
      <dgm:spPr/>
    </dgm:pt>
    <dgm:pt modelId="{5D122341-59EB-4A09-A9C7-A2B0D29F5936}" type="pres">
      <dgm:prSet presAssocID="{9644610B-08BE-4747-BCF9-119F88CB0939}" presName="parentText" presStyleLbl="alignNode1" presStyleIdx="0" presStyleCnt="6">
        <dgm:presLayoutVars>
          <dgm:chMax val="1"/>
          <dgm:bulletEnabled val="1"/>
        </dgm:presLayoutVars>
      </dgm:prSet>
      <dgm:spPr/>
    </dgm:pt>
    <dgm:pt modelId="{8E36FAC7-55A6-45B1-B42D-4DE0641BEA6A}" type="pres">
      <dgm:prSet presAssocID="{9644610B-08BE-4747-BCF9-119F88CB0939}" presName="descendantText" presStyleLbl="alignAcc1" presStyleIdx="0" presStyleCnt="6" custFlipVert="0" custScaleX="4884" custLinFactNeighborX="-1763" custLinFactNeighborY="4799">
        <dgm:presLayoutVars>
          <dgm:bulletEnabled val="1"/>
        </dgm:presLayoutVars>
      </dgm:prSet>
      <dgm:spPr/>
    </dgm:pt>
    <dgm:pt modelId="{FFD7299C-BA71-4FDD-8242-91E3B6158C1C}" type="pres">
      <dgm:prSet presAssocID="{1A7DBE35-D566-400B-B899-D65F377560CA}" presName="sp" presStyleCnt="0"/>
      <dgm:spPr/>
    </dgm:pt>
    <dgm:pt modelId="{7390B07F-393A-4866-BF63-BAFDD48D9BAB}" type="pres">
      <dgm:prSet presAssocID="{D6AE80E2-0B85-405D-A917-47A6F9A2D02E}" presName="composite" presStyleCnt="0"/>
      <dgm:spPr/>
    </dgm:pt>
    <dgm:pt modelId="{84B27E9F-E315-4A74-B323-FBB5DD3AC410}" type="pres">
      <dgm:prSet presAssocID="{D6AE80E2-0B85-405D-A917-47A6F9A2D02E}" presName="parentText" presStyleLbl="alignNode1" presStyleIdx="1" presStyleCnt="6">
        <dgm:presLayoutVars>
          <dgm:chMax val="1"/>
          <dgm:bulletEnabled val="1"/>
        </dgm:presLayoutVars>
      </dgm:prSet>
      <dgm:spPr/>
    </dgm:pt>
    <dgm:pt modelId="{7F36E5A3-AE16-41A0-82C3-60293A746B18}" type="pres">
      <dgm:prSet presAssocID="{D6AE80E2-0B85-405D-A917-47A6F9A2D02E}" presName="descendantText" presStyleLbl="alignAcc1" presStyleIdx="1" presStyleCnt="6" custFlipVert="1" custScaleX="5518" custLinFactNeighborX="-2641" custLinFactNeighborY="2278">
        <dgm:presLayoutVars>
          <dgm:bulletEnabled val="1"/>
        </dgm:presLayoutVars>
      </dgm:prSet>
      <dgm:spPr/>
    </dgm:pt>
    <dgm:pt modelId="{AC06A78A-9915-4E95-B5E4-B617B2632177}" type="pres">
      <dgm:prSet presAssocID="{7C8BCE07-6108-4370-8F67-5D0FE1819FA6}" presName="sp" presStyleCnt="0"/>
      <dgm:spPr/>
    </dgm:pt>
    <dgm:pt modelId="{50692396-3160-4A11-A69C-11B0ADC4A4B8}" type="pres">
      <dgm:prSet presAssocID="{FF6EE70C-978B-40CE-B49A-52874C82658E}" presName="composite" presStyleCnt="0"/>
      <dgm:spPr/>
    </dgm:pt>
    <dgm:pt modelId="{0EDC35E3-0124-4D21-B99D-549CCDFD1B85}" type="pres">
      <dgm:prSet presAssocID="{FF6EE70C-978B-40CE-B49A-52874C82658E}" presName="parentText" presStyleLbl="alignNode1" presStyleIdx="2" presStyleCnt="6">
        <dgm:presLayoutVars>
          <dgm:chMax val="1"/>
          <dgm:bulletEnabled val="1"/>
        </dgm:presLayoutVars>
      </dgm:prSet>
      <dgm:spPr/>
    </dgm:pt>
    <dgm:pt modelId="{83A5E5FA-E61E-4313-B5D3-2D8283EDE602}" type="pres">
      <dgm:prSet presAssocID="{FF6EE70C-978B-40CE-B49A-52874C82658E}" presName="descendantText" presStyleLbl="alignAcc1" presStyleIdx="2" presStyleCnt="6" custFlipVert="1" custScaleX="3623">
        <dgm:presLayoutVars>
          <dgm:bulletEnabled val="1"/>
        </dgm:presLayoutVars>
      </dgm:prSet>
      <dgm:spPr/>
    </dgm:pt>
    <dgm:pt modelId="{C9FDF164-F28F-45F9-A0B3-435CB809E5F7}" type="pres">
      <dgm:prSet presAssocID="{EEC23275-DAFD-4934-981C-9A553A42B6CE}" presName="sp" presStyleCnt="0"/>
      <dgm:spPr/>
    </dgm:pt>
    <dgm:pt modelId="{E966D864-DC1F-4930-8F04-382110FF6C11}" type="pres">
      <dgm:prSet presAssocID="{3F2AB4A8-BE19-4277-AB5A-90CBFE65E4F5}" presName="composite" presStyleCnt="0"/>
      <dgm:spPr/>
    </dgm:pt>
    <dgm:pt modelId="{41F20506-77B3-41AF-BE22-77592113886F}" type="pres">
      <dgm:prSet presAssocID="{3F2AB4A8-BE19-4277-AB5A-90CBFE65E4F5}" presName="parentText" presStyleLbl="alignNode1" presStyleIdx="3" presStyleCnt="6">
        <dgm:presLayoutVars>
          <dgm:chMax val="1"/>
          <dgm:bulletEnabled val="1"/>
        </dgm:presLayoutVars>
      </dgm:prSet>
      <dgm:spPr/>
    </dgm:pt>
    <dgm:pt modelId="{4E9CC1A9-3BB5-47A5-9653-26387018FD1F}" type="pres">
      <dgm:prSet presAssocID="{3F2AB4A8-BE19-4277-AB5A-90CBFE65E4F5}" presName="descendantText" presStyleLbl="alignAcc1" presStyleIdx="3" presStyleCnt="6" custFlipVert="1" custScaleX="3951">
        <dgm:presLayoutVars>
          <dgm:bulletEnabled val="1"/>
        </dgm:presLayoutVars>
      </dgm:prSet>
      <dgm:spPr/>
    </dgm:pt>
    <dgm:pt modelId="{2D956C5A-B9AB-483A-9ADE-98ED2846078F}" type="pres">
      <dgm:prSet presAssocID="{C321919A-A97F-4C84-9563-F5AFF6319213}" presName="sp" presStyleCnt="0"/>
      <dgm:spPr/>
    </dgm:pt>
    <dgm:pt modelId="{B55E7D26-40A5-4195-BE7A-A2B2E985DFA1}" type="pres">
      <dgm:prSet presAssocID="{CEE9CFFF-2B6A-4BE1-9BB5-3C1FC9596A82}" presName="composite" presStyleCnt="0"/>
      <dgm:spPr/>
    </dgm:pt>
    <dgm:pt modelId="{ABC0D90D-1FCB-45E9-88B7-CCD29004DB2D}" type="pres">
      <dgm:prSet presAssocID="{CEE9CFFF-2B6A-4BE1-9BB5-3C1FC9596A82}" presName="parentText" presStyleLbl="alignNode1" presStyleIdx="4" presStyleCnt="6">
        <dgm:presLayoutVars>
          <dgm:chMax val="1"/>
          <dgm:bulletEnabled val="1"/>
        </dgm:presLayoutVars>
      </dgm:prSet>
      <dgm:spPr/>
    </dgm:pt>
    <dgm:pt modelId="{9A94BE12-A856-43BA-B240-AEE537377DAA}" type="pres">
      <dgm:prSet presAssocID="{CEE9CFFF-2B6A-4BE1-9BB5-3C1FC9596A82}" presName="descendantText" presStyleLbl="alignAcc1" presStyleIdx="4" presStyleCnt="6" custFlipVert="0" custScaleX="3683">
        <dgm:presLayoutVars>
          <dgm:bulletEnabled val="1"/>
        </dgm:presLayoutVars>
      </dgm:prSet>
      <dgm:spPr/>
    </dgm:pt>
    <dgm:pt modelId="{225E4D9E-768D-46CF-9459-678E906045F7}" type="pres">
      <dgm:prSet presAssocID="{88CE8333-0439-4D1D-BE52-05843B5465EB}" presName="sp" presStyleCnt="0"/>
      <dgm:spPr/>
    </dgm:pt>
    <dgm:pt modelId="{F7872B0A-0BD7-4517-B2CB-8F0E7C48BE80}" type="pres">
      <dgm:prSet presAssocID="{801E694A-0A8A-4B53-8B43-1E80E2FB7414}" presName="composite" presStyleCnt="0"/>
      <dgm:spPr/>
    </dgm:pt>
    <dgm:pt modelId="{9BE42625-CEF1-4A93-9665-062187DE089A}" type="pres">
      <dgm:prSet presAssocID="{801E694A-0A8A-4B53-8B43-1E80E2FB7414}" presName="parentText" presStyleLbl="alignNode1" presStyleIdx="5" presStyleCnt="6">
        <dgm:presLayoutVars>
          <dgm:chMax val="1"/>
          <dgm:bulletEnabled val="1"/>
        </dgm:presLayoutVars>
      </dgm:prSet>
      <dgm:spPr/>
    </dgm:pt>
    <dgm:pt modelId="{2C2DAB1F-E610-4EB2-8729-901C72332768}" type="pres">
      <dgm:prSet presAssocID="{801E694A-0A8A-4B53-8B43-1E80E2FB7414}" presName="descendantText" presStyleLbl="alignAcc1" presStyleIdx="5" presStyleCnt="6" custFlipVert="1" custScaleX="3590">
        <dgm:presLayoutVars>
          <dgm:bulletEnabled val="1"/>
        </dgm:presLayoutVars>
      </dgm:prSet>
      <dgm:spPr/>
    </dgm:pt>
  </dgm:ptLst>
  <dgm:cxnLst>
    <dgm:cxn modelId="{B1293408-DC3C-438F-98C0-DD4F99F2CBFD}" srcId="{ED144A7E-F13E-4D89-97C8-6BBA9ED6DF3C}" destId="{D6AE80E2-0B85-405D-A917-47A6F9A2D02E}" srcOrd="1" destOrd="0" parTransId="{C2A8BE2D-FD0C-497A-AC43-6DDCB055AB19}" sibTransId="{7C8BCE07-6108-4370-8F67-5D0FE1819FA6}"/>
    <dgm:cxn modelId="{DBD06508-770D-4FE9-99CE-C53295D0249E}" type="presOf" srcId="{801E694A-0A8A-4B53-8B43-1E80E2FB7414}" destId="{9BE42625-CEF1-4A93-9665-062187DE089A}" srcOrd="0" destOrd="0" presId="urn:microsoft.com/office/officeart/2005/8/layout/chevron2"/>
    <dgm:cxn modelId="{422ADE08-64C9-4C32-AC64-C49D7D16E07D}" type="presOf" srcId="{D6AE80E2-0B85-405D-A917-47A6F9A2D02E}" destId="{84B27E9F-E315-4A74-B323-FBB5DD3AC410}" srcOrd="0" destOrd="0" presId="urn:microsoft.com/office/officeart/2005/8/layout/chevron2"/>
    <dgm:cxn modelId="{CDA38F10-4182-4370-854F-D80A971AEFF8}" srcId="{ED144A7E-F13E-4D89-97C8-6BBA9ED6DF3C}" destId="{3F2AB4A8-BE19-4277-AB5A-90CBFE65E4F5}" srcOrd="3" destOrd="0" parTransId="{1A221D64-A39E-49D2-BB17-47C440277AC6}" sibTransId="{C321919A-A97F-4C84-9563-F5AFF6319213}"/>
    <dgm:cxn modelId="{5AFE1B16-C4D6-4D1B-BA5A-6A18657D11FD}" type="presOf" srcId="{3F2AB4A8-BE19-4277-AB5A-90CBFE65E4F5}" destId="{41F20506-77B3-41AF-BE22-77592113886F}" srcOrd="0" destOrd="0" presId="urn:microsoft.com/office/officeart/2005/8/layout/chevron2"/>
    <dgm:cxn modelId="{0DC48E1E-F245-4CDD-A9F2-CA3621E8C143}" type="presOf" srcId="{9644610B-08BE-4747-BCF9-119F88CB0939}" destId="{5D122341-59EB-4A09-A9C7-A2B0D29F5936}" srcOrd="0" destOrd="0" presId="urn:microsoft.com/office/officeart/2005/8/layout/chevron2"/>
    <dgm:cxn modelId="{7E63BA2C-77EB-46D8-907F-C4FA7B0F1714}" srcId="{ED144A7E-F13E-4D89-97C8-6BBA9ED6DF3C}" destId="{FF6EE70C-978B-40CE-B49A-52874C82658E}" srcOrd="2" destOrd="0" parTransId="{78BF05BC-1880-4089-895F-2B9389D19FA9}" sibTransId="{EEC23275-DAFD-4934-981C-9A553A42B6CE}"/>
    <dgm:cxn modelId="{AF689531-C377-409F-9257-B9FC6DD420A8}" type="presOf" srcId="{ED144A7E-F13E-4D89-97C8-6BBA9ED6DF3C}" destId="{82D132C0-2DD8-48C8-8033-3E8D53CE290B}" srcOrd="0" destOrd="0" presId="urn:microsoft.com/office/officeart/2005/8/layout/chevron2"/>
    <dgm:cxn modelId="{6D26A73D-768B-4631-A0B1-239A9E013C09}" srcId="{CEE9CFFF-2B6A-4BE1-9BB5-3C1FC9596A82}" destId="{D6902F19-F594-406B-880A-F0D7B0EA5C86}" srcOrd="0" destOrd="0" parTransId="{18751ADA-6ECC-4FDC-906C-B062CEA3FBD4}" sibTransId="{D9F3B95E-F73B-49A9-B06F-6E3ACE272B3F}"/>
    <dgm:cxn modelId="{9F71373F-3884-4D4C-9E0A-C1CDF4DE705D}" srcId="{ED144A7E-F13E-4D89-97C8-6BBA9ED6DF3C}" destId="{9644610B-08BE-4747-BCF9-119F88CB0939}" srcOrd="0" destOrd="0" parTransId="{F1AFCFD9-AAF8-4F4B-BD64-E14A38092377}" sibTransId="{1A7DBE35-D566-400B-B899-D65F377560CA}"/>
    <dgm:cxn modelId="{49267074-BFA2-4005-8458-93EF1BA71DB4}" type="presOf" srcId="{FF6EE70C-978B-40CE-B49A-52874C82658E}" destId="{0EDC35E3-0124-4D21-B99D-549CCDFD1B85}" srcOrd="0" destOrd="0" presId="urn:microsoft.com/office/officeart/2005/8/layout/chevron2"/>
    <dgm:cxn modelId="{D5A91D7F-FC1C-46F3-90F1-366B04A46EE4}" srcId="{ED144A7E-F13E-4D89-97C8-6BBA9ED6DF3C}" destId="{CEE9CFFF-2B6A-4BE1-9BB5-3C1FC9596A82}" srcOrd="4" destOrd="0" parTransId="{D4DC06D1-DB43-4B03-B4CE-D7CDD6E2EBC8}" sibTransId="{88CE8333-0439-4D1D-BE52-05843B5465EB}"/>
    <dgm:cxn modelId="{BEBE54B6-0131-462B-92E8-A28D09C95828}" srcId="{ED144A7E-F13E-4D89-97C8-6BBA9ED6DF3C}" destId="{801E694A-0A8A-4B53-8B43-1E80E2FB7414}" srcOrd="5" destOrd="0" parTransId="{9F862069-7409-4E3F-9274-B8F99E49FA9C}" sibTransId="{2F4A9AEA-39FC-4FB5-A0DD-7205126536EA}"/>
    <dgm:cxn modelId="{D8DD95C4-D3B6-4F88-9DA9-F42048B546C7}" type="presOf" srcId="{D6902F19-F594-406B-880A-F0D7B0EA5C86}" destId="{9A94BE12-A856-43BA-B240-AEE537377DAA}" srcOrd="0" destOrd="0" presId="urn:microsoft.com/office/officeart/2005/8/layout/chevron2"/>
    <dgm:cxn modelId="{243C10D2-84E0-4F91-B9E4-75593D73FA7E}" type="presOf" srcId="{CEE9CFFF-2B6A-4BE1-9BB5-3C1FC9596A82}" destId="{ABC0D90D-1FCB-45E9-88B7-CCD29004DB2D}" srcOrd="0" destOrd="0" presId="urn:microsoft.com/office/officeart/2005/8/layout/chevron2"/>
    <dgm:cxn modelId="{6C6BA0EC-9D61-4BBB-8CCE-F078894424F9}" type="presParOf" srcId="{82D132C0-2DD8-48C8-8033-3E8D53CE290B}" destId="{8880D84A-60EA-4EF4-87A6-0037FA4BFBD9}" srcOrd="0" destOrd="0" presId="urn:microsoft.com/office/officeart/2005/8/layout/chevron2"/>
    <dgm:cxn modelId="{BBD235FD-1B13-48C9-964D-89703341AB52}" type="presParOf" srcId="{8880D84A-60EA-4EF4-87A6-0037FA4BFBD9}" destId="{5D122341-59EB-4A09-A9C7-A2B0D29F5936}" srcOrd="0" destOrd="0" presId="urn:microsoft.com/office/officeart/2005/8/layout/chevron2"/>
    <dgm:cxn modelId="{42F89F46-7BA9-40A1-87B2-B6CF05A7EB0F}" type="presParOf" srcId="{8880D84A-60EA-4EF4-87A6-0037FA4BFBD9}" destId="{8E36FAC7-55A6-45B1-B42D-4DE0641BEA6A}" srcOrd="1" destOrd="0" presId="urn:microsoft.com/office/officeart/2005/8/layout/chevron2"/>
    <dgm:cxn modelId="{9A42EAD3-B4A6-4171-AB74-980C45A4F4A9}" type="presParOf" srcId="{82D132C0-2DD8-48C8-8033-3E8D53CE290B}" destId="{FFD7299C-BA71-4FDD-8242-91E3B6158C1C}" srcOrd="1" destOrd="0" presId="urn:microsoft.com/office/officeart/2005/8/layout/chevron2"/>
    <dgm:cxn modelId="{A7A80F44-3CF5-4CC0-8C51-DEA0210FEED6}" type="presParOf" srcId="{82D132C0-2DD8-48C8-8033-3E8D53CE290B}" destId="{7390B07F-393A-4866-BF63-BAFDD48D9BAB}" srcOrd="2" destOrd="0" presId="urn:microsoft.com/office/officeart/2005/8/layout/chevron2"/>
    <dgm:cxn modelId="{7CBC1507-A3A4-436D-A0FB-74B409A5CE7D}" type="presParOf" srcId="{7390B07F-393A-4866-BF63-BAFDD48D9BAB}" destId="{84B27E9F-E315-4A74-B323-FBB5DD3AC410}" srcOrd="0" destOrd="0" presId="urn:microsoft.com/office/officeart/2005/8/layout/chevron2"/>
    <dgm:cxn modelId="{B6B563C8-C624-4784-A466-5DBC7762C31F}" type="presParOf" srcId="{7390B07F-393A-4866-BF63-BAFDD48D9BAB}" destId="{7F36E5A3-AE16-41A0-82C3-60293A746B18}" srcOrd="1" destOrd="0" presId="urn:microsoft.com/office/officeart/2005/8/layout/chevron2"/>
    <dgm:cxn modelId="{E949164A-AD5B-4BA5-80FB-1548C76C1397}" type="presParOf" srcId="{82D132C0-2DD8-48C8-8033-3E8D53CE290B}" destId="{AC06A78A-9915-4E95-B5E4-B617B2632177}" srcOrd="3" destOrd="0" presId="urn:microsoft.com/office/officeart/2005/8/layout/chevron2"/>
    <dgm:cxn modelId="{2294B413-38AA-47FB-A440-DF73608A9B48}" type="presParOf" srcId="{82D132C0-2DD8-48C8-8033-3E8D53CE290B}" destId="{50692396-3160-4A11-A69C-11B0ADC4A4B8}" srcOrd="4" destOrd="0" presId="urn:microsoft.com/office/officeart/2005/8/layout/chevron2"/>
    <dgm:cxn modelId="{E8D344F6-24F7-4628-9816-93410BB622EA}" type="presParOf" srcId="{50692396-3160-4A11-A69C-11B0ADC4A4B8}" destId="{0EDC35E3-0124-4D21-B99D-549CCDFD1B85}" srcOrd="0" destOrd="0" presId="urn:microsoft.com/office/officeart/2005/8/layout/chevron2"/>
    <dgm:cxn modelId="{7C391ABD-D400-4D1B-AD50-7FB6C8975588}" type="presParOf" srcId="{50692396-3160-4A11-A69C-11B0ADC4A4B8}" destId="{83A5E5FA-E61E-4313-B5D3-2D8283EDE602}" srcOrd="1" destOrd="0" presId="urn:microsoft.com/office/officeart/2005/8/layout/chevron2"/>
    <dgm:cxn modelId="{6AAD7F9C-C561-4294-87B0-1EAA3941A8CE}" type="presParOf" srcId="{82D132C0-2DD8-48C8-8033-3E8D53CE290B}" destId="{C9FDF164-F28F-45F9-A0B3-435CB809E5F7}" srcOrd="5" destOrd="0" presId="urn:microsoft.com/office/officeart/2005/8/layout/chevron2"/>
    <dgm:cxn modelId="{4A49D917-2E85-41C8-BD1E-985F0DC9E872}" type="presParOf" srcId="{82D132C0-2DD8-48C8-8033-3E8D53CE290B}" destId="{E966D864-DC1F-4930-8F04-382110FF6C11}" srcOrd="6" destOrd="0" presId="urn:microsoft.com/office/officeart/2005/8/layout/chevron2"/>
    <dgm:cxn modelId="{EB404200-1874-4807-B900-B99A5582A020}" type="presParOf" srcId="{E966D864-DC1F-4930-8F04-382110FF6C11}" destId="{41F20506-77B3-41AF-BE22-77592113886F}" srcOrd="0" destOrd="0" presId="urn:microsoft.com/office/officeart/2005/8/layout/chevron2"/>
    <dgm:cxn modelId="{6E120DA2-5325-4261-9EEC-F0C0926329DC}" type="presParOf" srcId="{E966D864-DC1F-4930-8F04-382110FF6C11}" destId="{4E9CC1A9-3BB5-47A5-9653-26387018FD1F}" srcOrd="1" destOrd="0" presId="urn:microsoft.com/office/officeart/2005/8/layout/chevron2"/>
    <dgm:cxn modelId="{33D53EA4-6F59-4B6B-A96C-FAADA64D7760}" type="presParOf" srcId="{82D132C0-2DD8-48C8-8033-3E8D53CE290B}" destId="{2D956C5A-B9AB-483A-9ADE-98ED2846078F}" srcOrd="7" destOrd="0" presId="urn:microsoft.com/office/officeart/2005/8/layout/chevron2"/>
    <dgm:cxn modelId="{947DC135-785B-4DCD-A87F-8B5F53702A08}" type="presParOf" srcId="{82D132C0-2DD8-48C8-8033-3E8D53CE290B}" destId="{B55E7D26-40A5-4195-BE7A-A2B2E985DFA1}" srcOrd="8" destOrd="0" presId="urn:microsoft.com/office/officeart/2005/8/layout/chevron2"/>
    <dgm:cxn modelId="{FDFBA9B8-22CA-430B-BFE5-29A19E50D98D}" type="presParOf" srcId="{B55E7D26-40A5-4195-BE7A-A2B2E985DFA1}" destId="{ABC0D90D-1FCB-45E9-88B7-CCD29004DB2D}" srcOrd="0" destOrd="0" presId="urn:microsoft.com/office/officeart/2005/8/layout/chevron2"/>
    <dgm:cxn modelId="{CE4A9710-0545-4630-A54C-480D27A66424}" type="presParOf" srcId="{B55E7D26-40A5-4195-BE7A-A2B2E985DFA1}" destId="{9A94BE12-A856-43BA-B240-AEE537377DAA}" srcOrd="1" destOrd="0" presId="urn:microsoft.com/office/officeart/2005/8/layout/chevron2"/>
    <dgm:cxn modelId="{2539A566-B6E0-4904-B351-7068535A80EE}" type="presParOf" srcId="{82D132C0-2DD8-48C8-8033-3E8D53CE290B}" destId="{225E4D9E-768D-46CF-9459-678E906045F7}" srcOrd="9" destOrd="0" presId="urn:microsoft.com/office/officeart/2005/8/layout/chevron2"/>
    <dgm:cxn modelId="{9C49867C-49AE-4359-935C-83AD109B871B}" type="presParOf" srcId="{82D132C0-2DD8-48C8-8033-3E8D53CE290B}" destId="{F7872B0A-0BD7-4517-B2CB-8F0E7C48BE80}" srcOrd="10" destOrd="0" presId="urn:microsoft.com/office/officeart/2005/8/layout/chevron2"/>
    <dgm:cxn modelId="{59D7FFA7-331B-4399-8783-19D019AA3794}" type="presParOf" srcId="{F7872B0A-0BD7-4517-B2CB-8F0E7C48BE80}" destId="{9BE42625-CEF1-4A93-9665-062187DE089A}" srcOrd="0" destOrd="0" presId="urn:microsoft.com/office/officeart/2005/8/layout/chevron2"/>
    <dgm:cxn modelId="{44B65AF3-5276-498D-BD38-508D16238AB2}" type="presParOf" srcId="{F7872B0A-0BD7-4517-B2CB-8F0E7C48BE80}" destId="{2C2DAB1F-E610-4EB2-8729-901C72332768}"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D144A7E-F13E-4D89-97C8-6BBA9ED6DF3C}" type="doc">
      <dgm:prSet loTypeId="urn:microsoft.com/office/officeart/2005/8/layout/chevron2" loCatId="process" qsTypeId="urn:microsoft.com/office/officeart/2005/8/quickstyle/simple1#7" qsCatId="simple" csTypeId="urn:microsoft.com/office/officeart/2005/8/colors/accent2_1" csCatId="accent2" phldr="1"/>
      <dgm:spPr/>
    </dgm:pt>
    <dgm:pt modelId="{9644610B-08BE-4747-BCF9-119F88CB0939}">
      <dgm:prSet phldrT="[文本]" custT="1"/>
      <dgm:spPr/>
      <dgm:t>
        <a:bodyPr/>
        <a:lstStyle/>
        <a:p>
          <a:r>
            <a:rPr lang="zh-CN" altLang="en-US" sz="1400" b="1" dirty="0"/>
            <a:t>准备</a:t>
          </a:r>
        </a:p>
      </dgm:t>
    </dgm:pt>
    <dgm:pt modelId="{F1AFCFD9-AAF8-4F4B-BD64-E14A38092377}" type="parTrans" cxnId="{9F71373F-3884-4D4C-9E0A-C1CDF4DE705D}">
      <dgm:prSet/>
      <dgm:spPr/>
      <dgm:t>
        <a:bodyPr/>
        <a:lstStyle/>
        <a:p>
          <a:endParaRPr lang="zh-CN" altLang="en-US"/>
        </a:p>
      </dgm:t>
    </dgm:pt>
    <dgm:pt modelId="{1A7DBE35-D566-400B-B899-D65F377560CA}" type="sibTrans" cxnId="{9F71373F-3884-4D4C-9E0A-C1CDF4DE705D}">
      <dgm:prSet/>
      <dgm:spPr/>
      <dgm:t>
        <a:bodyPr/>
        <a:lstStyle/>
        <a:p>
          <a:endParaRPr lang="zh-CN" altLang="en-US"/>
        </a:p>
      </dgm:t>
    </dgm:pt>
    <dgm:pt modelId="{FF6EE70C-978B-40CE-B49A-52874C82658E}">
      <dgm:prSet phldrT="[文本]" custT="1"/>
      <dgm:spPr/>
      <dgm:t>
        <a:bodyPr/>
        <a:lstStyle/>
        <a:p>
          <a:r>
            <a:rPr lang="zh-CN" altLang="en-US" sz="1400" b="1" dirty="0"/>
            <a:t>遏制</a:t>
          </a:r>
        </a:p>
      </dgm:t>
    </dgm:pt>
    <dgm:pt modelId="{78BF05BC-1880-4089-895F-2B9389D19FA9}" type="parTrans" cxnId="{7E63BA2C-77EB-46D8-907F-C4FA7B0F1714}">
      <dgm:prSet/>
      <dgm:spPr/>
      <dgm:t>
        <a:bodyPr/>
        <a:lstStyle/>
        <a:p>
          <a:endParaRPr lang="zh-CN" altLang="en-US"/>
        </a:p>
      </dgm:t>
    </dgm:pt>
    <dgm:pt modelId="{EEC23275-DAFD-4934-981C-9A553A42B6CE}" type="sibTrans" cxnId="{7E63BA2C-77EB-46D8-907F-C4FA7B0F1714}">
      <dgm:prSet/>
      <dgm:spPr/>
      <dgm:t>
        <a:bodyPr/>
        <a:lstStyle/>
        <a:p>
          <a:endParaRPr lang="zh-CN" altLang="en-US"/>
        </a:p>
      </dgm:t>
    </dgm:pt>
    <dgm:pt modelId="{CEE9CFFF-2B6A-4BE1-9BB5-3C1FC9596A82}">
      <dgm:prSet phldrT="[文本]" custT="1"/>
      <dgm:spPr/>
      <dgm:t>
        <a:bodyPr/>
        <a:lstStyle/>
        <a:p>
          <a:r>
            <a:rPr lang="zh-CN" altLang="en-US" sz="1400" b="1" dirty="0"/>
            <a:t>恢复</a:t>
          </a:r>
        </a:p>
      </dgm:t>
    </dgm:pt>
    <dgm:pt modelId="{D4DC06D1-DB43-4B03-B4CE-D7CDD6E2EBC8}" type="parTrans" cxnId="{D5A91D7F-FC1C-46F3-90F1-366B04A46EE4}">
      <dgm:prSet/>
      <dgm:spPr/>
      <dgm:t>
        <a:bodyPr/>
        <a:lstStyle/>
        <a:p>
          <a:endParaRPr lang="zh-CN" altLang="en-US"/>
        </a:p>
      </dgm:t>
    </dgm:pt>
    <dgm:pt modelId="{88CE8333-0439-4D1D-BE52-05843B5465EB}" type="sibTrans" cxnId="{D5A91D7F-FC1C-46F3-90F1-366B04A46EE4}">
      <dgm:prSet/>
      <dgm:spPr/>
      <dgm:t>
        <a:bodyPr/>
        <a:lstStyle/>
        <a:p>
          <a:endParaRPr lang="zh-CN" altLang="en-US"/>
        </a:p>
      </dgm:t>
    </dgm:pt>
    <dgm:pt modelId="{801E694A-0A8A-4B53-8B43-1E80E2FB7414}">
      <dgm:prSet phldrT="[文本]" custT="1"/>
      <dgm:spPr/>
      <dgm:t>
        <a:bodyPr/>
        <a:lstStyle/>
        <a:p>
          <a:r>
            <a:rPr lang="zh-CN" altLang="en-US" sz="1400" b="1"/>
            <a:t>跟踪总结</a:t>
          </a:r>
          <a:endParaRPr lang="zh-CN" altLang="en-US" sz="1400" b="1" dirty="0"/>
        </a:p>
      </dgm:t>
    </dgm:pt>
    <dgm:pt modelId="{9F862069-7409-4E3F-9274-B8F99E49FA9C}" type="parTrans" cxnId="{BEBE54B6-0131-462B-92E8-A28D09C95828}">
      <dgm:prSet/>
      <dgm:spPr/>
      <dgm:t>
        <a:bodyPr/>
        <a:lstStyle/>
        <a:p>
          <a:endParaRPr lang="zh-CN" altLang="en-US"/>
        </a:p>
      </dgm:t>
    </dgm:pt>
    <dgm:pt modelId="{2F4A9AEA-39FC-4FB5-A0DD-7205126536EA}" type="sibTrans" cxnId="{BEBE54B6-0131-462B-92E8-A28D09C95828}">
      <dgm:prSet/>
      <dgm:spPr/>
      <dgm:t>
        <a:bodyPr/>
        <a:lstStyle/>
        <a:p>
          <a:endParaRPr lang="zh-CN" altLang="en-US"/>
        </a:p>
      </dgm:t>
    </dgm:pt>
    <dgm:pt modelId="{D6902F19-F594-406B-880A-F0D7B0EA5C86}">
      <dgm:prSet/>
      <dgm:spPr/>
      <dgm:t>
        <a:bodyPr/>
        <a:lstStyle/>
        <a:p>
          <a:endParaRPr lang="zh-CN" altLang="en-US" dirty="0"/>
        </a:p>
      </dgm:t>
    </dgm:pt>
    <dgm:pt modelId="{18751ADA-6ECC-4FDC-906C-B062CEA3FBD4}" type="parTrans" cxnId="{6D26A73D-768B-4631-A0B1-239A9E013C09}">
      <dgm:prSet/>
      <dgm:spPr/>
      <dgm:t>
        <a:bodyPr/>
        <a:lstStyle/>
        <a:p>
          <a:endParaRPr lang="zh-CN" altLang="en-US"/>
        </a:p>
      </dgm:t>
    </dgm:pt>
    <dgm:pt modelId="{D9F3B95E-F73B-49A9-B06F-6E3ACE272B3F}" type="sibTrans" cxnId="{6D26A73D-768B-4631-A0B1-239A9E013C09}">
      <dgm:prSet/>
      <dgm:spPr/>
      <dgm:t>
        <a:bodyPr/>
        <a:lstStyle/>
        <a:p>
          <a:endParaRPr lang="zh-CN" altLang="en-US"/>
        </a:p>
      </dgm:t>
    </dgm:pt>
    <dgm:pt modelId="{3F2AB4A8-BE19-4277-AB5A-90CBFE65E4F5}">
      <dgm:prSet custT="1"/>
      <dgm:spPr/>
      <dgm:t>
        <a:bodyPr/>
        <a:lstStyle/>
        <a:p>
          <a:r>
            <a:rPr lang="zh-CN" altLang="en-US" sz="1400" b="1" dirty="0"/>
            <a:t>根除</a:t>
          </a:r>
        </a:p>
      </dgm:t>
    </dgm:pt>
    <dgm:pt modelId="{1A221D64-A39E-49D2-BB17-47C440277AC6}" type="parTrans" cxnId="{CDA38F10-4182-4370-854F-D80A971AEFF8}">
      <dgm:prSet/>
      <dgm:spPr/>
      <dgm:t>
        <a:bodyPr/>
        <a:lstStyle/>
        <a:p>
          <a:endParaRPr lang="zh-CN" altLang="en-US"/>
        </a:p>
      </dgm:t>
    </dgm:pt>
    <dgm:pt modelId="{C321919A-A97F-4C84-9563-F5AFF6319213}" type="sibTrans" cxnId="{CDA38F10-4182-4370-854F-D80A971AEFF8}">
      <dgm:prSet/>
      <dgm:spPr/>
      <dgm:t>
        <a:bodyPr/>
        <a:lstStyle/>
        <a:p>
          <a:endParaRPr lang="zh-CN" altLang="en-US"/>
        </a:p>
      </dgm:t>
    </dgm:pt>
    <dgm:pt modelId="{D6AE80E2-0B85-405D-A917-47A6F9A2D02E}">
      <dgm:prSet phldrT="[文本]" custT="1"/>
      <dgm:spPr/>
      <dgm:t>
        <a:bodyPr/>
        <a:lstStyle/>
        <a:p>
          <a:r>
            <a:rPr lang="zh-CN" altLang="en-US" sz="1400" b="1"/>
            <a:t>检测</a:t>
          </a:r>
          <a:endParaRPr lang="zh-CN" altLang="en-US" sz="1400" b="1" dirty="0"/>
        </a:p>
      </dgm:t>
    </dgm:pt>
    <dgm:pt modelId="{7C8BCE07-6108-4370-8F67-5D0FE1819FA6}" type="sibTrans" cxnId="{B1293408-DC3C-438F-98C0-DD4F99F2CBFD}">
      <dgm:prSet/>
      <dgm:spPr/>
      <dgm:t>
        <a:bodyPr/>
        <a:lstStyle/>
        <a:p>
          <a:endParaRPr lang="zh-CN" altLang="en-US"/>
        </a:p>
      </dgm:t>
    </dgm:pt>
    <dgm:pt modelId="{C2A8BE2D-FD0C-497A-AC43-6DDCB055AB19}" type="parTrans" cxnId="{B1293408-DC3C-438F-98C0-DD4F99F2CBFD}">
      <dgm:prSet/>
      <dgm:spPr/>
      <dgm:t>
        <a:bodyPr/>
        <a:lstStyle/>
        <a:p>
          <a:endParaRPr lang="zh-CN" altLang="en-US"/>
        </a:p>
      </dgm:t>
    </dgm:pt>
    <dgm:pt modelId="{82D132C0-2DD8-48C8-8033-3E8D53CE290B}" type="pres">
      <dgm:prSet presAssocID="{ED144A7E-F13E-4D89-97C8-6BBA9ED6DF3C}" presName="linearFlow" presStyleCnt="0">
        <dgm:presLayoutVars>
          <dgm:dir/>
          <dgm:animLvl val="lvl"/>
          <dgm:resizeHandles val="exact"/>
        </dgm:presLayoutVars>
      </dgm:prSet>
      <dgm:spPr/>
    </dgm:pt>
    <dgm:pt modelId="{8880D84A-60EA-4EF4-87A6-0037FA4BFBD9}" type="pres">
      <dgm:prSet presAssocID="{9644610B-08BE-4747-BCF9-119F88CB0939}" presName="composite" presStyleCnt="0"/>
      <dgm:spPr/>
    </dgm:pt>
    <dgm:pt modelId="{5D122341-59EB-4A09-A9C7-A2B0D29F5936}" type="pres">
      <dgm:prSet presAssocID="{9644610B-08BE-4747-BCF9-119F88CB0939}" presName="parentText" presStyleLbl="alignNode1" presStyleIdx="0" presStyleCnt="6">
        <dgm:presLayoutVars>
          <dgm:chMax val="1"/>
          <dgm:bulletEnabled val="1"/>
        </dgm:presLayoutVars>
      </dgm:prSet>
      <dgm:spPr/>
    </dgm:pt>
    <dgm:pt modelId="{8E36FAC7-55A6-45B1-B42D-4DE0641BEA6A}" type="pres">
      <dgm:prSet presAssocID="{9644610B-08BE-4747-BCF9-119F88CB0939}" presName="descendantText" presStyleLbl="alignAcc1" presStyleIdx="0" presStyleCnt="6" custFlipVert="0" custScaleX="4884" custLinFactNeighborX="-1763" custLinFactNeighborY="4799">
        <dgm:presLayoutVars>
          <dgm:bulletEnabled val="1"/>
        </dgm:presLayoutVars>
      </dgm:prSet>
      <dgm:spPr/>
    </dgm:pt>
    <dgm:pt modelId="{FFD7299C-BA71-4FDD-8242-91E3B6158C1C}" type="pres">
      <dgm:prSet presAssocID="{1A7DBE35-D566-400B-B899-D65F377560CA}" presName="sp" presStyleCnt="0"/>
      <dgm:spPr/>
    </dgm:pt>
    <dgm:pt modelId="{7390B07F-393A-4866-BF63-BAFDD48D9BAB}" type="pres">
      <dgm:prSet presAssocID="{D6AE80E2-0B85-405D-A917-47A6F9A2D02E}" presName="composite" presStyleCnt="0"/>
      <dgm:spPr/>
    </dgm:pt>
    <dgm:pt modelId="{84B27E9F-E315-4A74-B323-FBB5DD3AC410}" type="pres">
      <dgm:prSet presAssocID="{D6AE80E2-0B85-405D-A917-47A6F9A2D02E}" presName="parentText" presStyleLbl="alignNode1" presStyleIdx="1" presStyleCnt="6">
        <dgm:presLayoutVars>
          <dgm:chMax val="1"/>
          <dgm:bulletEnabled val="1"/>
        </dgm:presLayoutVars>
      </dgm:prSet>
      <dgm:spPr/>
    </dgm:pt>
    <dgm:pt modelId="{7F36E5A3-AE16-41A0-82C3-60293A746B18}" type="pres">
      <dgm:prSet presAssocID="{D6AE80E2-0B85-405D-A917-47A6F9A2D02E}" presName="descendantText" presStyleLbl="alignAcc1" presStyleIdx="1" presStyleCnt="6" custFlipVert="1" custScaleX="5518" custLinFactNeighborX="-2641" custLinFactNeighborY="2278">
        <dgm:presLayoutVars>
          <dgm:bulletEnabled val="1"/>
        </dgm:presLayoutVars>
      </dgm:prSet>
      <dgm:spPr/>
    </dgm:pt>
    <dgm:pt modelId="{AC06A78A-9915-4E95-B5E4-B617B2632177}" type="pres">
      <dgm:prSet presAssocID="{7C8BCE07-6108-4370-8F67-5D0FE1819FA6}" presName="sp" presStyleCnt="0"/>
      <dgm:spPr/>
    </dgm:pt>
    <dgm:pt modelId="{50692396-3160-4A11-A69C-11B0ADC4A4B8}" type="pres">
      <dgm:prSet presAssocID="{FF6EE70C-978B-40CE-B49A-52874C82658E}" presName="composite" presStyleCnt="0"/>
      <dgm:spPr/>
    </dgm:pt>
    <dgm:pt modelId="{0EDC35E3-0124-4D21-B99D-549CCDFD1B85}" type="pres">
      <dgm:prSet presAssocID="{FF6EE70C-978B-40CE-B49A-52874C82658E}" presName="parentText" presStyleLbl="alignNode1" presStyleIdx="2" presStyleCnt="6">
        <dgm:presLayoutVars>
          <dgm:chMax val="1"/>
          <dgm:bulletEnabled val="1"/>
        </dgm:presLayoutVars>
      </dgm:prSet>
      <dgm:spPr/>
    </dgm:pt>
    <dgm:pt modelId="{83A5E5FA-E61E-4313-B5D3-2D8283EDE602}" type="pres">
      <dgm:prSet presAssocID="{FF6EE70C-978B-40CE-B49A-52874C82658E}" presName="descendantText" presStyleLbl="alignAcc1" presStyleIdx="2" presStyleCnt="6" custFlipVert="1" custScaleX="3623">
        <dgm:presLayoutVars>
          <dgm:bulletEnabled val="1"/>
        </dgm:presLayoutVars>
      </dgm:prSet>
      <dgm:spPr/>
    </dgm:pt>
    <dgm:pt modelId="{C9FDF164-F28F-45F9-A0B3-435CB809E5F7}" type="pres">
      <dgm:prSet presAssocID="{EEC23275-DAFD-4934-981C-9A553A42B6CE}" presName="sp" presStyleCnt="0"/>
      <dgm:spPr/>
    </dgm:pt>
    <dgm:pt modelId="{E966D864-DC1F-4930-8F04-382110FF6C11}" type="pres">
      <dgm:prSet presAssocID="{3F2AB4A8-BE19-4277-AB5A-90CBFE65E4F5}" presName="composite" presStyleCnt="0"/>
      <dgm:spPr/>
    </dgm:pt>
    <dgm:pt modelId="{41F20506-77B3-41AF-BE22-77592113886F}" type="pres">
      <dgm:prSet presAssocID="{3F2AB4A8-BE19-4277-AB5A-90CBFE65E4F5}" presName="parentText" presStyleLbl="alignNode1" presStyleIdx="3" presStyleCnt="6">
        <dgm:presLayoutVars>
          <dgm:chMax val="1"/>
          <dgm:bulletEnabled val="1"/>
        </dgm:presLayoutVars>
      </dgm:prSet>
      <dgm:spPr/>
    </dgm:pt>
    <dgm:pt modelId="{4E9CC1A9-3BB5-47A5-9653-26387018FD1F}" type="pres">
      <dgm:prSet presAssocID="{3F2AB4A8-BE19-4277-AB5A-90CBFE65E4F5}" presName="descendantText" presStyleLbl="alignAcc1" presStyleIdx="3" presStyleCnt="6" custFlipVert="1" custScaleX="3951">
        <dgm:presLayoutVars>
          <dgm:bulletEnabled val="1"/>
        </dgm:presLayoutVars>
      </dgm:prSet>
      <dgm:spPr/>
    </dgm:pt>
    <dgm:pt modelId="{2D956C5A-B9AB-483A-9ADE-98ED2846078F}" type="pres">
      <dgm:prSet presAssocID="{C321919A-A97F-4C84-9563-F5AFF6319213}" presName="sp" presStyleCnt="0"/>
      <dgm:spPr/>
    </dgm:pt>
    <dgm:pt modelId="{B55E7D26-40A5-4195-BE7A-A2B2E985DFA1}" type="pres">
      <dgm:prSet presAssocID="{CEE9CFFF-2B6A-4BE1-9BB5-3C1FC9596A82}" presName="composite" presStyleCnt="0"/>
      <dgm:spPr/>
    </dgm:pt>
    <dgm:pt modelId="{ABC0D90D-1FCB-45E9-88B7-CCD29004DB2D}" type="pres">
      <dgm:prSet presAssocID="{CEE9CFFF-2B6A-4BE1-9BB5-3C1FC9596A82}" presName="parentText" presStyleLbl="alignNode1" presStyleIdx="4" presStyleCnt="6">
        <dgm:presLayoutVars>
          <dgm:chMax val="1"/>
          <dgm:bulletEnabled val="1"/>
        </dgm:presLayoutVars>
      </dgm:prSet>
      <dgm:spPr/>
    </dgm:pt>
    <dgm:pt modelId="{9A94BE12-A856-43BA-B240-AEE537377DAA}" type="pres">
      <dgm:prSet presAssocID="{CEE9CFFF-2B6A-4BE1-9BB5-3C1FC9596A82}" presName="descendantText" presStyleLbl="alignAcc1" presStyleIdx="4" presStyleCnt="6" custFlipVert="0" custScaleX="3683">
        <dgm:presLayoutVars>
          <dgm:bulletEnabled val="1"/>
        </dgm:presLayoutVars>
      </dgm:prSet>
      <dgm:spPr/>
    </dgm:pt>
    <dgm:pt modelId="{225E4D9E-768D-46CF-9459-678E906045F7}" type="pres">
      <dgm:prSet presAssocID="{88CE8333-0439-4D1D-BE52-05843B5465EB}" presName="sp" presStyleCnt="0"/>
      <dgm:spPr/>
    </dgm:pt>
    <dgm:pt modelId="{F7872B0A-0BD7-4517-B2CB-8F0E7C48BE80}" type="pres">
      <dgm:prSet presAssocID="{801E694A-0A8A-4B53-8B43-1E80E2FB7414}" presName="composite" presStyleCnt="0"/>
      <dgm:spPr/>
    </dgm:pt>
    <dgm:pt modelId="{9BE42625-CEF1-4A93-9665-062187DE089A}" type="pres">
      <dgm:prSet presAssocID="{801E694A-0A8A-4B53-8B43-1E80E2FB7414}" presName="parentText" presStyleLbl="alignNode1" presStyleIdx="5" presStyleCnt="6">
        <dgm:presLayoutVars>
          <dgm:chMax val="1"/>
          <dgm:bulletEnabled val="1"/>
        </dgm:presLayoutVars>
      </dgm:prSet>
      <dgm:spPr/>
    </dgm:pt>
    <dgm:pt modelId="{2C2DAB1F-E610-4EB2-8729-901C72332768}" type="pres">
      <dgm:prSet presAssocID="{801E694A-0A8A-4B53-8B43-1E80E2FB7414}" presName="descendantText" presStyleLbl="alignAcc1" presStyleIdx="5" presStyleCnt="6" custFlipVert="1" custScaleX="3590">
        <dgm:presLayoutVars>
          <dgm:bulletEnabled val="1"/>
        </dgm:presLayoutVars>
      </dgm:prSet>
      <dgm:spPr/>
    </dgm:pt>
  </dgm:ptLst>
  <dgm:cxnLst>
    <dgm:cxn modelId="{B1293408-DC3C-438F-98C0-DD4F99F2CBFD}" srcId="{ED144A7E-F13E-4D89-97C8-6BBA9ED6DF3C}" destId="{D6AE80E2-0B85-405D-A917-47A6F9A2D02E}" srcOrd="1" destOrd="0" parTransId="{C2A8BE2D-FD0C-497A-AC43-6DDCB055AB19}" sibTransId="{7C8BCE07-6108-4370-8F67-5D0FE1819FA6}"/>
    <dgm:cxn modelId="{CDA38F10-4182-4370-854F-D80A971AEFF8}" srcId="{ED144A7E-F13E-4D89-97C8-6BBA9ED6DF3C}" destId="{3F2AB4A8-BE19-4277-AB5A-90CBFE65E4F5}" srcOrd="3" destOrd="0" parTransId="{1A221D64-A39E-49D2-BB17-47C440277AC6}" sibTransId="{C321919A-A97F-4C84-9563-F5AFF6319213}"/>
    <dgm:cxn modelId="{7E63BA2C-77EB-46D8-907F-C4FA7B0F1714}" srcId="{ED144A7E-F13E-4D89-97C8-6BBA9ED6DF3C}" destId="{FF6EE70C-978B-40CE-B49A-52874C82658E}" srcOrd="2" destOrd="0" parTransId="{78BF05BC-1880-4089-895F-2B9389D19FA9}" sibTransId="{EEC23275-DAFD-4934-981C-9A553A42B6CE}"/>
    <dgm:cxn modelId="{6D26A73D-768B-4631-A0B1-239A9E013C09}" srcId="{CEE9CFFF-2B6A-4BE1-9BB5-3C1FC9596A82}" destId="{D6902F19-F594-406B-880A-F0D7B0EA5C86}" srcOrd="0" destOrd="0" parTransId="{18751ADA-6ECC-4FDC-906C-B062CEA3FBD4}" sibTransId="{D9F3B95E-F73B-49A9-B06F-6E3ACE272B3F}"/>
    <dgm:cxn modelId="{9F71373F-3884-4D4C-9E0A-C1CDF4DE705D}" srcId="{ED144A7E-F13E-4D89-97C8-6BBA9ED6DF3C}" destId="{9644610B-08BE-4747-BCF9-119F88CB0939}" srcOrd="0" destOrd="0" parTransId="{F1AFCFD9-AAF8-4F4B-BD64-E14A38092377}" sibTransId="{1A7DBE35-D566-400B-B899-D65F377560CA}"/>
    <dgm:cxn modelId="{E2A4E464-3BC7-4C91-B12D-1AC3A52ED4C1}" type="presOf" srcId="{ED144A7E-F13E-4D89-97C8-6BBA9ED6DF3C}" destId="{82D132C0-2DD8-48C8-8033-3E8D53CE290B}" srcOrd="0" destOrd="0" presId="urn:microsoft.com/office/officeart/2005/8/layout/chevron2"/>
    <dgm:cxn modelId="{4DCDB44E-5545-440A-8007-9A11AD4C88D4}" type="presOf" srcId="{CEE9CFFF-2B6A-4BE1-9BB5-3C1FC9596A82}" destId="{ABC0D90D-1FCB-45E9-88B7-CCD29004DB2D}" srcOrd="0" destOrd="0" presId="urn:microsoft.com/office/officeart/2005/8/layout/chevron2"/>
    <dgm:cxn modelId="{D5A91D7F-FC1C-46F3-90F1-366B04A46EE4}" srcId="{ED144A7E-F13E-4D89-97C8-6BBA9ED6DF3C}" destId="{CEE9CFFF-2B6A-4BE1-9BB5-3C1FC9596A82}" srcOrd="4" destOrd="0" parTransId="{D4DC06D1-DB43-4B03-B4CE-D7CDD6E2EBC8}" sibTransId="{88CE8333-0439-4D1D-BE52-05843B5465EB}"/>
    <dgm:cxn modelId="{A1161687-9885-4C8A-8945-3E5DC737BD1C}" type="presOf" srcId="{3F2AB4A8-BE19-4277-AB5A-90CBFE65E4F5}" destId="{41F20506-77B3-41AF-BE22-77592113886F}" srcOrd="0" destOrd="0" presId="urn:microsoft.com/office/officeart/2005/8/layout/chevron2"/>
    <dgm:cxn modelId="{BF8399B2-4CE0-45F3-8012-635114A50283}" type="presOf" srcId="{D6AE80E2-0B85-405D-A917-47A6F9A2D02E}" destId="{84B27E9F-E315-4A74-B323-FBB5DD3AC410}" srcOrd="0" destOrd="0" presId="urn:microsoft.com/office/officeart/2005/8/layout/chevron2"/>
    <dgm:cxn modelId="{BEBE54B6-0131-462B-92E8-A28D09C95828}" srcId="{ED144A7E-F13E-4D89-97C8-6BBA9ED6DF3C}" destId="{801E694A-0A8A-4B53-8B43-1E80E2FB7414}" srcOrd="5" destOrd="0" parTransId="{9F862069-7409-4E3F-9274-B8F99E49FA9C}" sibTransId="{2F4A9AEA-39FC-4FB5-A0DD-7205126536EA}"/>
    <dgm:cxn modelId="{07C1D3CD-1508-4E2A-9C19-2314D67155F1}" type="presOf" srcId="{9644610B-08BE-4747-BCF9-119F88CB0939}" destId="{5D122341-59EB-4A09-A9C7-A2B0D29F5936}" srcOrd="0" destOrd="0" presId="urn:microsoft.com/office/officeart/2005/8/layout/chevron2"/>
    <dgm:cxn modelId="{4B936FCF-156B-4D2F-B8A8-E648BCAB65F9}" type="presOf" srcId="{801E694A-0A8A-4B53-8B43-1E80E2FB7414}" destId="{9BE42625-CEF1-4A93-9665-062187DE089A}" srcOrd="0" destOrd="0" presId="urn:microsoft.com/office/officeart/2005/8/layout/chevron2"/>
    <dgm:cxn modelId="{2F1094E0-3F10-4E1A-8E16-5BE57B354C49}" type="presOf" srcId="{D6902F19-F594-406B-880A-F0D7B0EA5C86}" destId="{9A94BE12-A856-43BA-B240-AEE537377DAA}" srcOrd="0" destOrd="0" presId="urn:microsoft.com/office/officeart/2005/8/layout/chevron2"/>
    <dgm:cxn modelId="{8C0B1DE2-3D3C-46EB-ADBB-9782FD8A5E9A}" type="presOf" srcId="{FF6EE70C-978B-40CE-B49A-52874C82658E}" destId="{0EDC35E3-0124-4D21-B99D-549CCDFD1B85}" srcOrd="0" destOrd="0" presId="urn:microsoft.com/office/officeart/2005/8/layout/chevron2"/>
    <dgm:cxn modelId="{EEBF3BB2-F5A5-45A0-96CA-33394A17A3FB}" type="presParOf" srcId="{82D132C0-2DD8-48C8-8033-3E8D53CE290B}" destId="{8880D84A-60EA-4EF4-87A6-0037FA4BFBD9}" srcOrd="0" destOrd="0" presId="urn:microsoft.com/office/officeart/2005/8/layout/chevron2"/>
    <dgm:cxn modelId="{10ACAA72-0164-4F46-9732-902BFE7BBDE9}" type="presParOf" srcId="{8880D84A-60EA-4EF4-87A6-0037FA4BFBD9}" destId="{5D122341-59EB-4A09-A9C7-A2B0D29F5936}" srcOrd="0" destOrd="0" presId="urn:microsoft.com/office/officeart/2005/8/layout/chevron2"/>
    <dgm:cxn modelId="{1E5B99E3-68B8-4B8C-91EF-8EAE60D49761}" type="presParOf" srcId="{8880D84A-60EA-4EF4-87A6-0037FA4BFBD9}" destId="{8E36FAC7-55A6-45B1-B42D-4DE0641BEA6A}" srcOrd="1" destOrd="0" presId="urn:microsoft.com/office/officeart/2005/8/layout/chevron2"/>
    <dgm:cxn modelId="{A393C944-F975-45E7-B47A-7D9D1607E497}" type="presParOf" srcId="{82D132C0-2DD8-48C8-8033-3E8D53CE290B}" destId="{FFD7299C-BA71-4FDD-8242-91E3B6158C1C}" srcOrd="1" destOrd="0" presId="urn:microsoft.com/office/officeart/2005/8/layout/chevron2"/>
    <dgm:cxn modelId="{44746604-9B1A-4AD4-AB13-2C779851A48E}" type="presParOf" srcId="{82D132C0-2DD8-48C8-8033-3E8D53CE290B}" destId="{7390B07F-393A-4866-BF63-BAFDD48D9BAB}" srcOrd="2" destOrd="0" presId="urn:microsoft.com/office/officeart/2005/8/layout/chevron2"/>
    <dgm:cxn modelId="{B5EBFB87-71ED-4AE5-AD1B-2A81895F4375}" type="presParOf" srcId="{7390B07F-393A-4866-BF63-BAFDD48D9BAB}" destId="{84B27E9F-E315-4A74-B323-FBB5DD3AC410}" srcOrd="0" destOrd="0" presId="urn:microsoft.com/office/officeart/2005/8/layout/chevron2"/>
    <dgm:cxn modelId="{3DE3245F-571F-4C7E-B2C1-387BC87A9671}" type="presParOf" srcId="{7390B07F-393A-4866-BF63-BAFDD48D9BAB}" destId="{7F36E5A3-AE16-41A0-82C3-60293A746B18}" srcOrd="1" destOrd="0" presId="urn:microsoft.com/office/officeart/2005/8/layout/chevron2"/>
    <dgm:cxn modelId="{4B8B5AB0-790E-453B-934F-F6CD78281A46}" type="presParOf" srcId="{82D132C0-2DD8-48C8-8033-3E8D53CE290B}" destId="{AC06A78A-9915-4E95-B5E4-B617B2632177}" srcOrd="3" destOrd="0" presId="urn:microsoft.com/office/officeart/2005/8/layout/chevron2"/>
    <dgm:cxn modelId="{D0919936-C81D-4122-96BD-6D82F8682DBE}" type="presParOf" srcId="{82D132C0-2DD8-48C8-8033-3E8D53CE290B}" destId="{50692396-3160-4A11-A69C-11B0ADC4A4B8}" srcOrd="4" destOrd="0" presId="urn:microsoft.com/office/officeart/2005/8/layout/chevron2"/>
    <dgm:cxn modelId="{AE28A32A-D155-46CD-A7FC-1E86A1395E41}" type="presParOf" srcId="{50692396-3160-4A11-A69C-11B0ADC4A4B8}" destId="{0EDC35E3-0124-4D21-B99D-549CCDFD1B85}" srcOrd="0" destOrd="0" presId="urn:microsoft.com/office/officeart/2005/8/layout/chevron2"/>
    <dgm:cxn modelId="{CA831942-32FB-4D50-B5B4-4AE7EDE0035C}" type="presParOf" srcId="{50692396-3160-4A11-A69C-11B0ADC4A4B8}" destId="{83A5E5FA-E61E-4313-B5D3-2D8283EDE602}" srcOrd="1" destOrd="0" presId="urn:microsoft.com/office/officeart/2005/8/layout/chevron2"/>
    <dgm:cxn modelId="{F5B6A6BE-C5F1-4237-BE5F-135EDC95160D}" type="presParOf" srcId="{82D132C0-2DD8-48C8-8033-3E8D53CE290B}" destId="{C9FDF164-F28F-45F9-A0B3-435CB809E5F7}" srcOrd="5" destOrd="0" presId="urn:microsoft.com/office/officeart/2005/8/layout/chevron2"/>
    <dgm:cxn modelId="{A698B1F7-67F2-410F-8AF6-FAF7379DCD73}" type="presParOf" srcId="{82D132C0-2DD8-48C8-8033-3E8D53CE290B}" destId="{E966D864-DC1F-4930-8F04-382110FF6C11}" srcOrd="6" destOrd="0" presId="urn:microsoft.com/office/officeart/2005/8/layout/chevron2"/>
    <dgm:cxn modelId="{44B52DA5-B960-44B8-A298-EF22CBCBDED1}" type="presParOf" srcId="{E966D864-DC1F-4930-8F04-382110FF6C11}" destId="{41F20506-77B3-41AF-BE22-77592113886F}" srcOrd="0" destOrd="0" presId="urn:microsoft.com/office/officeart/2005/8/layout/chevron2"/>
    <dgm:cxn modelId="{5A8FA1DE-E3A2-4F44-9941-09930CA86C9A}" type="presParOf" srcId="{E966D864-DC1F-4930-8F04-382110FF6C11}" destId="{4E9CC1A9-3BB5-47A5-9653-26387018FD1F}" srcOrd="1" destOrd="0" presId="urn:microsoft.com/office/officeart/2005/8/layout/chevron2"/>
    <dgm:cxn modelId="{99663FB7-5599-4082-8D7E-AE9D889A0824}" type="presParOf" srcId="{82D132C0-2DD8-48C8-8033-3E8D53CE290B}" destId="{2D956C5A-B9AB-483A-9ADE-98ED2846078F}" srcOrd="7" destOrd="0" presId="urn:microsoft.com/office/officeart/2005/8/layout/chevron2"/>
    <dgm:cxn modelId="{F59E035F-BEFF-46FD-AB59-B7701127D687}" type="presParOf" srcId="{82D132C0-2DD8-48C8-8033-3E8D53CE290B}" destId="{B55E7D26-40A5-4195-BE7A-A2B2E985DFA1}" srcOrd="8" destOrd="0" presId="urn:microsoft.com/office/officeart/2005/8/layout/chevron2"/>
    <dgm:cxn modelId="{BFA90FD3-C353-4040-9ED5-B380C9A0BAA7}" type="presParOf" srcId="{B55E7D26-40A5-4195-BE7A-A2B2E985DFA1}" destId="{ABC0D90D-1FCB-45E9-88B7-CCD29004DB2D}" srcOrd="0" destOrd="0" presId="urn:microsoft.com/office/officeart/2005/8/layout/chevron2"/>
    <dgm:cxn modelId="{F36FFD9C-C28B-4967-A96C-10E355E6AA78}" type="presParOf" srcId="{B55E7D26-40A5-4195-BE7A-A2B2E985DFA1}" destId="{9A94BE12-A856-43BA-B240-AEE537377DAA}" srcOrd="1" destOrd="0" presId="urn:microsoft.com/office/officeart/2005/8/layout/chevron2"/>
    <dgm:cxn modelId="{EF20495D-613C-4435-A042-AD42BED05224}" type="presParOf" srcId="{82D132C0-2DD8-48C8-8033-3E8D53CE290B}" destId="{225E4D9E-768D-46CF-9459-678E906045F7}" srcOrd="9" destOrd="0" presId="urn:microsoft.com/office/officeart/2005/8/layout/chevron2"/>
    <dgm:cxn modelId="{715FB7A1-4A9B-4F7D-8B75-5821E74B5FC0}" type="presParOf" srcId="{82D132C0-2DD8-48C8-8033-3E8D53CE290B}" destId="{F7872B0A-0BD7-4517-B2CB-8F0E7C48BE80}" srcOrd="10" destOrd="0" presId="urn:microsoft.com/office/officeart/2005/8/layout/chevron2"/>
    <dgm:cxn modelId="{04C231DA-D520-4869-8E1C-F160CA47916F}" type="presParOf" srcId="{F7872B0A-0BD7-4517-B2CB-8F0E7C48BE80}" destId="{9BE42625-CEF1-4A93-9665-062187DE089A}" srcOrd="0" destOrd="0" presId="urn:microsoft.com/office/officeart/2005/8/layout/chevron2"/>
    <dgm:cxn modelId="{BF08C9FA-C5C4-4010-AA43-6A8570BAA6A6}" type="presParOf" srcId="{F7872B0A-0BD7-4517-B2CB-8F0E7C48BE80}" destId="{2C2DAB1F-E610-4EB2-8729-901C72332768}"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D144A7E-F13E-4D89-97C8-6BBA9ED6DF3C}" type="doc">
      <dgm:prSet loTypeId="urn:microsoft.com/office/officeart/2005/8/layout/chevron2" loCatId="process" qsTypeId="urn:microsoft.com/office/officeart/2005/8/quickstyle/simple1#8" qsCatId="simple" csTypeId="urn:microsoft.com/office/officeart/2005/8/colors/accent2_1" csCatId="accent2" phldr="1"/>
      <dgm:spPr/>
    </dgm:pt>
    <dgm:pt modelId="{9644610B-08BE-4747-BCF9-119F88CB0939}">
      <dgm:prSet phldrT="[文本]" custT="1"/>
      <dgm:spPr/>
      <dgm:t>
        <a:bodyPr/>
        <a:lstStyle/>
        <a:p>
          <a:r>
            <a:rPr lang="zh-CN" altLang="en-US" sz="1400" b="1" dirty="0"/>
            <a:t>准备</a:t>
          </a:r>
        </a:p>
      </dgm:t>
    </dgm:pt>
    <dgm:pt modelId="{F1AFCFD9-AAF8-4F4B-BD64-E14A38092377}" type="parTrans" cxnId="{9F71373F-3884-4D4C-9E0A-C1CDF4DE705D}">
      <dgm:prSet/>
      <dgm:spPr/>
      <dgm:t>
        <a:bodyPr/>
        <a:lstStyle/>
        <a:p>
          <a:endParaRPr lang="zh-CN" altLang="en-US"/>
        </a:p>
      </dgm:t>
    </dgm:pt>
    <dgm:pt modelId="{1A7DBE35-D566-400B-B899-D65F377560CA}" type="sibTrans" cxnId="{9F71373F-3884-4D4C-9E0A-C1CDF4DE705D}">
      <dgm:prSet/>
      <dgm:spPr/>
      <dgm:t>
        <a:bodyPr/>
        <a:lstStyle/>
        <a:p>
          <a:endParaRPr lang="zh-CN" altLang="en-US"/>
        </a:p>
      </dgm:t>
    </dgm:pt>
    <dgm:pt modelId="{FF6EE70C-978B-40CE-B49A-52874C82658E}">
      <dgm:prSet phldrT="[文本]" custT="1"/>
      <dgm:spPr/>
      <dgm:t>
        <a:bodyPr/>
        <a:lstStyle/>
        <a:p>
          <a:r>
            <a:rPr lang="zh-CN" altLang="en-US" sz="1400" b="1" dirty="0"/>
            <a:t>遏制</a:t>
          </a:r>
        </a:p>
      </dgm:t>
    </dgm:pt>
    <dgm:pt modelId="{78BF05BC-1880-4089-895F-2B9389D19FA9}" type="parTrans" cxnId="{7E63BA2C-77EB-46D8-907F-C4FA7B0F1714}">
      <dgm:prSet/>
      <dgm:spPr/>
      <dgm:t>
        <a:bodyPr/>
        <a:lstStyle/>
        <a:p>
          <a:endParaRPr lang="zh-CN" altLang="en-US"/>
        </a:p>
      </dgm:t>
    </dgm:pt>
    <dgm:pt modelId="{EEC23275-DAFD-4934-981C-9A553A42B6CE}" type="sibTrans" cxnId="{7E63BA2C-77EB-46D8-907F-C4FA7B0F1714}">
      <dgm:prSet/>
      <dgm:spPr/>
      <dgm:t>
        <a:bodyPr/>
        <a:lstStyle/>
        <a:p>
          <a:endParaRPr lang="zh-CN" altLang="en-US"/>
        </a:p>
      </dgm:t>
    </dgm:pt>
    <dgm:pt modelId="{CEE9CFFF-2B6A-4BE1-9BB5-3C1FC9596A82}">
      <dgm:prSet phldrT="[文本]" custT="1"/>
      <dgm:spPr/>
      <dgm:t>
        <a:bodyPr/>
        <a:lstStyle/>
        <a:p>
          <a:r>
            <a:rPr lang="zh-CN" altLang="en-US" sz="1400" b="1" dirty="0"/>
            <a:t>恢复</a:t>
          </a:r>
        </a:p>
      </dgm:t>
    </dgm:pt>
    <dgm:pt modelId="{D4DC06D1-DB43-4B03-B4CE-D7CDD6E2EBC8}" type="parTrans" cxnId="{D5A91D7F-FC1C-46F3-90F1-366B04A46EE4}">
      <dgm:prSet/>
      <dgm:spPr/>
      <dgm:t>
        <a:bodyPr/>
        <a:lstStyle/>
        <a:p>
          <a:endParaRPr lang="zh-CN" altLang="en-US"/>
        </a:p>
      </dgm:t>
    </dgm:pt>
    <dgm:pt modelId="{88CE8333-0439-4D1D-BE52-05843B5465EB}" type="sibTrans" cxnId="{D5A91D7F-FC1C-46F3-90F1-366B04A46EE4}">
      <dgm:prSet/>
      <dgm:spPr/>
      <dgm:t>
        <a:bodyPr/>
        <a:lstStyle/>
        <a:p>
          <a:endParaRPr lang="zh-CN" altLang="en-US"/>
        </a:p>
      </dgm:t>
    </dgm:pt>
    <dgm:pt modelId="{801E694A-0A8A-4B53-8B43-1E80E2FB7414}">
      <dgm:prSet phldrT="[文本]" custT="1"/>
      <dgm:spPr/>
      <dgm:t>
        <a:bodyPr/>
        <a:lstStyle/>
        <a:p>
          <a:r>
            <a:rPr lang="zh-CN" altLang="en-US" sz="1400" b="1"/>
            <a:t>跟踪总结</a:t>
          </a:r>
          <a:endParaRPr lang="zh-CN" altLang="en-US" sz="1400" b="1" dirty="0"/>
        </a:p>
      </dgm:t>
    </dgm:pt>
    <dgm:pt modelId="{9F862069-7409-4E3F-9274-B8F99E49FA9C}" type="parTrans" cxnId="{BEBE54B6-0131-462B-92E8-A28D09C95828}">
      <dgm:prSet/>
      <dgm:spPr/>
      <dgm:t>
        <a:bodyPr/>
        <a:lstStyle/>
        <a:p>
          <a:endParaRPr lang="zh-CN" altLang="en-US"/>
        </a:p>
      </dgm:t>
    </dgm:pt>
    <dgm:pt modelId="{2F4A9AEA-39FC-4FB5-A0DD-7205126536EA}" type="sibTrans" cxnId="{BEBE54B6-0131-462B-92E8-A28D09C95828}">
      <dgm:prSet/>
      <dgm:spPr/>
      <dgm:t>
        <a:bodyPr/>
        <a:lstStyle/>
        <a:p>
          <a:endParaRPr lang="zh-CN" altLang="en-US"/>
        </a:p>
      </dgm:t>
    </dgm:pt>
    <dgm:pt modelId="{D6902F19-F594-406B-880A-F0D7B0EA5C86}">
      <dgm:prSet/>
      <dgm:spPr/>
      <dgm:t>
        <a:bodyPr/>
        <a:lstStyle/>
        <a:p>
          <a:endParaRPr lang="zh-CN" altLang="en-US" dirty="0"/>
        </a:p>
      </dgm:t>
    </dgm:pt>
    <dgm:pt modelId="{18751ADA-6ECC-4FDC-906C-B062CEA3FBD4}" type="parTrans" cxnId="{6D26A73D-768B-4631-A0B1-239A9E013C09}">
      <dgm:prSet/>
      <dgm:spPr/>
      <dgm:t>
        <a:bodyPr/>
        <a:lstStyle/>
        <a:p>
          <a:endParaRPr lang="zh-CN" altLang="en-US"/>
        </a:p>
      </dgm:t>
    </dgm:pt>
    <dgm:pt modelId="{D9F3B95E-F73B-49A9-B06F-6E3ACE272B3F}" type="sibTrans" cxnId="{6D26A73D-768B-4631-A0B1-239A9E013C09}">
      <dgm:prSet/>
      <dgm:spPr/>
      <dgm:t>
        <a:bodyPr/>
        <a:lstStyle/>
        <a:p>
          <a:endParaRPr lang="zh-CN" altLang="en-US"/>
        </a:p>
      </dgm:t>
    </dgm:pt>
    <dgm:pt modelId="{3F2AB4A8-BE19-4277-AB5A-90CBFE65E4F5}">
      <dgm:prSet custT="1"/>
      <dgm:spPr/>
      <dgm:t>
        <a:bodyPr/>
        <a:lstStyle/>
        <a:p>
          <a:r>
            <a:rPr lang="zh-CN" altLang="en-US" sz="1400" b="1" dirty="0"/>
            <a:t>根除</a:t>
          </a:r>
        </a:p>
      </dgm:t>
    </dgm:pt>
    <dgm:pt modelId="{1A221D64-A39E-49D2-BB17-47C440277AC6}" type="parTrans" cxnId="{CDA38F10-4182-4370-854F-D80A971AEFF8}">
      <dgm:prSet/>
      <dgm:spPr/>
      <dgm:t>
        <a:bodyPr/>
        <a:lstStyle/>
        <a:p>
          <a:endParaRPr lang="zh-CN" altLang="en-US"/>
        </a:p>
      </dgm:t>
    </dgm:pt>
    <dgm:pt modelId="{C321919A-A97F-4C84-9563-F5AFF6319213}" type="sibTrans" cxnId="{CDA38F10-4182-4370-854F-D80A971AEFF8}">
      <dgm:prSet/>
      <dgm:spPr/>
      <dgm:t>
        <a:bodyPr/>
        <a:lstStyle/>
        <a:p>
          <a:endParaRPr lang="zh-CN" altLang="en-US"/>
        </a:p>
      </dgm:t>
    </dgm:pt>
    <dgm:pt modelId="{D6AE80E2-0B85-405D-A917-47A6F9A2D02E}">
      <dgm:prSet phldrT="[文本]" custT="1"/>
      <dgm:spPr/>
      <dgm:t>
        <a:bodyPr/>
        <a:lstStyle/>
        <a:p>
          <a:r>
            <a:rPr lang="zh-CN" altLang="en-US" sz="1400" b="1"/>
            <a:t>检测</a:t>
          </a:r>
          <a:endParaRPr lang="zh-CN" altLang="en-US" sz="1400" b="1" dirty="0"/>
        </a:p>
      </dgm:t>
    </dgm:pt>
    <dgm:pt modelId="{7C8BCE07-6108-4370-8F67-5D0FE1819FA6}" type="sibTrans" cxnId="{B1293408-DC3C-438F-98C0-DD4F99F2CBFD}">
      <dgm:prSet/>
      <dgm:spPr/>
      <dgm:t>
        <a:bodyPr/>
        <a:lstStyle/>
        <a:p>
          <a:endParaRPr lang="zh-CN" altLang="en-US"/>
        </a:p>
      </dgm:t>
    </dgm:pt>
    <dgm:pt modelId="{C2A8BE2D-FD0C-497A-AC43-6DDCB055AB19}" type="parTrans" cxnId="{B1293408-DC3C-438F-98C0-DD4F99F2CBFD}">
      <dgm:prSet/>
      <dgm:spPr/>
      <dgm:t>
        <a:bodyPr/>
        <a:lstStyle/>
        <a:p>
          <a:endParaRPr lang="zh-CN" altLang="en-US"/>
        </a:p>
      </dgm:t>
    </dgm:pt>
    <dgm:pt modelId="{82D132C0-2DD8-48C8-8033-3E8D53CE290B}" type="pres">
      <dgm:prSet presAssocID="{ED144A7E-F13E-4D89-97C8-6BBA9ED6DF3C}" presName="linearFlow" presStyleCnt="0">
        <dgm:presLayoutVars>
          <dgm:dir/>
          <dgm:animLvl val="lvl"/>
          <dgm:resizeHandles val="exact"/>
        </dgm:presLayoutVars>
      </dgm:prSet>
      <dgm:spPr/>
    </dgm:pt>
    <dgm:pt modelId="{8880D84A-60EA-4EF4-87A6-0037FA4BFBD9}" type="pres">
      <dgm:prSet presAssocID="{9644610B-08BE-4747-BCF9-119F88CB0939}" presName="composite" presStyleCnt="0"/>
      <dgm:spPr/>
    </dgm:pt>
    <dgm:pt modelId="{5D122341-59EB-4A09-A9C7-A2B0D29F5936}" type="pres">
      <dgm:prSet presAssocID="{9644610B-08BE-4747-BCF9-119F88CB0939}" presName="parentText" presStyleLbl="alignNode1" presStyleIdx="0" presStyleCnt="6">
        <dgm:presLayoutVars>
          <dgm:chMax val="1"/>
          <dgm:bulletEnabled val="1"/>
        </dgm:presLayoutVars>
      </dgm:prSet>
      <dgm:spPr/>
    </dgm:pt>
    <dgm:pt modelId="{8E36FAC7-55A6-45B1-B42D-4DE0641BEA6A}" type="pres">
      <dgm:prSet presAssocID="{9644610B-08BE-4747-BCF9-119F88CB0939}" presName="descendantText" presStyleLbl="alignAcc1" presStyleIdx="0" presStyleCnt="6" custFlipVert="0" custScaleX="4884" custLinFactNeighborX="-1763" custLinFactNeighborY="4799">
        <dgm:presLayoutVars>
          <dgm:bulletEnabled val="1"/>
        </dgm:presLayoutVars>
      </dgm:prSet>
      <dgm:spPr/>
    </dgm:pt>
    <dgm:pt modelId="{FFD7299C-BA71-4FDD-8242-91E3B6158C1C}" type="pres">
      <dgm:prSet presAssocID="{1A7DBE35-D566-400B-B899-D65F377560CA}" presName="sp" presStyleCnt="0"/>
      <dgm:spPr/>
    </dgm:pt>
    <dgm:pt modelId="{7390B07F-393A-4866-BF63-BAFDD48D9BAB}" type="pres">
      <dgm:prSet presAssocID="{D6AE80E2-0B85-405D-A917-47A6F9A2D02E}" presName="composite" presStyleCnt="0"/>
      <dgm:spPr/>
    </dgm:pt>
    <dgm:pt modelId="{84B27E9F-E315-4A74-B323-FBB5DD3AC410}" type="pres">
      <dgm:prSet presAssocID="{D6AE80E2-0B85-405D-A917-47A6F9A2D02E}" presName="parentText" presStyleLbl="alignNode1" presStyleIdx="1" presStyleCnt="6">
        <dgm:presLayoutVars>
          <dgm:chMax val="1"/>
          <dgm:bulletEnabled val="1"/>
        </dgm:presLayoutVars>
      </dgm:prSet>
      <dgm:spPr/>
    </dgm:pt>
    <dgm:pt modelId="{7F36E5A3-AE16-41A0-82C3-60293A746B18}" type="pres">
      <dgm:prSet presAssocID="{D6AE80E2-0B85-405D-A917-47A6F9A2D02E}" presName="descendantText" presStyleLbl="alignAcc1" presStyleIdx="1" presStyleCnt="6" custFlipVert="1" custScaleX="5518" custLinFactNeighborX="-2641" custLinFactNeighborY="2278">
        <dgm:presLayoutVars>
          <dgm:bulletEnabled val="1"/>
        </dgm:presLayoutVars>
      </dgm:prSet>
      <dgm:spPr/>
    </dgm:pt>
    <dgm:pt modelId="{AC06A78A-9915-4E95-B5E4-B617B2632177}" type="pres">
      <dgm:prSet presAssocID="{7C8BCE07-6108-4370-8F67-5D0FE1819FA6}" presName="sp" presStyleCnt="0"/>
      <dgm:spPr/>
    </dgm:pt>
    <dgm:pt modelId="{50692396-3160-4A11-A69C-11B0ADC4A4B8}" type="pres">
      <dgm:prSet presAssocID="{FF6EE70C-978B-40CE-B49A-52874C82658E}" presName="composite" presStyleCnt="0"/>
      <dgm:spPr/>
    </dgm:pt>
    <dgm:pt modelId="{0EDC35E3-0124-4D21-B99D-549CCDFD1B85}" type="pres">
      <dgm:prSet presAssocID="{FF6EE70C-978B-40CE-B49A-52874C82658E}" presName="parentText" presStyleLbl="alignNode1" presStyleIdx="2" presStyleCnt="6">
        <dgm:presLayoutVars>
          <dgm:chMax val="1"/>
          <dgm:bulletEnabled val="1"/>
        </dgm:presLayoutVars>
      </dgm:prSet>
      <dgm:spPr/>
    </dgm:pt>
    <dgm:pt modelId="{83A5E5FA-E61E-4313-B5D3-2D8283EDE602}" type="pres">
      <dgm:prSet presAssocID="{FF6EE70C-978B-40CE-B49A-52874C82658E}" presName="descendantText" presStyleLbl="alignAcc1" presStyleIdx="2" presStyleCnt="6" custFlipVert="1" custScaleX="3623">
        <dgm:presLayoutVars>
          <dgm:bulletEnabled val="1"/>
        </dgm:presLayoutVars>
      </dgm:prSet>
      <dgm:spPr/>
    </dgm:pt>
    <dgm:pt modelId="{C9FDF164-F28F-45F9-A0B3-435CB809E5F7}" type="pres">
      <dgm:prSet presAssocID="{EEC23275-DAFD-4934-981C-9A553A42B6CE}" presName="sp" presStyleCnt="0"/>
      <dgm:spPr/>
    </dgm:pt>
    <dgm:pt modelId="{E966D864-DC1F-4930-8F04-382110FF6C11}" type="pres">
      <dgm:prSet presAssocID="{3F2AB4A8-BE19-4277-AB5A-90CBFE65E4F5}" presName="composite" presStyleCnt="0"/>
      <dgm:spPr/>
    </dgm:pt>
    <dgm:pt modelId="{41F20506-77B3-41AF-BE22-77592113886F}" type="pres">
      <dgm:prSet presAssocID="{3F2AB4A8-BE19-4277-AB5A-90CBFE65E4F5}" presName="parentText" presStyleLbl="alignNode1" presStyleIdx="3" presStyleCnt="6">
        <dgm:presLayoutVars>
          <dgm:chMax val="1"/>
          <dgm:bulletEnabled val="1"/>
        </dgm:presLayoutVars>
      </dgm:prSet>
      <dgm:spPr/>
    </dgm:pt>
    <dgm:pt modelId="{4E9CC1A9-3BB5-47A5-9653-26387018FD1F}" type="pres">
      <dgm:prSet presAssocID="{3F2AB4A8-BE19-4277-AB5A-90CBFE65E4F5}" presName="descendantText" presStyleLbl="alignAcc1" presStyleIdx="3" presStyleCnt="6" custFlipVert="1" custScaleX="3951">
        <dgm:presLayoutVars>
          <dgm:bulletEnabled val="1"/>
        </dgm:presLayoutVars>
      </dgm:prSet>
      <dgm:spPr/>
    </dgm:pt>
    <dgm:pt modelId="{2D956C5A-B9AB-483A-9ADE-98ED2846078F}" type="pres">
      <dgm:prSet presAssocID="{C321919A-A97F-4C84-9563-F5AFF6319213}" presName="sp" presStyleCnt="0"/>
      <dgm:spPr/>
    </dgm:pt>
    <dgm:pt modelId="{B55E7D26-40A5-4195-BE7A-A2B2E985DFA1}" type="pres">
      <dgm:prSet presAssocID="{CEE9CFFF-2B6A-4BE1-9BB5-3C1FC9596A82}" presName="composite" presStyleCnt="0"/>
      <dgm:spPr/>
    </dgm:pt>
    <dgm:pt modelId="{ABC0D90D-1FCB-45E9-88B7-CCD29004DB2D}" type="pres">
      <dgm:prSet presAssocID="{CEE9CFFF-2B6A-4BE1-9BB5-3C1FC9596A82}" presName="parentText" presStyleLbl="alignNode1" presStyleIdx="4" presStyleCnt="6">
        <dgm:presLayoutVars>
          <dgm:chMax val="1"/>
          <dgm:bulletEnabled val="1"/>
        </dgm:presLayoutVars>
      </dgm:prSet>
      <dgm:spPr/>
    </dgm:pt>
    <dgm:pt modelId="{9A94BE12-A856-43BA-B240-AEE537377DAA}" type="pres">
      <dgm:prSet presAssocID="{CEE9CFFF-2B6A-4BE1-9BB5-3C1FC9596A82}" presName="descendantText" presStyleLbl="alignAcc1" presStyleIdx="4" presStyleCnt="6" custFlipVert="0" custScaleX="3683">
        <dgm:presLayoutVars>
          <dgm:bulletEnabled val="1"/>
        </dgm:presLayoutVars>
      </dgm:prSet>
      <dgm:spPr/>
    </dgm:pt>
    <dgm:pt modelId="{225E4D9E-768D-46CF-9459-678E906045F7}" type="pres">
      <dgm:prSet presAssocID="{88CE8333-0439-4D1D-BE52-05843B5465EB}" presName="sp" presStyleCnt="0"/>
      <dgm:spPr/>
    </dgm:pt>
    <dgm:pt modelId="{F7872B0A-0BD7-4517-B2CB-8F0E7C48BE80}" type="pres">
      <dgm:prSet presAssocID="{801E694A-0A8A-4B53-8B43-1E80E2FB7414}" presName="composite" presStyleCnt="0"/>
      <dgm:spPr/>
    </dgm:pt>
    <dgm:pt modelId="{9BE42625-CEF1-4A93-9665-062187DE089A}" type="pres">
      <dgm:prSet presAssocID="{801E694A-0A8A-4B53-8B43-1E80E2FB7414}" presName="parentText" presStyleLbl="alignNode1" presStyleIdx="5" presStyleCnt="6">
        <dgm:presLayoutVars>
          <dgm:chMax val="1"/>
          <dgm:bulletEnabled val="1"/>
        </dgm:presLayoutVars>
      </dgm:prSet>
      <dgm:spPr/>
    </dgm:pt>
    <dgm:pt modelId="{2C2DAB1F-E610-4EB2-8729-901C72332768}" type="pres">
      <dgm:prSet presAssocID="{801E694A-0A8A-4B53-8B43-1E80E2FB7414}" presName="descendantText" presStyleLbl="alignAcc1" presStyleIdx="5" presStyleCnt="6" custFlipVert="1" custScaleX="3590">
        <dgm:presLayoutVars>
          <dgm:bulletEnabled val="1"/>
        </dgm:presLayoutVars>
      </dgm:prSet>
      <dgm:spPr/>
    </dgm:pt>
  </dgm:ptLst>
  <dgm:cxnLst>
    <dgm:cxn modelId="{B1293408-DC3C-438F-98C0-DD4F99F2CBFD}" srcId="{ED144A7E-F13E-4D89-97C8-6BBA9ED6DF3C}" destId="{D6AE80E2-0B85-405D-A917-47A6F9A2D02E}" srcOrd="1" destOrd="0" parTransId="{C2A8BE2D-FD0C-497A-AC43-6DDCB055AB19}" sibTransId="{7C8BCE07-6108-4370-8F67-5D0FE1819FA6}"/>
    <dgm:cxn modelId="{CDA38F10-4182-4370-854F-D80A971AEFF8}" srcId="{ED144A7E-F13E-4D89-97C8-6BBA9ED6DF3C}" destId="{3F2AB4A8-BE19-4277-AB5A-90CBFE65E4F5}" srcOrd="3" destOrd="0" parTransId="{1A221D64-A39E-49D2-BB17-47C440277AC6}" sibTransId="{C321919A-A97F-4C84-9563-F5AFF6319213}"/>
    <dgm:cxn modelId="{7E63BA2C-77EB-46D8-907F-C4FA7B0F1714}" srcId="{ED144A7E-F13E-4D89-97C8-6BBA9ED6DF3C}" destId="{FF6EE70C-978B-40CE-B49A-52874C82658E}" srcOrd="2" destOrd="0" parTransId="{78BF05BC-1880-4089-895F-2B9389D19FA9}" sibTransId="{EEC23275-DAFD-4934-981C-9A553A42B6CE}"/>
    <dgm:cxn modelId="{6D26A73D-768B-4631-A0B1-239A9E013C09}" srcId="{CEE9CFFF-2B6A-4BE1-9BB5-3C1FC9596A82}" destId="{D6902F19-F594-406B-880A-F0D7B0EA5C86}" srcOrd="0" destOrd="0" parTransId="{18751ADA-6ECC-4FDC-906C-B062CEA3FBD4}" sibTransId="{D9F3B95E-F73B-49A9-B06F-6E3ACE272B3F}"/>
    <dgm:cxn modelId="{9F71373F-3884-4D4C-9E0A-C1CDF4DE705D}" srcId="{ED144A7E-F13E-4D89-97C8-6BBA9ED6DF3C}" destId="{9644610B-08BE-4747-BCF9-119F88CB0939}" srcOrd="0" destOrd="0" parTransId="{F1AFCFD9-AAF8-4F4B-BD64-E14A38092377}" sibTransId="{1A7DBE35-D566-400B-B899-D65F377560CA}"/>
    <dgm:cxn modelId="{D8D18263-AFFE-4319-9812-9AD1D9F50969}" type="presOf" srcId="{ED144A7E-F13E-4D89-97C8-6BBA9ED6DF3C}" destId="{82D132C0-2DD8-48C8-8033-3E8D53CE290B}" srcOrd="0" destOrd="0" presId="urn:microsoft.com/office/officeart/2005/8/layout/chevron2"/>
    <dgm:cxn modelId="{F1E2CB64-0CA3-4990-8FE8-4CB8B9126BE2}" type="presOf" srcId="{801E694A-0A8A-4B53-8B43-1E80E2FB7414}" destId="{9BE42625-CEF1-4A93-9665-062187DE089A}" srcOrd="0" destOrd="0" presId="urn:microsoft.com/office/officeart/2005/8/layout/chevron2"/>
    <dgm:cxn modelId="{D98DD664-A745-41DF-8EB9-23EB360FFD77}" type="presOf" srcId="{3F2AB4A8-BE19-4277-AB5A-90CBFE65E4F5}" destId="{41F20506-77B3-41AF-BE22-77592113886F}" srcOrd="0" destOrd="0" presId="urn:microsoft.com/office/officeart/2005/8/layout/chevron2"/>
    <dgm:cxn modelId="{D5A91D7F-FC1C-46F3-90F1-366B04A46EE4}" srcId="{ED144A7E-F13E-4D89-97C8-6BBA9ED6DF3C}" destId="{CEE9CFFF-2B6A-4BE1-9BB5-3C1FC9596A82}" srcOrd="4" destOrd="0" parTransId="{D4DC06D1-DB43-4B03-B4CE-D7CDD6E2EBC8}" sibTransId="{88CE8333-0439-4D1D-BE52-05843B5465EB}"/>
    <dgm:cxn modelId="{5B942496-E923-47B2-8DAB-AFB38AB14ECA}" type="presOf" srcId="{D6902F19-F594-406B-880A-F0D7B0EA5C86}" destId="{9A94BE12-A856-43BA-B240-AEE537377DAA}" srcOrd="0" destOrd="0" presId="urn:microsoft.com/office/officeart/2005/8/layout/chevron2"/>
    <dgm:cxn modelId="{D4D4FC99-2582-45BE-8520-D6BCB43B8635}" type="presOf" srcId="{D6AE80E2-0B85-405D-A917-47A6F9A2D02E}" destId="{84B27E9F-E315-4A74-B323-FBB5DD3AC410}" srcOrd="0" destOrd="0" presId="urn:microsoft.com/office/officeart/2005/8/layout/chevron2"/>
    <dgm:cxn modelId="{BEBE54B6-0131-462B-92E8-A28D09C95828}" srcId="{ED144A7E-F13E-4D89-97C8-6BBA9ED6DF3C}" destId="{801E694A-0A8A-4B53-8B43-1E80E2FB7414}" srcOrd="5" destOrd="0" parTransId="{9F862069-7409-4E3F-9274-B8F99E49FA9C}" sibTransId="{2F4A9AEA-39FC-4FB5-A0DD-7205126536EA}"/>
    <dgm:cxn modelId="{B4D7CED7-7525-4CB5-882C-F5AEC0771FEF}" type="presOf" srcId="{FF6EE70C-978B-40CE-B49A-52874C82658E}" destId="{0EDC35E3-0124-4D21-B99D-549CCDFD1B85}" srcOrd="0" destOrd="0" presId="urn:microsoft.com/office/officeart/2005/8/layout/chevron2"/>
    <dgm:cxn modelId="{FF0633E2-801F-48E7-A8D9-F09328D85F33}" type="presOf" srcId="{CEE9CFFF-2B6A-4BE1-9BB5-3C1FC9596A82}" destId="{ABC0D90D-1FCB-45E9-88B7-CCD29004DB2D}" srcOrd="0" destOrd="0" presId="urn:microsoft.com/office/officeart/2005/8/layout/chevron2"/>
    <dgm:cxn modelId="{B63D22E4-8BE4-4FBA-9976-67DFD021B39D}" type="presOf" srcId="{9644610B-08BE-4747-BCF9-119F88CB0939}" destId="{5D122341-59EB-4A09-A9C7-A2B0D29F5936}" srcOrd="0" destOrd="0" presId="urn:microsoft.com/office/officeart/2005/8/layout/chevron2"/>
    <dgm:cxn modelId="{BA2E5151-40FA-4E77-8E5F-E63F3E280C98}" type="presParOf" srcId="{82D132C0-2DD8-48C8-8033-3E8D53CE290B}" destId="{8880D84A-60EA-4EF4-87A6-0037FA4BFBD9}" srcOrd="0" destOrd="0" presId="urn:microsoft.com/office/officeart/2005/8/layout/chevron2"/>
    <dgm:cxn modelId="{7C9E6F63-752C-432D-BA16-219F7E4230A7}" type="presParOf" srcId="{8880D84A-60EA-4EF4-87A6-0037FA4BFBD9}" destId="{5D122341-59EB-4A09-A9C7-A2B0D29F5936}" srcOrd="0" destOrd="0" presId="urn:microsoft.com/office/officeart/2005/8/layout/chevron2"/>
    <dgm:cxn modelId="{9899FFF0-C22B-4E5F-985F-7E65BB14A78C}" type="presParOf" srcId="{8880D84A-60EA-4EF4-87A6-0037FA4BFBD9}" destId="{8E36FAC7-55A6-45B1-B42D-4DE0641BEA6A}" srcOrd="1" destOrd="0" presId="urn:microsoft.com/office/officeart/2005/8/layout/chevron2"/>
    <dgm:cxn modelId="{16E929EF-2730-4247-B1F4-A51AEF58D471}" type="presParOf" srcId="{82D132C0-2DD8-48C8-8033-3E8D53CE290B}" destId="{FFD7299C-BA71-4FDD-8242-91E3B6158C1C}" srcOrd="1" destOrd="0" presId="urn:microsoft.com/office/officeart/2005/8/layout/chevron2"/>
    <dgm:cxn modelId="{2C46675E-82B9-4D0B-B24C-4072B98E47E6}" type="presParOf" srcId="{82D132C0-2DD8-48C8-8033-3E8D53CE290B}" destId="{7390B07F-393A-4866-BF63-BAFDD48D9BAB}" srcOrd="2" destOrd="0" presId="urn:microsoft.com/office/officeart/2005/8/layout/chevron2"/>
    <dgm:cxn modelId="{3EF95849-FD80-4AC3-991B-84731DCFE92E}" type="presParOf" srcId="{7390B07F-393A-4866-BF63-BAFDD48D9BAB}" destId="{84B27E9F-E315-4A74-B323-FBB5DD3AC410}" srcOrd="0" destOrd="0" presId="urn:microsoft.com/office/officeart/2005/8/layout/chevron2"/>
    <dgm:cxn modelId="{50BE70A6-9C93-415F-90AD-CA839BF960D1}" type="presParOf" srcId="{7390B07F-393A-4866-BF63-BAFDD48D9BAB}" destId="{7F36E5A3-AE16-41A0-82C3-60293A746B18}" srcOrd="1" destOrd="0" presId="urn:microsoft.com/office/officeart/2005/8/layout/chevron2"/>
    <dgm:cxn modelId="{5C10AACD-2565-4341-ACDD-D01027A07B4F}" type="presParOf" srcId="{82D132C0-2DD8-48C8-8033-3E8D53CE290B}" destId="{AC06A78A-9915-4E95-B5E4-B617B2632177}" srcOrd="3" destOrd="0" presId="urn:microsoft.com/office/officeart/2005/8/layout/chevron2"/>
    <dgm:cxn modelId="{262976C5-8522-463E-9B68-5B4C9EB332A8}" type="presParOf" srcId="{82D132C0-2DD8-48C8-8033-3E8D53CE290B}" destId="{50692396-3160-4A11-A69C-11B0ADC4A4B8}" srcOrd="4" destOrd="0" presId="urn:microsoft.com/office/officeart/2005/8/layout/chevron2"/>
    <dgm:cxn modelId="{C26E974A-4C47-4933-9B12-E4054D747C73}" type="presParOf" srcId="{50692396-3160-4A11-A69C-11B0ADC4A4B8}" destId="{0EDC35E3-0124-4D21-B99D-549CCDFD1B85}" srcOrd="0" destOrd="0" presId="urn:microsoft.com/office/officeart/2005/8/layout/chevron2"/>
    <dgm:cxn modelId="{C64084B0-47AC-4A3A-BBC6-0C8541C1A031}" type="presParOf" srcId="{50692396-3160-4A11-A69C-11B0ADC4A4B8}" destId="{83A5E5FA-E61E-4313-B5D3-2D8283EDE602}" srcOrd="1" destOrd="0" presId="urn:microsoft.com/office/officeart/2005/8/layout/chevron2"/>
    <dgm:cxn modelId="{83BE76C0-C612-4ABB-93FB-2996851882BF}" type="presParOf" srcId="{82D132C0-2DD8-48C8-8033-3E8D53CE290B}" destId="{C9FDF164-F28F-45F9-A0B3-435CB809E5F7}" srcOrd="5" destOrd="0" presId="urn:microsoft.com/office/officeart/2005/8/layout/chevron2"/>
    <dgm:cxn modelId="{935AC846-E4F5-42E9-BA43-2E25FAA36B53}" type="presParOf" srcId="{82D132C0-2DD8-48C8-8033-3E8D53CE290B}" destId="{E966D864-DC1F-4930-8F04-382110FF6C11}" srcOrd="6" destOrd="0" presId="urn:microsoft.com/office/officeart/2005/8/layout/chevron2"/>
    <dgm:cxn modelId="{DACCD83F-22D5-4EAD-8F21-F75F3A671EE1}" type="presParOf" srcId="{E966D864-DC1F-4930-8F04-382110FF6C11}" destId="{41F20506-77B3-41AF-BE22-77592113886F}" srcOrd="0" destOrd="0" presId="urn:microsoft.com/office/officeart/2005/8/layout/chevron2"/>
    <dgm:cxn modelId="{3F95583E-5450-4926-B287-F05D5EBD152F}" type="presParOf" srcId="{E966D864-DC1F-4930-8F04-382110FF6C11}" destId="{4E9CC1A9-3BB5-47A5-9653-26387018FD1F}" srcOrd="1" destOrd="0" presId="urn:microsoft.com/office/officeart/2005/8/layout/chevron2"/>
    <dgm:cxn modelId="{3E41EB34-6367-4AAD-9F40-5805E4B437B6}" type="presParOf" srcId="{82D132C0-2DD8-48C8-8033-3E8D53CE290B}" destId="{2D956C5A-B9AB-483A-9ADE-98ED2846078F}" srcOrd="7" destOrd="0" presId="urn:microsoft.com/office/officeart/2005/8/layout/chevron2"/>
    <dgm:cxn modelId="{2C7A4822-602C-4519-947E-3C0492C71593}" type="presParOf" srcId="{82D132C0-2DD8-48C8-8033-3E8D53CE290B}" destId="{B55E7D26-40A5-4195-BE7A-A2B2E985DFA1}" srcOrd="8" destOrd="0" presId="urn:microsoft.com/office/officeart/2005/8/layout/chevron2"/>
    <dgm:cxn modelId="{D271A6FF-0231-45FC-9D23-379BED3F031B}" type="presParOf" srcId="{B55E7D26-40A5-4195-BE7A-A2B2E985DFA1}" destId="{ABC0D90D-1FCB-45E9-88B7-CCD29004DB2D}" srcOrd="0" destOrd="0" presId="urn:microsoft.com/office/officeart/2005/8/layout/chevron2"/>
    <dgm:cxn modelId="{2E85D5DD-27BA-48D4-8A26-6F88499AF059}" type="presParOf" srcId="{B55E7D26-40A5-4195-BE7A-A2B2E985DFA1}" destId="{9A94BE12-A856-43BA-B240-AEE537377DAA}" srcOrd="1" destOrd="0" presId="urn:microsoft.com/office/officeart/2005/8/layout/chevron2"/>
    <dgm:cxn modelId="{C96BFE66-7AAD-4B40-AE21-562DA11B5DE6}" type="presParOf" srcId="{82D132C0-2DD8-48C8-8033-3E8D53CE290B}" destId="{225E4D9E-768D-46CF-9459-678E906045F7}" srcOrd="9" destOrd="0" presId="urn:microsoft.com/office/officeart/2005/8/layout/chevron2"/>
    <dgm:cxn modelId="{DFC1AD0E-ACF6-420F-B156-2599FF778AC5}" type="presParOf" srcId="{82D132C0-2DD8-48C8-8033-3E8D53CE290B}" destId="{F7872B0A-0BD7-4517-B2CB-8F0E7C48BE80}" srcOrd="10" destOrd="0" presId="urn:microsoft.com/office/officeart/2005/8/layout/chevron2"/>
    <dgm:cxn modelId="{13E15EEC-DBC3-4618-8864-C820FD7F2E0F}" type="presParOf" srcId="{F7872B0A-0BD7-4517-B2CB-8F0E7C48BE80}" destId="{9BE42625-CEF1-4A93-9665-062187DE089A}" srcOrd="0" destOrd="0" presId="urn:microsoft.com/office/officeart/2005/8/layout/chevron2"/>
    <dgm:cxn modelId="{474E6C91-0B41-4EF1-AAB1-ACD279FEB75F}" type="presParOf" srcId="{F7872B0A-0BD7-4517-B2CB-8F0E7C48BE80}" destId="{2C2DAB1F-E610-4EB2-8729-901C72332768}"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D144A7E-F13E-4D89-97C8-6BBA9ED6DF3C}" type="doc">
      <dgm:prSet loTypeId="urn:microsoft.com/office/officeart/2005/8/layout/chevron2" loCatId="process" qsTypeId="urn:microsoft.com/office/officeart/2005/8/quickstyle/simple1#9" qsCatId="simple" csTypeId="urn:microsoft.com/office/officeart/2005/8/colors/accent2_1" csCatId="accent2" phldr="1"/>
      <dgm:spPr/>
    </dgm:pt>
    <dgm:pt modelId="{9644610B-08BE-4747-BCF9-119F88CB0939}">
      <dgm:prSet phldrT="[文本]" custT="1"/>
      <dgm:spPr/>
      <dgm:t>
        <a:bodyPr/>
        <a:lstStyle/>
        <a:p>
          <a:r>
            <a:rPr lang="zh-CN" altLang="en-US" sz="1400" b="1" dirty="0"/>
            <a:t>准备</a:t>
          </a:r>
        </a:p>
      </dgm:t>
    </dgm:pt>
    <dgm:pt modelId="{F1AFCFD9-AAF8-4F4B-BD64-E14A38092377}" type="parTrans" cxnId="{9F71373F-3884-4D4C-9E0A-C1CDF4DE705D}">
      <dgm:prSet/>
      <dgm:spPr/>
      <dgm:t>
        <a:bodyPr/>
        <a:lstStyle/>
        <a:p>
          <a:endParaRPr lang="zh-CN" altLang="en-US"/>
        </a:p>
      </dgm:t>
    </dgm:pt>
    <dgm:pt modelId="{1A7DBE35-D566-400B-B899-D65F377560CA}" type="sibTrans" cxnId="{9F71373F-3884-4D4C-9E0A-C1CDF4DE705D}">
      <dgm:prSet/>
      <dgm:spPr/>
      <dgm:t>
        <a:bodyPr/>
        <a:lstStyle/>
        <a:p>
          <a:endParaRPr lang="zh-CN" altLang="en-US"/>
        </a:p>
      </dgm:t>
    </dgm:pt>
    <dgm:pt modelId="{FF6EE70C-978B-40CE-B49A-52874C82658E}">
      <dgm:prSet phldrT="[文本]" custT="1"/>
      <dgm:spPr/>
      <dgm:t>
        <a:bodyPr/>
        <a:lstStyle/>
        <a:p>
          <a:r>
            <a:rPr lang="zh-CN" altLang="en-US" sz="1400" b="1" dirty="0"/>
            <a:t>遏制</a:t>
          </a:r>
        </a:p>
      </dgm:t>
    </dgm:pt>
    <dgm:pt modelId="{78BF05BC-1880-4089-895F-2B9389D19FA9}" type="parTrans" cxnId="{7E63BA2C-77EB-46D8-907F-C4FA7B0F1714}">
      <dgm:prSet/>
      <dgm:spPr/>
      <dgm:t>
        <a:bodyPr/>
        <a:lstStyle/>
        <a:p>
          <a:endParaRPr lang="zh-CN" altLang="en-US"/>
        </a:p>
      </dgm:t>
    </dgm:pt>
    <dgm:pt modelId="{EEC23275-DAFD-4934-981C-9A553A42B6CE}" type="sibTrans" cxnId="{7E63BA2C-77EB-46D8-907F-C4FA7B0F1714}">
      <dgm:prSet/>
      <dgm:spPr/>
      <dgm:t>
        <a:bodyPr/>
        <a:lstStyle/>
        <a:p>
          <a:endParaRPr lang="zh-CN" altLang="en-US"/>
        </a:p>
      </dgm:t>
    </dgm:pt>
    <dgm:pt modelId="{CEE9CFFF-2B6A-4BE1-9BB5-3C1FC9596A82}">
      <dgm:prSet phldrT="[文本]" custT="1"/>
      <dgm:spPr/>
      <dgm:t>
        <a:bodyPr/>
        <a:lstStyle/>
        <a:p>
          <a:r>
            <a:rPr lang="zh-CN" altLang="en-US" sz="1400" b="1" dirty="0"/>
            <a:t>恢复</a:t>
          </a:r>
        </a:p>
      </dgm:t>
    </dgm:pt>
    <dgm:pt modelId="{D4DC06D1-DB43-4B03-B4CE-D7CDD6E2EBC8}" type="parTrans" cxnId="{D5A91D7F-FC1C-46F3-90F1-366B04A46EE4}">
      <dgm:prSet/>
      <dgm:spPr/>
      <dgm:t>
        <a:bodyPr/>
        <a:lstStyle/>
        <a:p>
          <a:endParaRPr lang="zh-CN" altLang="en-US"/>
        </a:p>
      </dgm:t>
    </dgm:pt>
    <dgm:pt modelId="{88CE8333-0439-4D1D-BE52-05843B5465EB}" type="sibTrans" cxnId="{D5A91D7F-FC1C-46F3-90F1-366B04A46EE4}">
      <dgm:prSet/>
      <dgm:spPr/>
      <dgm:t>
        <a:bodyPr/>
        <a:lstStyle/>
        <a:p>
          <a:endParaRPr lang="zh-CN" altLang="en-US"/>
        </a:p>
      </dgm:t>
    </dgm:pt>
    <dgm:pt modelId="{801E694A-0A8A-4B53-8B43-1E80E2FB7414}">
      <dgm:prSet phldrT="[文本]" custT="1"/>
      <dgm:spPr/>
      <dgm:t>
        <a:bodyPr/>
        <a:lstStyle/>
        <a:p>
          <a:r>
            <a:rPr lang="zh-CN" altLang="en-US" sz="1400" b="1"/>
            <a:t>跟踪总结</a:t>
          </a:r>
          <a:endParaRPr lang="zh-CN" altLang="en-US" sz="1400" b="1" dirty="0"/>
        </a:p>
      </dgm:t>
    </dgm:pt>
    <dgm:pt modelId="{9F862069-7409-4E3F-9274-B8F99E49FA9C}" type="parTrans" cxnId="{BEBE54B6-0131-462B-92E8-A28D09C95828}">
      <dgm:prSet/>
      <dgm:spPr/>
      <dgm:t>
        <a:bodyPr/>
        <a:lstStyle/>
        <a:p>
          <a:endParaRPr lang="zh-CN" altLang="en-US"/>
        </a:p>
      </dgm:t>
    </dgm:pt>
    <dgm:pt modelId="{2F4A9AEA-39FC-4FB5-A0DD-7205126536EA}" type="sibTrans" cxnId="{BEBE54B6-0131-462B-92E8-A28D09C95828}">
      <dgm:prSet/>
      <dgm:spPr/>
      <dgm:t>
        <a:bodyPr/>
        <a:lstStyle/>
        <a:p>
          <a:endParaRPr lang="zh-CN" altLang="en-US"/>
        </a:p>
      </dgm:t>
    </dgm:pt>
    <dgm:pt modelId="{D6902F19-F594-406B-880A-F0D7B0EA5C86}">
      <dgm:prSet/>
      <dgm:spPr/>
      <dgm:t>
        <a:bodyPr/>
        <a:lstStyle/>
        <a:p>
          <a:endParaRPr lang="zh-CN" altLang="en-US" dirty="0"/>
        </a:p>
      </dgm:t>
    </dgm:pt>
    <dgm:pt modelId="{18751ADA-6ECC-4FDC-906C-B062CEA3FBD4}" type="parTrans" cxnId="{6D26A73D-768B-4631-A0B1-239A9E013C09}">
      <dgm:prSet/>
      <dgm:spPr/>
      <dgm:t>
        <a:bodyPr/>
        <a:lstStyle/>
        <a:p>
          <a:endParaRPr lang="zh-CN" altLang="en-US"/>
        </a:p>
      </dgm:t>
    </dgm:pt>
    <dgm:pt modelId="{D9F3B95E-F73B-49A9-B06F-6E3ACE272B3F}" type="sibTrans" cxnId="{6D26A73D-768B-4631-A0B1-239A9E013C09}">
      <dgm:prSet/>
      <dgm:spPr/>
      <dgm:t>
        <a:bodyPr/>
        <a:lstStyle/>
        <a:p>
          <a:endParaRPr lang="zh-CN" altLang="en-US"/>
        </a:p>
      </dgm:t>
    </dgm:pt>
    <dgm:pt modelId="{3F2AB4A8-BE19-4277-AB5A-90CBFE65E4F5}">
      <dgm:prSet custT="1"/>
      <dgm:spPr/>
      <dgm:t>
        <a:bodyPr/>
        <a:lstStyle/>
        <a:p>
          <a:r>
            <a:rPr lang="zh-CN" altLang="en-US" sz="1400" b="1" dirty="0"/>
            <a:t>根除</a:t>
          </a:r>
        </a:p>
      </dgm:t>
    </dgm:pt>
    <dgm:pt modelId="{1A221D64-A39E-49D2-BB17-47C440277AC6}" type="parTrans" cxnId="{CDA38F10-4182-4370-854F-D80A971AEFF8}">
      <dgm:prSet/>
      <dgm:spPr/>
      <dgm:t>
        <a:bodyPr/>
        <a:lstStyle/>
        <a:p>
          <a:endParaRPr lang="zh-CN" altLang="en-US"/>
        </a:p>
      </dgm:t>
    </dgm:pt>
    <dgm:pt modelId="{C321919A-A97F-4C84-9563-F5AFF6319213}" type="sibTrans" cxnId="{CDA38F10-4182-4370-854F-D80A971AEFF8}">
      <dgm:prSet/>
      <dgm:spPr/>
      <dgm:t>
        <a:bodyPr/>
        <a:lstStyle/>
        <a:p>
          <a:endParaRPr lang="zh-CN" altLang="en-US"/>
        </a:p>
      </dgm:t>
    </dgm:pt>
    <dgm:pt modelId="{D6AE80E2-0B85-405D-A917-47A6F9A2D02E}">
      <dgm:prSet phldrT="[文本]" custT="1"/>
      <dgm:spPr/>
      <dgm:t>
        <a:bodyPr/>
        <a:lstStyle/>
        <a:p>
          <a:r>
            <a:rPr lang="zh-CN" altLang="en-US" sz="1400" b="1"/>
            <a:t>检测</a:t>
          </a:r>
          <a:endParaRPr lang="zh-CN" altLang="en-US" sz="1400" b="1" dirty="0"/>
        </a:p>
      </dgm:t>
    </dgm:pt>
    <dgm:pt modelId="{7C8BCE07-6108-4370-8F67-5D0FE1819FA6}" type="sibTrans" cxnId="{B1293408-DC3C-438F-98C0-DD4F99F2CBFD}">
      <dgm:prSet/>
      <dgm:spPr/>
      <dgm:t>
        <a:bodyPr/>
        <a:lstStyle/>
        <a:p>
          <a:endParaRPr lang="zh-CN" altLang="en-US"/>
        </a:p>
      </dgm:t>
    </dgm:pt>
    <dgm:pt modelId="{C2A8BE2D-FD0C-497A-AC43-6DDCB055AB19}" type="parTrans" cxnId="{B1293408-DC3C-438F-98C0-DD4F99F2CBFD}">
      <dgm:prSet/>
      <dgm:spPr/>
      <dgm:t>
        <a:bodyPr/>
        <a:lstStyle/>
        <a:p>
          <a:endParaRPr lang="zh-CN" altLang="en-US"/>
        </a:p>
      </dgm:t>
    </dgm:pt>
    <dgm:pt modelId="{82D132C0-2DD8-48C8-8033-3E8D53CE290B}" type="pres">
      <dgm:prSet presAssocID="{ED144A7E-F13E-4D89-97C8-6BBA9ED6DF3C}" presName="linearFlow" presStyleCnt="0">
        <dgm:presLayoutVars>
          <dgm:dir/>
          <dgm:animLvl val="lvl"/>
          <dgm:resizeHandles val="exact"/>
        </dgm:presLayoutVars>
      </dgm:prSet>
      <dgm:spPr/>
    </dgm:pt>
    <dgm:pt modelId="{8880D84A-60EA-4EF4-87A6-0037FA4BFBD9}" type="pres">
      <dgm:prSet presAssocID="{9644610B-08BE-4747-BCF9-119F88CB0939}" presName="composite" presStyleCnt="0"/>
      <dgm:spPr/>
    </dgm:pt>
    <dgm:pt modelId="{5D122341-59EB-4A09-A9C7-A2B0D29F5936}" type="pres">
      <dgm:prSet presAssocID="{9644610B-08BE-4747-BCF9-119F88CB0939}" presName="parentText" presStyleLbl="alignNode1" presStyleIdx="0" presStyleCnt="6">
        <dgm:presLayoutVars>
          <dgm:chMax val="1"/>
          <dgm:bulletEnabled val="1"/>
        </dgm:presLayoutVars>
      </dgm:prSet>
      <dgm:spPr/>
    </dgm:pt>
    <dgm:pt modelId="{8E36FAC7-55A6-45B1-B42D-4DE0641BEA6A}" type="pres">
      <dgm:prSet presAssocID="{9644610B-08BE-4747-BCF9-119F88CB0939}" presName="descendantText" presStyleLbl="alignAcc1" presStyleIdx="0" presStyleCnt="6" custFlipVert="0" custScaleX="4884" custLinFactNeighborX="-1763" custLinFactNeighborY="4799">
        <dgm:presLayoutVars>
          <dgm:bulletEnabled val="1"/>
        </dgm:presLayoutVars>
      </dgm:prSet>
      <dgm:spPr/>
    </dgm:pt>
    <dgm:pt modelId="{FFD7299C-BA71-4FDD-8242-91E3B6158C1C}" type="pres">
      <dgm:prSet presAssocID="{1A7DBE35-D566-400B-B899-D65F377560CA}" presName="sp" presStyleCnt="0"/>
      <dgm:spPr/>
    </dgm:pt>
    <dgm:pt modelId="{7390B07F-393A-4866-BF63-BAFDD48D9BAB}" type="pres">
      <dgm:prSet presAssocID="{D6AE80E2-0B85-405D-A917-47A6F9A2D02E}" presName="composite" presStyleCnt="0"/>
      <dgm:spPr/>
    </dgm:pt>
    <dgm:pt modelId="{84B27E9F-E315-4A74-B323-FBB5DD3AC410}" type="pres">
      <dgm:prSet presAssocID="{D6AE80E2-0B85-405D-A917-47A6F9A2D02E}" presName="parentText" presStyleLbl="alignNode1" presStyleIdx="1" presStyleCnt="6">
        <dgm:presLayoutVars>
          <dgm:chMax val="1"/>
          <dgm:bulletEnabled val="1"/>
        </dgm:presLayoutVars>
      </dgm:prSet>
      <dgm:spPr/>
    </dgm:pt>
    <dgm:pt modelId="{7F36E5A3-AE16-41A0-82C3-60293A746B18}" type="pres">
      <dgm:prSet presAssocID="{D6AE80E2-0B85-405D-A917-47A6F9A2D02E}" presName="descendantText" presStyleLbl="alignAcc1" presStyleIdx="1" presStyleCnt="6" custFlipVert="1" custScaleX="5518" custLinFactNeighborX="-2641" custLinFactNeighborY="2278">
        <dgm:presLayoutVars>
          <dgm:bulletEnabled val="1"/>
        </dgm:presLayoutVars>
      </dgm:prSet>
      <dgm:spPr/>
    </dgm:pt>
    <dgm:pt modelId="{AC06A78A-9915-4E95-B5E4-B617B2632177}" type="pres">
      <dgm:prSet presAssocID="{7C8BCE07-6108-4370-8F67-5D0FE1819FA6}" presName="sp" presStyleCnt="0"/>
      <dgm:spPr/>
    </dgm:pt>
    <dgm:pt modelId="{50692396-3160-4A11-A69C-11B0ADC4A4B8}" type="pres">
      <dgm:prSet presAssocID="{FF6EE70C-978B-40CE-B49A-52874C82658E}" presName="composite" presStyleCnt="0"/>
      <dgm:spPr/>
    </dgm:pt>
    <dgm:pt modelId="{0EDC35E3-0124-4D21-B99D-549CCDFD1B85}" type="pres">
      <dgm:prSet presAssocID="{FF6EE70C-978B-40CE-B49A-52874C82658E}" presName="parentText" presStyleLbl="alignNode1" presStyleIdx="2" presStyleCnt="6">
        <dgm:presLayoutVars>
          <dgm:chMax val="1"/>
          <dgm:bulletEnabled val="1"/>
        </dgm:presLayoutVars>
      </dgm:prSet>
      <dgm:spPr/>
    </dgm:pt>
    <dgm:pt modelId="{83A5E5FA-E61E-4313-B5D3-2D8283EDE602}" type="pres">
      <dgm:prSet presAssocID="{FF6EE70C-978B-40CE-B49A-52874C82658E}" presName="descendantText" presStyleLbl="alignAcc1" presStyleIdx="2" presStyleCnt="6" custFlipVert="1" custScaleX="3623">
        <dgm:presLayoutVars>
          <dgm:bulletEnabled val="1"/>
        </dgm:presLayoutVars>
      </dgm:prSet>
      <dgm:spPr/>
    </dgm:pt>
    <dgm:pt modelId="{C9FDF164-F28F-45F9-A0B3-435CB809E5F7}" type="pres">
      <dgm:prSet presAssocID="{EEC23275-DAFD-4934-981C-9A553A42B6CE}" presName="sp" presStyleCnt="0"/>
      <dgm:spPr/>
    </dgm:pt>
    <dgm:pt modelId="{E966D864-DC1F-4930-8F04-382110FF6C11}" type="pres">
      <dgm:prSet presAssocID="{3F2AB4A8-BE19-4277-AB5A-90CBFE65E4F5}" presName="composite" presStyleCnt="0"/>
      <dgm:spPr/>
    </dgm:pt>
    <dgm:pt modelId="{41F20506-77B3-41AF-BE22-77592113886F}" type="pres">
      <dgm:prSet presAssocID="{3F2AB4A8-BE19-4277-AB5A-90CBFE65E4F5}" presName="parentText" presStyleLbl="alignNode1" presStyleIdx="3" presStyleCnt="6">
        <dgm:presLayoutVars>
          <dgm:chMax val="1"/>
          <dgm:bulletEnabled val="1"/>
        </dgm:presLayoutVars>
      </dgm:prSet>
      <dgm:spPr/>
    </dgm:pt>
    <dgm:pt modelId="{4E9CC1A9-3BB5-47A5-9653-26387018FD1F}" type="pres">
      <dgm:prSet presAssocID="{3F2AB4A8-BE19-4277-AB5A-90CBFE65E4F5}" presName="descendantText" presStyleLbl="alignAcc1" presStyleIdx="3" presStyleCnt="6" custFlipVert="1" custScaleX="3951">
        <dgm:presLayoutVars>
          <dgm:bulletEnabled val="1"/>
        </dgm:presLayoutVars>
      </dgm:prSet>
      <dgm:spPr/>
    </dgm:pt>
    <dgm:pt modelId="{2D956C5A-B9AB-483A-9ADE-98ED2846078F}" type="pres">
      <dgm:prSet presAssocID="{C321919A-A97F-4C84-9563-F5AFF6319213}" presName="sp" presStyleCnt="0"/>
      <dgm:spPr/>
    </dgm:pt>
    <dgm:pt modelId="{B55E7D26-40A5-4195-BE7A-A2B2E985DFA1}" type="pres">
      <dgm:prSet presAssocID="{CEE9CFFF-2B6A-4BE1-9BB5-3C1FC9596A82}" presName="composite" presStyleCnt="0"/>
      <dgm:spPr/>
    </dgm:pt>
    <dgm:pt modelId="{ABC0D90D-1FCB-45E9-88B7-CCD29004DB2D}" type="pres">
      <dgm:prSet presAssocID="{CEE9CFFF-2B6A-4BE1-9BB5-3C1FC9596A82}" presName="parentText" presStyleLbl="alignNode1" presStyleIdx="4" presStyleCnt="6">
        <dgm:presLayoutVars>
          <dgm:chMax val="1"/>
          <dgm:bulletEnabled val="1"/>
        </dgm:presLayoutVars>
      </dgm:prSet>
      <dgm:spPr/>
    </dgm:pt>
    <dgm:pt modelId="{9A94BE12-A856-43BA-B240-AEE537377DAA}" type="pres">
      <dgm:prSet presAssocID="{CEE9CFFF-2B6A-4BE1-9BB5-3C1FC9596A82}" presName="descendantText" presStyleLbl="alignAcc1" presStyleIdx="4" presStyleCnt="6" custFlipVert="0" custScaleX="3683">
        <dgm:presLayoutVars>
          <dgm:bulletEnabled val="1"/>
        </dgm:presLayoutVars>
      </dgm:prSet>
      <dgm:spPr/>
    </dgm:pt>
    <dgm:pt modelId="{225E4D9E-768D-46CF-9459-678E906045F7}" type="pres">
      <dgm:prSet presAssocID="{88CE8333-0439-4D1D-BE52-05843B5465EB}" presName="sp" presStyleCnt="0"/>
      <dgm:spPr/>
    </dgm:pt>
    <dgm:pt modelId="{F7872B0A-0BD7-4517-B2CB-8F0E7C48BE80}" type="pres">
      <dgm:prSet presAssocID="{801E694A-0A8A-4B53-8B43-1E80E2FB7414}" presName="composite" presStyleCnt="0"/>
      <dgm:spPr/>
    </dgm:pt>
    <dgm:pt modelId="{9BE42625-CEF1-4A93-9665-062187DE089A}" type="pres">
      <dgm:prSet presAssocID="{801E694A-0A8A-4B53-8B43-1E80E2FB7414}" presName="parentText" presStyleLbl="alignNode1" presStyleIdx="5" presStyleCnt="6">
        <dgm:presLayoutVars>
          <dgm:chMax val="1"/>
          <dgm:bulletEnabled val="1"/>
        </dgm:presLayoutVars>
      </dgm:prSet>
      <dgm:spPr/>
    </dgm:pt>
    <dgm:pt modelId="{2C2DAB1F-E610-4EB2-8729-901C72332768}" type="pres">
      <dgm:prSet presAssocID="{801E694A-0A8A-4B53-8B43-1E80E2FB7414}" presName="descendantText" presStyleLbl="alignAcc1" presStyleIdx="5" presStyleCnt="6" custFlipVert="1" custScaleX="3590">
        <dgm:presLayoutVars>
          <dgm:bulletEnabled val="1"/>
        </dgm:presLayoutVars>
      </dgm:prSet>
      <dgm:spPr/>
    </dgm:pt>
  </dgm:ptLst>
  <dgm:cxnLst>
    <dgm:cxn modelId="{B1293408-DC3C-438F-98C0-DD4F99F2CBFD}" srcId="{ED144A7E-F13E-4D89-97C8-6BBA9ED6DF3C}" destId="{D6AE80E2-0B85-405D-A917-47A6F9A2D02E}" srcOrd="1" destOrd="0" parTransId="{C2A8BE2D-FD0C-497A-AC43-6DDCB055AB19}" sibTransId="{7C8BCE07-6108-4370-8F67-5D0FE1819FA6}"/>
    <dgm:cxn modelId="{CDA38F10-4182-4370-854F-D80A971AEFF8}" srcId="{ED144A7E-F13E-4D89-97C8-6BBA9ED6DF3C}" destId="{3F2AB4A8-BE19-4277-AB5A-90CBFE65E4F5}" srcOrd="3" destOrd="0" parTransId="{1A221D64-A39E-49D2-BB17-47C440277AC6}" sibTransId="{C321919A-A97F-4C84-9563-F5AFF6319213}"/>
    <dgm:cxn modelId="{A1D03418-4676-4EB4-AFA1-94893EF9B234}" type="presOf" srcId="{9644610B-08BE-4747-BCF9-119F88CB0939}" destId="{5D122341-59EB-4A09-A9C7-A2B0D29F5936}" srcOrd="0" destOrd="0" presId="urn:microsoft.com/office/officeart/2005/8/layout/chevron2"/>
    <dgm:cxn modelId="{77094429-6AB0-407F-A08C-F090EA919817}" type="presOf" srcId="{FF6EE70C-978B-40CE-B49A-52874C82658E}" destId="{0EDC35E3-0124-4D21-B99D-549CCDFD1B85}" srcOrd="0" destOrd="0" presId="urn:microsoft.com/office/officeart/2005/8/layout/chevron2"/>
    <dgm:cxn modelId="{7E63BA2C-77EB-46D8-907F-C4FA7B0F1714}" srcId="{ED144A7E-F13E-4D89-97C8-6BBA9ED6DF3C}" destId="{FF6EE70C-978B-40CE-B49A-52874C82658E}" srcOrd="2" destOrd="0" parTransId="{78BF05BC-1880-4089-895F-2B9389D19FA9}" sibTransId="{EEC23275-DAFD-4934-981C-9A553A42B6CE}"/>
    <dgm:cxn modelId="{6D26A73D-768B-4631-A0B1-239A9E013C09}" srcId="{CEE9CFFF-2B6A-4BE1-9BB5-3C1FC9596A82}" destId="{D6902F19-F594-406B-880A-F0D7B0EA5C86}" srcOrd="0" destOrd="0" parTransId="{18751ADA-6ECC-4FDC-906C-B062CEA3FBD4}" sibTransId="{D9F3B95E-F73B-49A9-B06F-6E3ACE272B3F}"/>
    <dgm:cxn modelId="{9F71373F-3884-4D4C-9E0A-C1CDF4DE705D}" srcId="{ED144A7E-F13E-4D89-97C8-6BBA9ED6DF3C}" destId="{9644610B-08BE-4747-BCF9-119F88CB0939}" srcOrd="0" destOrd="0" parTransId="{F1AFCFD9-AAF8-4F4B-BD64-E14A38092377}" sibTransId="{1A7DBE35-D566-400B-B899-D65F377560CA}"/>
    <dgm:cxn modelId="{35992849-CD80-470E-8ED5-2D8A5FC624BD}" type="presOf" srcId="{D6AE80E2-0B85-405D-A917-47A6F9A2D02E}" destId="{84B27E9F-E315-4A74-B323-FBB5DD3AC410}" srcOrd="0" destOrd="0" presId="urn:microsoft.com/office/officeart/2005/8/layout/chevron2"/>
    <dgm:cxn modelId="{D5A91D7F-FC1C-46F3-90F1-366B04A46EE4}" srcId="{ED144A7E-F13E-4D89-97C8-6BBA9ED6DF3C}" destId="{CEE9CFFF-2B6A-4BE1-9BB5-3C1FC9596A82}" srcOrd="4" destOrd="0" parTransId="{D4DC06D1-DB43-4B03-B4CE-D7CDD6E2EBC8}" sibTransId="{88CE8333-0439-4D1D-BE52-05843B5465EB}"/>
    <dgm:cxn modelId="{307EF99E-37F3-464A-B2D0-E530D90128B7}" type="presOf" srcId="{3F2AB4A8-BE19-4277-AB5A-90CBFE65E4F5}" destId="{41F20506-77B3-41AF-BE22-77592113886F}" srcOrd="0" destOrd="0" presId="urn:microsoft.com/office/officeart/2005/8/layout/chevron2"/>
    <dgm:cxn modelId="{BEBE54B6-0131-462B-92E8-A28D09C95828}" srcId="{ED144A7E-F13E-4D89-97C8-6BBA9ED6DF3C}" destId="{801E694A-0A8A-4B53-8B43-1E80E2FB7414}" srcOrd="5" destOrd="0" parTransId="{9F862069-7409-4E3F-9274-B8F99E49FA9C}" sibTransId="{2F4A9AEA-39FC-4FB5-A0DD-7205126536EA}"/>
    <dgm:cxn modelId="{5797FAC6-6C8C-48D5-A054-02B1312379AB}" type="presOf" srcId="{CEE9CFFF-2B6A-4BE1-9BB5-3C1FC9596A82}" destId="{ABC0D90D-1FCB-45E9-88B7-CCD29004DB2D}" srcOrd="0" destOrd="0" presId="urn:microsoft.com/office/officeart/2005/8/layout/chevron2"/>
    <dgm:cxn modelId="{1B4218DA-B466-4B9B-B5DE-A19152604A10}" type="presOf" srcId="{ED144A7E-F13E-4D89-97C8-6BBA9ED6DF3C}" destId="{82D132C0-2DD8-48C8-8033-3E8D53CE290B}" srcOrd="0" destOrd="0" presId="urn:microsoft.com/office/officeart/2005/8/layout/chevron2"/>
    <dgm:cxn modelId="{6EC4F1F7-567B-4F04-A6F0-A5E4AA2FB764}" type="presOf" srcId="{801E694A-0A8A-4B53-8B43-1E80E2FB7414}" destId="{9BE42625-CEF1-4A93-9665-062187DE089A}" srcOrd="0" destOrd="0" presId="urn:microsoft.com/office/officeart/2005/8/layout/chevron2"/>
    <dgm:cxn modelId="{7FAB67FD-D78D-466E-A447-F7EBCC7ABB86}" type="presOf" srcId="{D6902F19-F594-406B-880A-F0D7B0EA5C86}" destId="{9A94BE12-A856-43BA-B240-AEE537377DAA}" srcOrd="0" destOrd="0" presId="urn:microsoft.com/office/officeart/2005/8/layout/chevron2"/>
    <dgm:cxn modelId="{77615AAB-E771-4DD8-AF43-7E775AD82181}" type="presParOf" srcId="{82D132C0-2DD8-48C8-8033-3E8D53CE290B}" destId="{8880D84A-60EA-4EF4-87A6-0037FA4BFBD9}" srcOrd="0" destOrd="0" presId="urn:microsoft.com/office/officeart/2005/8/layout/chevron2"/>
    <dgm:cxn modelId="{889B4084-5864-4670-90B9-E37336C2E3CD}" type="presParOf" srcId="{8880D84A-60EA-4EF4-87A6-0037FA4BFBD9}" destId="{5D122341-59EB-4A09-A9C7-A2B0D29F5936}" srcOrd="0" destOrd="0" presId="urn:microsoft.com/office/officeart/2005/8/layout/chevron2"/>
    <dgm:cxn modelId="{CC356E90-E1B3-4281-BB37-4B9FD13F821F}" type="presParOf" srcId="{8880D84A-60EA-4EF4-87A6-0037FA4BFBD9}" destId="{8E36FAC7-55A6-45B1-B42D-4DE0641BEA6A}" srcOrd="1" destOrd="0" presId="urn:microsoft.com/office/officeart/2005/8/layout/chevron2"/>
    <dgm:cxn modelId="{9A359D67-D51D-46FB-A065-2BE377FEB237}" type="presParOf" srcId="{82D132C0-2DD8-48C8-8033-3E8D53CE290B}" destId="{FFD7299C-BA71-4FDD-8242-91E3B6158C1C}" srcOrd="1" destOrd="0" presId="urn:microsoft.com/office/officeart/2005/8/layout/chevron2"/>
    <dgm:cxn modelId="{333103FB-C59B-4953-8396-24B577E41212}" type="presParOf" srcId="{82D132C0-2DD8-48C8-8033-3E8D53CE290B}" destId="{7390B07F-393A-4866-BF63-BAFDD48D9BAB}" srcOrd="2" destOrd="0" presId="urn:microsoft.com/office/officeart/2005/8/layout/chevron2"/>
    <dgm:cxn modelId="{EFE5DFFE-9DB6-4564-84DB-9FA430E99D21}" type="presParOf" srcId="{7390B07F-393A-4866-BF63-BAFDD48D9BAB}" destId="{84B27E9F-E315-4A74-B323-FBB5DD3AC410}" srcOrd="0" destOrd="0" presId="urn:microsoft.com/office/officeart/2005/8/layout/chevron2"/>
    <dgm:cxn modelId="{506326DA-A2F5-4B54-9BC7-735BE534C9CB}" type="presParOf" srcId="{7390B07F-393A-4866-BF63-BAFDD48D9BAB}" destId="{7F36E5A3-AE16-41A0-82C3-60293A746B18}" srcOrd="1" destOrd="0" presId="urn:microsoft.com/office/officeart/2005/8/layout/chevron2"/>
    <dgm:cxn modelId="{26B79AAF-721A-40F9-A511-40FEDEEB7347}" type="presParOf" srcId="{82D132C0-2DD8-48C8-8033-3E8D53CE290B}" destId="{AC06A78A-9915-4E95-B5E4-B617B2632177}" srcOrd="3" destOrd="0" presId="urn:microsoft.com/office/officeart/2005/8/layout/chevron2"/>
    <dgm:cxn modelId="{BBC46A83-20C7-4B91-9020-F4D6B4795240}" type="presParOf" srcId="{82D132C0-2DD8-48C8-8033-3E8D53CE290B}" destId="{50692396-3160-4A11-A69C-11B0ADC4A4B8}" srcOrd="4" destOrd="0" presId="urn:microsoft.com/office/officeart/2005/8/layout/chevron2"/>
    <dgm:cxn modelId="{92EB6989-F666-4A08-8C62-2EBC703CFE8C}" type="presParOf" srcId="{50692396-3160-4A11-A69C-11B0ADC4A4B8}" destId="{0EDC35E3-0124-4D21-B99D-549CCDFD1B85}" srcOrd="0" destOrd="0" presId="urn:microsoft.com/office/officeart/2005/8/layout/chevron2"/>
    <dgm:cxn modelId="{D330BC66-D602-4F8C-A01A-F8936FB5F798}" type="presParOf" srcId="{50692396-3160-4A11-A69C-11B0ADC4A4B8}" destId="{83A5E5FA-E61E-4313-B5D3-2D8283EDE602}" srcOrd="1" destOrd="0" presId="urn:microsoft.com/office/officeart/2005/8/layout/chevron2"/>
    <dgm:cxn modelId="{05F259DF-5F98-490E-88B3-850D735BC767}" type="presParOf" srcId="{82D132C0-2DD8-48C8-8033-3E8D53CE290B}" destId="{C9FDF164-F28F-45F9-A0B3-435CB809E5F7}" srcOrd="5" destOrd="0" presId="urn:microsoft.com/office/officeart/2005/8/layout/chevron2"/>
    <dgm:cxn modelId="{B50A3544-55A3-4347-A757-487063030B77}" type="presParOf" srcId="{82D132C0-2DD8-48C8-8033-3E8D53CE290B}" destId="{E966D864-DC1F-4930-8F04-382110FF6C11}" srcOrd="6" destOrd="0" presId="urn:microsoft.com/office/officeart/2005/8/layout/chevron2"/>
    <dgm:cxn modelId="{9F9DE8A7-3655-4F8E-9A7C-C7EA76A5EE40}" type="presParOf" srcId="{E966D864-DC1F-4930-8F04-382110FF6C11}" destId="{41F20506-77B3-41AF-BE22-77592113886F}" srcOrd="0" destOrd="0" presId="urn:microsoft.com/office/officeart/2005/8/layout/chevron2"/>
    <dgm:cxn modelId="{990BB4CB-5CBA-4146-9189-78E3C21F94E4}" type="presParOf" srcId="{E966D864-DC1F-4930-8F04-382110FF6C11}" destId="{4E9CC1A9-3BB5-47A5-9653-26387018FD1F}" srcOrd="1" destOrd="0" presId="urn:microsoft.com/office/officeart/2005/8/layout/chevron2"/>
    <dgm:cxn modelId="{0D305A75-F83B-422C-A9D8-8384951CB86C}" type="presParOf" srcId="{82D132C0-2DD8-48C8-8033-3E8D53CE290B}" destId="{2D956C5A-B9AB-483A-9ADE-98ED2846078F}" srcOrd="7" destOrd="0" presId="urn:microsoft.com/office/officeart/2005/8/layout/chevron2"/>
    <dgm:cxn modelId="{765C8997-430D-4EC1-9177-F0B6E0174A32}" type="presParOf" srcId="{82D132C0-2DD8-48C8-8033-3E8D53CE290B}" destId="{B55E7D26-40A5-4195-BE7A-A2B2E985DFA1}" srcOrd="8" destOrd="0" presId="urn:microsoft.com/office/officeart/2005/8/layout/chevron2"/>
    <dgm:cxn modelId="{1D987100-B540-4140-8B75-8083133C1880}" type="presParOf" srcId="{B55E7D26-40A5-4195-BE7A-A2B2E985DFA1}" destId="{ABC0D90D-1FCB-45E9-88B7-CCD29004DB2D}" srcOrd="0" destOrd="0" presId="urn:microsoft.com/office/officeart/2005/8/layout/chevron2"/>
    <dgm:cxn modelId="{188DE782-9BD4-4C8A-A6D2-A5976C4EB498}" type="presParOf" srcId="{B55E7D26-40A5-4195-BE7A-A2B2E985DFA1}" destId="{9A94BE12-A856-43BA-B240-AEE537377DAA}" srcOrd="1" destOrd="0" presId="urn:microsoft.com/office/officeart/2005/8/layout/chevron2"/>
    <dgm:cxn modelId="{DFCA0014-177C-4105-9DD8-D408B56F4CE4}" type="presParOf" srcId="{82D132C0-2DD8-48C8-8033-3E8D53CE290B}" destId="{225E4D9E-768D-46CF-9459-678E906045F7}" srcOrd="9" destOrd="0" presId="urn:microsoft.com/office/officeart/2005/8/layout/chevron2"/>
    <dgm:cxn modelId="{82670C62-73E2-44D7-9C1F-575D1107D429}" type="presParOf" srcId="{82D132C0-2DD8-48C8-8033-3E8D53CE290B}" destId="{F7872B0A-0BD7-4517-B2CB-8F0E7C48BE80}" srcOrd="10" destOrd="0" presId="urn:microsoft.com/office/officeart/2005/8/layout/chevron2"/>
    <dgm:cxn modelId="{07B0685B-0E7E-4D03-B01C-8A53A738FA44}" type="presParOf" srcId="{F7872B0A-0BD7-4517-B2CB-8F0E7C48BE80}" destId="{9BE42625-CEF1-4A93-9665-062187DE089A}" srcOrd="0" destOrd="0" presId="urn:microsoft.com/office/officeart/2005/8/layout/chevron2"/>
    <dgm:cxn modelId="{E3043454-BD24-4A52-A0DC-9F2F909A09B2}" type="presParOf" srcId="{F7872B0A-0BD7-4517-B2CB-8F0E7C48BE80}" destId="{2C2DAB1F-E610-4EB2-8729-901C72332768}"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D144A7E-F13E-4D89-97C8-6BBA9ED6DF3C}" type="doc">
      <dgm:prSet loTypeId="urn:microsoft.com/office/officeart/2005/8/layout/chevron2" loCatId="process" qsTypeId="urn:microsoft.com/office/officeart/2005/8/quickstyle/simple1#10" qsCatId="simple" csTypeId="urn:microsoft.com/office/officeart/2005/8/colors/accent2_1" csCatId="accent2" phldr="1"/>
      <dgm:spPr/>
      <dgm:t>
        <a:bodyPr/>
        <a:lstStyle/>
        <a:p>
          <a:endParaRPr lang="zh-CN" altLang="en-US"/>
        </a:p>
      </dgm:t>
    </dgm:pt>
    <dgm:pt modelId="{9644610B-08BE-4747-BCF9-119F88CB0939}">
      <dgm:prSet phldrT="[文本]" custT="1"/>
      <dgm:spPr/>
      <dgm:t>
        <a:bodyPr/>
        <a:lstStyle/>
        <a:p>
          <a:r>
            <a:rPr lang="zh-CN" altLang="en-US" sz="1400" b="1" dirty="0"/>
            <a:t>准备</a:t>
          </a:r>
        </a:p>
      </dgm:t>
    </dgm:pt>
    <dgm:pt modelId="{F1AFCFD9-AAF8-4F4B-BD64-E14A38092377}" type="parTrans" cxnId="{9F71373F-3884-4D4C-9E0A-C1CDF4DE705D}">
      <dgm:prSet/>
      <dgm:spPr/>
      <dgm:t>
        <a:bodyPr/>
        <a:lstStyle/>
        <a:p>
          <a:endParaRPr lang="zh-CN" altLang="en-US"/>
        </a:p>
      </dgm:t>
    </dgm:pt>
    <dgm:pt modelId="{1A7DBE35-D566-400B-B899-D65F377560CA}" type="sibTrans" cxnId="{9F71373F-3884-4D4C-9E0A-C1CDF4DE705D}">
      <dgm:prSet/>
      <dgm:spPr/>
      <dgm:t>
        <a:bodyPr/>
        <a:lstStyle/>
        <a:p>
          <a:endParaRPr lang="zh-CN" altLang="en-US"/>
        </a:p>
      </dgm:t>
    </dgm:pt>
    <dgm:pt modelId="{FF6EE70C-978B-40CE-B49A-52874C82658E}">
      <dgm:prSet phldrT="[文本]" custT="1"/>
      <dgm:spPr/>
      <dgm:t>
        <a:bodyPr/>
        <a:lstStyle/>
        <a:p>
          <a:r>
            <a:rPr lang="zh-CN" altLang="en-US" sz="1400" b="1" dirty="0"/>
            <a:t>遏制</a:t>
          </a:r>
        </a:p>
      </dgm:t>
    </dgm:pt>
    <dgm:pt modelId="{78BF05BC-1880-4089-895F-2B9389D19FA9}" type="parTrans" cxnId="{7E63BA2C-77EB-46D8-907F-C4FA7B0F1714}">
      <dgm:prSet/>
      <dgm:spPr/>
      <dgm:t>
        <a:bodyPr/>
        <a:lstStyle/>
        <a:p>
          <a:endParaRPr lang="zh-CN" altLang="en-US"/>
        </a:p>
      </dgm:t>
    </dgm:pt>
    <dgm:pt modelId="{EEC23275-DAFD-4934-981C-9A553A42B6CE}" type="sibTrans" cxnId="{7E63BA2C-77EB-46D8-907F-C4FA7B0F1714}">
      <dgm:prSet/>
      <dgm:spPr/>
      <dgm:t>
        <a:bodyPr/>
        <a:lstStyle/>
        <a:p>
          <a:endParaRPr lang="zh-CN" altLang="en-US"/>
        </a:p>
      </dgm:t>
    </dgm:pt>
    <dgm:pt modelId="{CEE9CFFF-2B6A-4BE1-9BB5-3C1FC9596A82}">
      <dgm:prSet phldrT="[文本]" custT="1"/>
      <dgm:spPr/>
      <dgm:t>
        <a:bodyPr/>
        <a:lstStyle/>
        <a:p>
          <a:r>
            <a:rPr lang="zh-CN" altLang="en-US" sz="1400" b="1" dirty="0"/>
            <a:t>恢复</a:t>
          </a:r>
        </a:p>
      </dgm:t>
    </dgm:pt>
    <dgm:pt modelId="{D4DC06D1-DB43-4B03-B4CE-D7CDD6E2EBC8}" type="parTrans" cxnId="{D5A91D7F-FC1C-46F3-90F1-366B04A46EE4}">
      <dgm:prSet/>
      <dgm:spPr/>
      <dgm:t>
        <a:bodyPr/>
        <a:lstStyle/>
        <a:p>
          <a:endParaRPr lang="zh-CN" altLang="en-US"/>
        </a:p>
      </dgm:t>
    </dgm:pt>
    <dgm:pt modelId="{88CE8333-0439-4D1D-BE52-05843B5465EB}" type="sibTrans" cxnId="{D5A91D7F-FC1C-46F3-90F1-366B04A46EE4}">
      <dgm:prSet/>
      <dgm:spPr/>
      <dgm:t>
        <a:bodyPr/>
        <a:lstStyle/>
        <a:p>
          <a:endParaRPr lang="zh-CN" altLang="en-US"/>
        </a:p>
      </dgm:t>
    </dgm:pt>
    <dgm:pt modelId="{801E694A-0A8A-4B53-8B43-1E80E2FB7414}">
      <dgm:prSet phldrT="[文本]" custT="1"/>
      <dgm:spPr/>
      <dgm:t>
        <a:bodyPr/>
        <a:lstStyle/>
        <a:p>
          <a:r>
            <a:rPr lang="zh-CN" altLang="en-US" sz="1400" b="1"/>
            <a:t>跟踪总结</a:t>
          </a:r>
          <a:endParaRPr lang="zh-CN" altLang="en-US" sz="1400" b="1" dirty="0"/>
        </a:p>
      </dgm:t>
    </dgm:pt>
    <dgm:pt modelId="{9F862069-7409-4E3F-9274-B8F99E49FA9C}" type="parTrans" cxnId="{BEBE54B6-0131-462B-92E8-A28D09C95828}">
      <dgm:prSet/>
      <dgm:spPr/>
      <dgm:t>
        <a:bodyPr/>
        <a:lstStyle/>
        <a:p>
          <a:endParaRPr lang="zh-CN" altLang="en-US"/>
        </a:p>
      </dgm:t>
    </dgm:pt>
    <dgm:pt modelId="{2F4A9AEA-39FC-4FB5-A0DD-7205126536EA}" type="sibTrans" cxnId="{BEBE54B6-0131-462B-92E8-A28D09C95828}">
      <dgm:prSet/>
      <dgm:spPr/>
      <dgm:t>
        <a:bodyPr/>
        <a:lstStyle/>
        <a:p>
          <a:endParaRPr lang="zh-CN" altLang="en-US"/>
        </a:p>
      </dgm:t>
    </dgm:pt>
    <dgm:pt modelId="{D6902F19-F594-406B-880A-F0D7B0EA5C86}">
      <dgm:prSet/>
      <dgm:spPr/>
      <dgm:t>
        <a:bodyPr/>
        <a:lstStyle/>
        <a:p>
          <a:endParaRPr lang="zh-CN" altLang="en-US" dirty="0"/>
        </a:p>
      </dgm:t>
    </dgm:pt>
    <dgm:pt modelId="{18751ADA-6ECC-4FDC-906C-B062CEA3FBD4}" type="parTrans" cxnId="{6D26A73D-768B-4631-A0B1-239A9E013C09}">
      <dgm:prSet/>
      <dgm:spPr/>
      <dgm:t>
        <a:bodyPr/>
        <a:lstStyle/>
        <a:p>
          <a:endParaRPr lang="zh-CN" altLang="en-US"/>
        </a:p>
      </dgm:t>
    </dgm:pt>
    <dgm:pt modelId="{D9F3B95E-F73B-49A9-B06F-6E3ACE272B3F}" type="sibTrans" cxnId="{6D26A73D-768B-4631-A0B1-239A9E013C09}">
      <dgm:prSet/>
      <dgm:spPr/>
      <dgm:t>
        <a:bodyPr/>
        <a:lstStyle/>
        <a:p>
          <a:endParaRPr lang="zh-CN" altLang="en-US"/>
        </a:p>
      </dgm:t>
    </dgm:pt>
    <dgm:pt modelId="{3F2AB4A8-BE19-4277-AB5A-90CBFE65E4F5}">
      <dgm:prSet custT="1"/>
      <dgm:spPr/>
      <dgm:t>
        <a:bodyPr/>
        <a:lstStyle/>
        <a:p>
          <a:r>
            <a:rPr lang="zh-CN" altLang="en-US" sz="1400" b="1" dirty="0"/>
            <a:t>根除</a:t>
          </a:r>
        </a:p>
      </dgm:t>
    </dgm:pt>
    <dgm:pt modelId="{1A221D64-A39E-49D2-BB17-47C440277AC6}" type="parTrans" cxnId="{CDA38F10-4182-4370-854F-D80A971AEFF8}">
      <dgm:prSet/>
      <dgm:spPr/>
      <dgm:t>
        <a:bodyPr/>
        <a:lstStyle/>
        <a:p>
          <a:endParaRPr lang="zh-CN" altLang="en-US"/>
        </a:p>
      </dgm:t>
    </dgm:pt>
    <dgm:pt modelId="{C321919A-A97F-4C84-9563-F5AFF6319213}" type="sibTrans" cxnId="{CDA38F10-4182-4370-854F-D80A971AEFF8}">
      <dgm:prSet/>
      <dgm:spPr/>
      <dgm:t>
        <a:bodyPr/>
        <a:lstStyle/>
        <a:p>
          <a:endParaRPr lang="zh-CN" altLang="en-US"/>
        </a:p>
      </dgm:t>
    </dgm:pt>
    <dgm:pt modelId="{D6AE80E2-0B85-405D-A917-47A6F9A2D02E}">
      <dgm:prSet phldrT="[文本]" custT="1"/>
      <dgm:spPr/>
      <dgm:t>
        <a:bodyPr/>
        <a:lstStyle/>
        <a:p>
          <a:r>
            <a:rPr lang="zh-CN" altLang="en-US" sz="1400" b="1"/>
            <a:t>检测</a:t>
          </a:r>
          <a:endParaRPr lang="zh-CN" altLang="en-US" sz="1400" b="1" dirty="0"/>
        </a:p>
      </dgm:t>
    </dgm:pt>
    <dgm:pt modelId="{7C8BCE07-6108-4370-8F67-5D0FE1819FA6}" type="sibTrans" cxnId="{B1293408-DC3C-438F-98C0-DD4F99F2CBFD}">
      <dgm:prSet/>
      <dgm:spPr/>
      <dgm:t>
        <a:bodyPr/>
        <a:lstStyle/>
        <a:p>
          <a:endParaRPr lang="zh-CN" altLang="en-US"/>
        </a:p>
      </dgm:t>
    </dgm:pt>
    <dgm:pt modelId="{C2A8BE2D-FD0C-497A-AC43-6DDCB055AB19}" type="parTrans" cxnId="{B1293408-DC3C-438F-98C0-DD4F99F2CBFD}">
      <dgm:prSet/>
      <dgm:spPr/>
      <dgm:t>
        <a:bodyPr/>
        <a:lstStyle/>
        <a:p>
          <a:endParaRPr lang="zh-CN" altLang="en-US"/>
        </a:p>
      </dgm:t>
    </dgm:pt>
    <dgm:pt modelId="{82D132C0-2DD8-48C8-8033-3E8D53CE290B}" type="pres">
      <dgm:prSet presAssocID="{ED144A7E-F13E-4D89-97C8-6BBA9ED6DF3C}" presName="linearFlow" presStyleCnt="0">
        <dgm:presLayoutVars>
          <dgm:dir/>
          <dgm:animLvl val="lvl"/>
          <dgm:resizeHandles val="exact"/>
        </dgm:presLayoutVars>
      </dgm:prSet>
      <dgm:spPr/>
    </dgm:pt>
    <dgm:pt modelId="{8880D84A-60EA-4EF4-87A6-0037FA4BFBD9}" type="pres">
      <dgm:prSet presAssocID="{9644610B-08BE-4747-BCF9-119F88CB0939}" presName="composite" presStyleCnt="0"/>
      <dgm:spPr/>
    </dgm:pt>
    <dgm:pt modelId="{5D122341-59EB-4A09-A9C7-A2B0D29F5936}" type="pres">
      <dgm:prSet presAssocID="{9644610B-08BE-4747-BCF9-119F88CB0939}" presName="parentText" presStyleLbl="alignNode1" presStyleIdx="0" presStyleCnt="6">
        <dgm:presLayoutVars>
          <dgm:chMax val="1"/>
          <dgm:bulletEnabled val="1"/>
        </dgm:presLayoutVars>
      </dgm:prSet>
      <dgm:spPr/>
    </dgm:pt>
    <dgm:pt modelId="{8E36FAC7-55A6-45B1-B42D-4DE0641BEA6A}" type="pres">
      <dgm:prSet presAssocID="{9644610B-08BE-4747-BCF9-119F88CB0939}" presName="descendantText" presStyleLbl="alignAcc1" presStyleIdx="0" presStyleCnt="6" custFlipVert="0" custScaleX="4884" custLinFactNeighborX="-1763" custLinFactNeighborY="4799">
        <dgm:presLayoutVars>
          <dgm:bulletEnabled val="1"/>
        </dgm:presLayoutVars>
      </dgm:prSet>
      <dgm:spPr/>
    </dgm:pt>
    <dgm:pt modelId="{FFD7299C-BA71-4FDD-8242-91E3B6158C1C}" type="pres">
      <dgm:prSet presAssocID="{1A7DBE35-D566-400B-B899-D65F377560CA}" presName="sp" presStyleCnt="0"/>
      <dgm:spPr/>
    </dgm:pt>
    <dgm:pt modelId="{7390B07F-393A-4866-BF63-BAFDD48D9BAB}" type="pres">
      <dgm:prSet presAssocID="{D6AE80E2-0B85-405D-A917-47A6F9A2D02E}" presName="composite" presStyleCnt="0"/>
      <dgm:spPr/>
    </dgm:pt>
    <dgm:pt modelId="{84B27E9F-E315-4A74-B323-FBB5DD3AC410}" type="pres">
      <dgm:prSet presAssocID="{D6AE80E2-0B85-405D-A917-47A6F9A2D02E}" presName="parentText" presStyleLbl="alignNode1" presStyleIdx="1" presStyleCnt="6">
        <dgm:presLayoutVars>
          <dgm:chMax val="1"/>
          <dgm:bulletEnabled val="1"/>
        </dgm:presLayoutVars>
      </dgm:prSet>
      <dgm:spPr/>
    </dgm:pt>
    <dgm:pt modelId="{7F36E5A3-AE16-41A0-82C3-60293A746B18}" type="pres">
      <dgm:prSet presAssocID="{D6AE80E2-0B85-405D-A917-47A6F9A2D02E}" presName="descendantText" presStyleLbl="alignAcc1" presStyleIdx="1" presStyleCnt="6" custFlipVert="1" custScaleX="5518" custLinFactNeighborX="-2641" custLinFactNeighborY="2278">
        <dgm:presLayoutVars>
          <dgm:bulletEnabled val="1"/>
        </dgm:presLayoutVars>
      </dgm:prSet>
      <dgm:spPr/>
    </dgm:pt>
    <dgm:pt modelId="{AC06A78A-9915-4E95-B5E4-B617B2632177}" type="pres">
      <dgm:prSet presAssocID="{7C8BCE07-6108-4370-8F67-5D0FE1819FA6}" presName="sp" presStyleCnt="0"/>
      <dgm:spPr/>
    </dgm:pt>
    <dgm:pt modelId="{50692396-3160-4A11-A69C-11B0ADC4A4B8}" type="pres">
      <dgm:prSet presAssocID="{FF6EE70C-978B-40CE-B49A-52874C82658E}" presName="composite" presStyleCnt="0"/>
      <dgm:spPr/>
    </dgm:pt>
    <dgm:pt modelId="{0EDC35E3-0124-4D21-B99D-549CCDFD1B85}" type="pres">
      <dgm:prSet presAssocID="{FF6EE70C-978B-40CE-B49A-52874C82658E}" presName="parentText" presStyleLbl="alignNode1" presStyleIdx="2" presStyleCnt="6">
        <dgm:presLayoutVars>
          <dgm:chMax val="1"/>
          <dgm:bulletEnabled val="1"/>
        </dgm:presLayoutVars>
      </dgm:prSet>
      <dgm:spPr/>
    </dgm:pt>
    <dgm:pt modelId="{83A5E5FA-E61E-4313-B5D3-2D8283EDE602}" type="pres">
      <dgm:prSet presAssocID="{FF6EE70C-978B-40CE-B49A-52874C82658E}" presName="descendantText" presStyleLbl="alignAcc1" presStyleIdx="2" presStyleCnt="6" custFlipVert="1" custScaleX="3623">
        <dgm:presLayoutVars>
          <dgm:bulletEnabled val="1"/>
        </dgm:presLayoutVars>
      </dgm:prSet>
      <dgm:spPr/>
    </dgm:pt>
    <dgm:pt modelId="{C9FDF164-F28F-45F9-A0B3-435CB809E5F7}" type="pres">
      <dgm:prSet presAssocID="{EEC23275-DAFD-4934-981C-9A553A42B6CE}" presName="sp" presStyleCnt="0"/>
      <dgm:spPr/>
    </dgm:pt>
    <dgm:pt modelId="{E966D864-DC1F-4930-8F04-382110FF6C11}" type="pres">
      <dgm:prSet presAssocID="{3F2AB4A8-BE19-4277-AB5A-90CBFE65E4F5}" presName="composite" presStyleCnt="0"/>
      <dgm:spPr/>
    </dgm:pt>
    <dgm:pt modelId="{41F20506-77B3-41AF-BE22-77592113886F}" type="pres">
      <dgm:prSet presAssocID="{3F2AB4A8-BE19-4277-AB5A-90CBFE65E4F5}" presName="parentText" presStyleLbl="alignNode1" presStyleIdx="3" presStyleCnt="6">
        <dgm:presLayoutVars>
          <dgm:chMax val="1"/>
          <dgm:bulletEnabled val="1"/>
        </dgm:presLayoutVars>
      </dgm:prSet>
      <dgm:spPr/>
    </dgm:pt>
    <dgm:pt modelId="{4E9CC1A9-3BB5-47A5-9653-26387018FD1F}" type="pres">
      <dgm:prSet presAssocID="{3F2AB4A8-BE19-4277-AB5A-90CBFE65E4F5}" presName="descendantText" presStyleLbl="alignAcc1" presStyleIdx="3" presStyleCnt="6" custFlipVert="1" custScaleX="3951">
        <dgm:presLayoutVars>
          <dgm:bulletEnabled val="1"/>
        </dgm:presLayoutVars>
      </dgm:prSet>
      <dgm:spPr/>
    </dgm:pt>
    <dgm:pt modelId="{2D956C5A-B9AB-483A-9ADE-98ED2846078F}" type="pres">
      <dgm:prSet presAssocID="{C321919A-A97F-4C84-9563-F5AFF6319213}" presName="sp" presStyleCnt="0"/>
      <dgm:spPr/>
    </dgm:pt>
    <dgm:pt modelId="{B55E7D26-40A5-4195-BE7A-A2B2E985DFA1}" type="pres">
      <dgm:prSet presAssocID="{CEE9CFFF-2B6A-4BE1-9BB5-3C1FC9596A82}" presName="composite" presStyleCnt="0"/>
      <dgm:spPr/>
    </dgm:pt>
    <dgm:pt modelId="{ABC0D90D-1FCB-45E9-88B7-CCD29004DB2D}" type="pres">
      <dgm:prSet presAssocID="{CEE9CFFF-2B6A-4BE1-9BB5-3C1FC9596A82}" presName="parentText" presStyleLbl="alignNode1" presStyleIdx="4" presStyleCnt="6">
        <dgm:presLayoutVars>
          <dgm:chMax val="1"/>
          <dgm:bulletEnabled val="1"/>
        </dgm:presLayoutVars>
      </dgm:prSet>
      <dgm:spPr/>
    </dgm:pt>
    <dgm:pt modelId="{9A94BE12-A856-43BA-B240-AEE537377DAA}" type="pres">
      <dgm:prSet presAssocID="{CEE9CFFF-2B6A-4BE1-9BB5-3C1FC9596A82}" presName="descendantText" presStyleLbl="alignAcc1" presStyleIdx="4" presStyleCnt="6" custFlipVert="0" custScaleX="3683">
        <dgm:presLayoutVars>
          <dgm:bulletEnabled val="1"/>
        </dgm:presLayoutVars>
      </dgm:prSet>
      <dgm:spPr/>
    </dgm:pt>
    <dgm:pt modelId="{225E4D9E-768D-46CF-9459-678E906045F7}" type="pres">
      <dgm:prSet presAssocID="{88CE8333-0439-4D1D-BE52-05843B5465EB}" presName="sp" presStyleCnt="0"/>
      <dgm:spPr/>
    </dgm:pt>
    <dgm:pt modelId="{F7872B0A-0BD7-4517-B2CB-8F0E7C48BE80}" type="pres">
      <dgm:prSet presAssocID="{801E694A-0A8A-4B53-8B43-1E80E2FB7414}" presName="composite" presStyleCnt="0"/>
      <dgm:spPr/>
    </dgm:pt>
    <dgm:pt modelId="{9BE42625-CEF1-4A93-9665-062187DE089A}" type="pres">
      <dgm:prSet presAssocID="{801E694A-0A8A-4B53-8B43-1E80E2FB7414}" presName="parentText" presStyleLbl="alignNode1" presStyleIdx="5" presStyleCnt="6">
        <dgm:presLayoutVars>
          <dgm:chMax val="1"/>
          <dgm:bulletEnabled val="1"/>
        </dgm:presLayoutVars>
      </dgm:prSet>
      <dgm:spPr/>
    </dgm:pt>
    <dgm:pt modelId="{2C2DAB1F-E610-4EB2-8729-901C72332768}" type="pres">
      <dgm:prSet presAssocID="{801E694A-0A8A-4B53-8B43-1E80E2FB7414}" presName="descendantText" presStyleLbl="alignAcc1" presStyleIdx="5" presStyleCnt="6" custFlipVert="1" custScaleX="3590">
        <dgm:presLayoutVars>
          <dgm:bulletEnabled val="1"/>
        </dgm:presLayoutVars>
      </dgm:prSet>
      <dgm:spPr/>
    </dgm:pt>
  </dgm:ptLst>
  <dgm:cxnLst>
    <dgm:cxn modelId="{B1293408-DC3C-438F-98C0-DD4F99F2CBFD}" srcId="{ED144A7E-F13E-4D89-97C8-6BBA9ED6DF3C}" destId="{D6AE80E2-0B85-405D-A917-47A6F9A2D02E}" srcOrd="1" destOrd="0" parTransId="{C2A8BE2D-FD0C-497A-AC43-6DDCB055AB19}" sibTransId="{7C8BCE07-6108-4370-8F67-5D0FE1819FA6}"/>
    <dgm:cxn modelId="{DB75F80E-3A39-489C-A936-684377A5BB75}" type="presOf" srcId="{3F2AB4A8-BE19-4277-AB5A-90CBFE65E4F5}" destId="{41F20506-77B3-41AF-BE22-77592113886F}" srcOrd="0" destOrd="0" presId="urn:microsoft.com/office/officeart/2005/8/layout/chevron2"/>
    <dgm:cxn modelId="{CDA38F10-4182-4370-854F-D80A971AEFF8}" srcId="{ED144A7E-F13E-4D89-97C8-6BBA9ED6DF3C}" destId="{3F2AB4A8-BE19-4277-AB5A-90CBFE65E4F5}" srcOrd="3" destOrd="0" parTransId="{1A221D64-A39E-49D2-BB17-47C440277AC6}" sibTransId="{C321919A-A97F-4C84-9563-F5AFF6319213}"/>
    <dgm:cxn modelId="{B58AC910-DFAE-4605-BC1E-E25E52B8153D}" type="presOf" srcId="{CEE9CFFF-2B6A-4BE1-9BB5-3C1FC9596A82}" destId="{ABC0D90D-1FCB-45E9-88B7-CCD29004DB2D}" srcOrd="0" destOrd="0" presId="urn:microsoft.com/office/officeart/2005/8/layout/chevron2"/>
    <dgm:cxn modelId="{B8763A20-15CA-42DE-AD64-6CE75535547D}" type="presOf" srcId="{801E694A-0A8A-4B53-8B43-1E80E2FB7414}" destId="{9BE42625-CEF1-4A93-9665-062187DE089A}" srcOrd="0" destOrd="0" presId="urn:microsoft.com/office/officeart/2005/8/layout/chevron2"/>
    <dgm:cxn modelId="{B11C7627-3CC7-4193-A044-410FE832285A}" type="presOf" srcId="{9644610B-08BE-4747-BCF9-119F88CB0939}" destId="{5D122341-59EB-4A09-A9C7-A2B0D29F5936}" srcOrd="0" destOrd="0" presId="urn:microsoft.com/office/officeart/2005/8/layout/chevron2"/>
    <dgm:cxn modelId="{7E63BA2C-77EB-46D8-907F-C4FA7B0F1714}" srcId="{ED144A7E-F13E-4D89-97C8-6BBA9ED6DF3C}" destId="{FF6EE70C-978B-40CE-B49A-52874C82658E}" srcOrd="2" destOrd="0" parTransId="{78BF05BC-1880-4089-895F-2B9389D19FA9}" sibTransId="{EEC23275-DAFD-4934-981C-9A553A42B6CE}"/>
    <dgm:cxn modelId="{6D26A73D-768B-4631-A0B1-239A9E013C09}" srcId="{CEE9CFFF-2B6A-4BE1-9BB5-3C1FC9596A82}" destId="{D6902F19-F594-406B-880A-F0D7B0EA5C86}" srcOrd="0" destOrd="0" parTransId="{18751ADA-6ECC-4FDC-906C-B062CEA3FBD4}" sibTransId="{D9F3B95E-F73B-49A9-B06F-6E3ACE272B3F}"/>
    <dgm:cxn modelId="{9F71373F-3884-4D4C-9E0A-C1CDF4DE705D}" srcId="{ED144A7E-F13E-4D89-97C8-6BBA9ED6DF3C}" destId="{9644610B-08BE-4747-BCF9-119F88CB0939}" srcOrd="0" destOrd="0" parTransId="{F1AFCFD9-AAF8-4F4B-BD64-E14A38092377}" sibTransId="{1A7DBE35-D566-400B-B899-D65F377560CA}"/>
    <dgm:cxn modelId="{D5A91D7F-FC1C-46F3-90F1-366B04A46EE4}" srcId="{ED144A7E-F13E-4D89-97C8-6BBA9ED6DF3C}" destId="{CEE9CFFF-2B6A-4BE1-9BB5-3C1FC9596A82}" srcOrd="4" destOrd="0" parTransId="{D4DC06D1-DB43-4B03-B4CE-D7CDD6E2EBC8}" sibTransId="{88CE8333-0439-4D1D-BE52-05843B5465EB}"/>
    <dgm:cxn modelId="{522DFC8F-BA8F-4BE1-A54E-A8C216CA73DC}" type="presOf" srcId="{ED144A7E-F13E-4D89-97C8-6BBA9ED6DF3C}" destId="{82D132C0-2DD8-48C8-8033-3E8D53CE290B}" srcOrd="0" destOrd="0" presId="urn:microsoft.com/office/officeart/2005/8/layout/chevron2"/>
    <dgm:cxn modelId="{D58D2BA4-19BC-4C84-9BC4-918E88D032B5}" type="presOf" srcId="{D6902F19-F594-406B-880A-F0D7B0EA5C86}" destId="{9A94BE12-A856-43BA-B240-AEE537377DAA}" srcOrd="0" destOrd="0" presId="urn:microsoft.com/office/officeart/2005/8/layout/chevron2"/>
    <dgm:cxn modelId="{BEBE54B6-0131-462B-92E8-A28D09C95828}" srcId="{ED144A7E-F13E-4D89-97C8-6BBA9ED6DF3C}" destId="{801E694A-0A8A-4B53-8B43-1E80E2FB7414}" srcOrd="5" destOrd="0" parTransId="{9F862069-7409-4E3F-9274-B8F99E49FA9C}" sibTransId="{2F4A9AEA-39FC-4FB5-A0DD-7205126536EA}"/>
    <dgm:cxn modelId="{8A87A9B7-87EA-48B9-A7C9-E50F74FDC491}" type="presOf" srcId="{FF6EE70C-978B-40CE-B49A-52874C82658E}" destId="{0EDC35E3-0124-4D21-B99D-549CCDFD1B85}" srcOrd="0" destOrd="0" presId="urn:microsoft.com/office/officeart/2005/8/layout/chevron2"/>
    <dgm:cxn modelId="{10A920C0-53BA-4280-8BAD-F82254DD2C21}" type="presOf" srcId="{D6AE80E2-0B85-405D-A917-47A6F9A2D02E}" destId="{84B27E9F-E315-4A74-B323-FBB5DD3AC410}" srcOrd="0" destOrd="0" presId="urn:microsoft.com/office/officeart/2005/8/layout/chevron2"/>
    <dgm:cxn modelId="{3CC9F450-36F7-437E-91F0-465FC87AC743}" type="presParOf" srcId="{82D132C0-2DD8-48C8-8033-3E8D53CE290B}" destId="{8880D84A-60EA-4EF4-87A6-0037FA4BFBD9}" srcOrd="0" destOrd="0" presId="urn:microsoft.com/office/officeart/2005/8/layout/chevron2"/>
    <dgm:cxn modelId="{A5FA4947-1D05-475D-BF59-98D71BB8361D}" type="presParOf" srcId="{8880D84A-60EA-4EF4-87A6-0037FA4BFBD9}" destId="{5D122341-59EB-4A09-A9C7-A2B0D29F5936}" srcOrd="0" destOrd="0" presId="urn:microsoft.com/office/officeart/2005/8/layout/chevron2"/>
    <dgm:cxn modelId="{74E020F7-E342-4FA7-B7A4-CE938BB7F0D5}" type="presParOf" srcId="{8880D84A-60EA-4EF4-87A6-0037FA4BFBD9}" destId="{8E36FAC7-55A6-45B1-B42D-4DE0641BEA6A}" srcOrd="1" destOrd="0" presId="urn:microsoft.com/office/officeart/2005/8/layout/chevron2"/>
    <dgm:cxn modelId="{271DFA7F-C180-4D0A-8CBB-181813182F29}" type="presParOf" srcId="{82D132C0-2DD8-48C8-8033-3E8D53CE290B}" destId="{FFD7299C-BA71-4FDD-8242-91E3B6158C1C}" srcOrd="1" destOrd="0" presId="urn:microsoft.com/office/officeart/2005/8/layout/chevron2"/>
    <dgm:cxn modelId="{A3E5399C-4767-46B8-8381-79291CD14036}" type="presParOf" srcId="{82D132C0-2DD8-48C8-8033-3E8D53CE290B}" destId="{7390B07F-393A-4866-BF63-BAFDD48D9BAB}" srcOrd="2" destOrd="0" presId="urn:microsoft.com/office/officeart/2005/8/layout/chevron2"/>
    <dgm:cxn modelId="{D6117FCE-ABD7-4D1B-A58D-8FDB9476D97B}" type="presParOf" srcId="{7390B07F-393A-4866-BF63-BAFDD48D9BAB}" destId="{84B27E9F-E315-4A74-B323-FBB5DD3AC410}" srcOrd="0" destOrd="0" presId="urn:microsoft.com/office/officeart/2005/8/layout/chevron2"/>
    <dgm:cxn modelId="{FC06FD79-D731-4ACA-B2BC-01C1B0996969}" type="presParOf" srcId="{7390B07F-393A-4866-BF63-BAFDD48D9BAB}" destId="{7F36E5A3-AE16-41A0-82C3-60293A746B18}" srcOrd="1" destOrd="0" presId="urn:microsoft.com/office/officeart/2005/8/layout/chevron2"/>
    <dgm:cxn modelId="{57EC5812-A4C3-4695-8180-4BCAA992C70E}" type="presParOf" srcId="{82D132C0-2DD8-48C8-8033-3E8D53CE290B}" destId="{AC06A78A-9915-4E95-B5E4-B617B2632177}" srcOrd="3" destOrd="0" presId="urn:microsoft.com/office/officeart/2005/8/layout/chevron2"/>
    <dgm:cxn modelId="{CD76C2A1-2654-4442-8EC1-48021F259C89}" type="presParOf" srcId="{82D132C0-2DD8-48C8-8033-3E8D53CE290B}" destId="{50692396-3160-4A11-A69C-11B0ADC4A4B8}" srcOrd="4" destOrd="0" presId="urn:microsoft.com/office/officeart/2005/8/layout/chevron2"/>
    <dgm:cxn modelId="{63499CE0-6A4F-4461-9E0B-4793B495CFFC}" type="presParOf" srcId="{50692396-3160-4A11-A69C-11B0ADC4A4B8}" destId="{0EDC35E3-0124-4D21-B99D-549CCDFD1B85}" srcOrd="0" destOrd="0" presId="urn:microsoft.com/office/officeart/2005/8/layout/chevron2"/>
    <dgm:cxn modelId="{04726BA3-BE2E-4021-94F5-471DFA19CF6F}" type="presParOf" srcId="{50692396-3160-4A11-A69C-11B0ADC4A4B8}" destId="{83A5E5FA-E61E-4313-B5D3-2D8283EDE602}" srcOrd="1" destOrd="0" presId="urn:microsoft.com/office/officeart/2005/8/layout/chevron2"/>
    <dgm:cxn modelId="{6B80A4AB-5C0C-4152-B2DA-89363209F136}" type="presParOf" srcId="{82D132C0-2DD8-48C8-8033-3E8D53CE290B}" destId="{C9FDF164-F28F-45F9-A0B3-435CB809E5F7}" srcOrd="5" destOrd="0" presId="urn:microsoft.com/office/officeart/2005/8/layout/chevron2"/>
    <dgm:cxn modelId="{0D726236-9A4B-467F-8ED5-631FCFBD9579}" type="presParOf" srcId="{82D132C0-2DD8-48C8-8033-3E8D53CE290B}" destId="{E966D864-DC1F-4930-8F04-382110FF6C11}" srcOrd="6" destOrd="0" presId="urn:microsoft.com/office/officeart/2005/8/layout/chevron2"/>
    <dgm:cxn modelId="{93068C1D-0F2D-4DAC-93F3-5FA5DD94D022}" type="presParOf" srcId="{E966D864-DC1F-4930-8F04-382110FF6C11}" destId="{41F20506-77B3-41AF-BE22-77592113886F}" srcOrd="0" destOrd="0" presId="urn:microsoft.com/office/officeart/2005/8/layout/chevron2"/>
    <dgm:cxn modelId="{BD86C242-7EF6-431D-995B-1D9BB66FE4AD}" type="presParOf" srcId="{E966D864-DC1F-4930-8F04-382110FF6C11}" destId="{4E9CC1A9-3BB5-47A5-9653-26387018FD1F}" srcOrd="1" destOrd="0" presId="urn:microsoft.com/office/officeart/2005/8/layout/chevron2"/>
    <dgm:cxn modelId="{B6AF46D6-857A-476D-B7ED-B0DCB7D8E298}" type="presParOf" srcId="{82D132C0-2DD8-48C8-8033-3E8D53CE290B}" destId="{2D956C5A-B9AB-483A-9ADE-98ED2846078F}" srcOrd="7" destOrd="0" presId="urn:microsoft.com/office/officeart/2005/8/layout/chevron2"/>
    <dgm:cxn modelId="{A818ED88-343E-4016-9399-DAAB4FAD2214}" type="presParOf" srcId="{82D132C0-2DD8-48C8-8033-3E8D53CE290B}" destId="{B55E7D26-40A5-4195-BE7A-A2B2E985DFA1}" srcOrd="8" destOrd="0" presId="urn:microsoft.com/office/officeart/2005/8/layout/chevron2"/>
    <dgm:cxn modelId="{6A1E63C7-2F8A-4046-9B37-4174069F2F17}" type="presParOf" srcId="{B55E7D26-40A5-4195-BE7A-A2B2E985DFA1}" destId="{ABC0D90D-1FCB-45E9-88B7-CCD29004DB2D}" srcOrd="0" destOrd="0" presId="urn:microsoft.com/office/officeart/2005/8/layout/chevron2"/>
    <dgm:cxn modelId="{1F0079F1-4447-44F7-91C0-A00F22EF28FE}" type="presParOf" srcId="{B55E7D26-40A5-4195-BE7A-A2B2E985DFA1}" destId="{9A94BE12-A856-43BA-B240-AEE537377DAA}" srcOrd="1" destOrd="0" presId="urn:microsoft.com/office/officeart/2005/8/layout/chevron2"/>
    <dgm:cxn modelId="{D39F2AD2-A462-4A1F-A177-4CDEEEB1E851}" type="presParOf" srcId="{82D132C0-2DD8-48C8-8033-3E8D53CE290B}" destId="{225E4D9E-768D-46CF-9459-678E906045F7}" srcOrd="9" destOrd="0" presId="urn:microsoft.com/office/officeart/2005/8/layout/chevron2"/>
    <dgm:cxn modelId="{B39D7B2D-E1A4-4A45-B46E-AC0B5B96DF8D}" type="presParOf" srcId="{82D132C0-2DD8-48C8-8033-3E8D53CE290B}" destId="{F7872B0A-0BD7-4517-B2CB-8F0E7C48BE80}" srcOrd="10" destOrd="0" presId="urn:microsoft.com/office/officeart/2005/8/layout/chevron2"/>
    <dgm:cxn modelId="{38284EAC-517F-40AD-BABC-0C75EEF9D7C2}" type="presParOf" srcId="{F7872B0A-0BD7-4517-B2CB-8F0E7C48BE80}" destId="{9BE42625-CEF1-4A93-9665-062187DE089A}" srcOrd="0" destOrd="0" presId="urn:microsoft.com/office/officeart/2005/8/layout/chevron2"/>
    <dgm:cxn modelId="{4E890ABE-8D84-426B-B260-8EF51DCAFC84}" type="presParOf" srcId="{F7872B0A-0BD7-4517-B2CB-8F0E7C48BE80}" destId="{2C2DAB1F-E610-4EB2-8729-901C72332768}"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977303-2589-4A0B-976F-B17DB2BDB71C}">
      <dsp:nvSpPr>
        <dsp:cNvPr id="0" name=""/>
        <dsp:cNvSpPr/>
      </dsp:nvSpPr>
      <dsp:spPr>
        <a:xfrm>
          <a:off x="937728" y="186931"/>
          <a:ext cx="2415729" cy="2415729"/>
        </a:xfrm>
        <a:prstGeom prst="pie">
          <a:avLst>
            <a:gd name="adj1" fmla="val 16200000"/>
            <a:gd name="adj2" fmla="val 180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solidFill>
                <a:schemeClr val="tx1"/>
              </a:solidFill>
            </a:rPr>
            <a:t>系统</a:t>
          </a:r>
          <a:endParaRPr lang="en-US" altLang="zh-CN" sz="1400" b="1" kern="1200" dirty="0">
            <a:solidFill>
              <a:schemeClr val="tx1"/>
            </a:solidFill>
          </a:endParaRPr>
        </a:p>
        <a:p>
          <a:pPr marL="0" lvl="0" indent="0" algn="ctr" defTabSz="622300">
            <a:lnSpc>
              <a:spcPct val="90000"/>
            </a:lnSpc>
            <a:spcBef>
              <a:spcPct val="0"/>
            </a:spcBef>
            <a:spcAft>
              <a:spcPct val="35000"/>
            </a:spcAft>
            <a:buNone/>
          </a:pPr>
          <a:r>
            <a:rPr lang="zh-CN" altLang="en-US" sz="1400" b="1" kern="1200" dirty="0">
              <a:solidFill>
                <a:schemeClr val="tx1"/>
              </a:solidFill>
            </a:rPr>
            <a:t>损失</a:t>
          </a:r>
        </a:p>
      </dsp:txBody>
      <dsp:txXfrm>
        <a:off x="2210875" y="698835"/>
        <a:ext cx="862760" cy="718967"/>
      </dsp:txXfrm>
    </dsp:sp>
    <dsp:sp modelId="{88D27A8C-1867-41C9-B633-3C117D1DA1AB}">
      <dsp:nvSpPr>
        <dsp:cNvPr id="0" name=""/>
        <dsp:cNvSpPr/>
      </dsp:nvSpPr>
      <dsp:spPr>
        <a:xfrm>
          <a:off x="887976" y="273207"/>
          <a:ext cx="2415729" cy="2415729"/>
        </a:xfrm>
        <a:prstGeom prst="pie">
          <a:avLst>
            <a:gd name="adj1" fmla="val 1800000"/>
            <a:gd name="adj2" fmla="val 9000000"/>
          </a:avLst>
        </a:prstGeom>
        <a:solidFill>
          <a:schemeClr val="accent5">
            <a:hueOff val="6133335"/>
            <a:satOff val="26680"/>
            <a:lumOff val="-1539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solidFill>
                <a:schemeClr val="tx1"/>
              </a:solidFill>
            </a:rPr>
            <a:t>社会影响</a:t>
          </a:r>
        </a:p>
      </dsp:txBody>
      <dsp:txXfrm>
        <a:off x="1463150" y="1840555"/>
        <a:ext cx="1294140" cy="632690"/>
      </dsp:txXfrm>
    </dsp:sp>
    <dsp:sp modelId="{19F3AD86-5630-47A1-879B-E0E7263D5C49}">
      <dsp:nvSpPr>
        <dsp:cNvPr id="0" name=""/>
        <dsp:cNvSpPr/>
      </dsp:nvSpPr>
      <dsp:spPr>
        <a:xfrm>
          <a:off x="838223" y="186931"/>
          <a:ext cx="2415729" cy="2415729"/>
        </a:xfrm>
        <a:prstGeom prst="pie">
          <a:avLst>
            <a:gd name="adj1" fmla="val 9000000"/>
            <a:gd name="adj2" fmla="val 16200000"/>
          </a:avLst>
        </a:prstGeom>
        <a:solidFill>
          <a:schemeClr val="accent5">
            <a:hueOff val="12266669"/>
            <a:satOff val="53359"/>
            <a:lumOff val="-3078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solidFill>
                <a:schemeClr val="tx1"/>
              </a:solidFill>
            </a:rPr>
            <a:t>信息系统的重要程度</a:t>
          </a:r>
        </a:p>
      </dsp:txBody>
      <dsp:txXfrm>
        <a:off x="1118045" y="698835"/>
        <a:ext cx="862760" cy="718967"/>
      </dsp:txXfrm>
    </dsp:sp>
    <dsp:sp modelId="{2E58EB17-9FE1-44A4-ABFE-E0A0B728B44A}">
      <dsp:nvSpPr>
        <dsp:cNvPr id="0" name=""/>
        <dsp:cNvSpPr/>
      </dsp:nvSpPr>
      <dsp:spPr>
        <a:xfrm>
          <a:off x="788383" y="37386"/>
          <a:ext cx="2714819" cy="2714819"/>
        </a:xfrm>
        <a:prstGeom prst="circularArrow">
          <a:avLst>
            <a:gd name="adj1" fmla="val 5085"/>
            <a:gd name="adj2" fmla="val 327528"/>
            <a:gd name="adj3" fmla="val 1472472"/>
            <a:gd name="adj4" fmla="val 16199432"/>
            <a:gd name="adj5" fmla="val 5932"/>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2BB36C8-73AB-4FA9-9BA2-67CA330736CD}">
      <dsp:nvSpPr>
        <dsp:cNvPr id="0" name=""/>
        <dsp:cNvSpPr/>
      </dsp:nvSpPr>
      <dsp:spPr>
        <a:xfrm>
          <a:off x="738431" y="123509"/>
          <a:ext cx="2714819" cy="2714819"/>
        </a:xfrm>
        <a:prstGeom prst="circularArrow">
          <a:avLst>
            <a:gd name="adj1" fmla="val 5085"/>
            <a:gd name="adj2" fmla="val 327528"/>
            <a:gd name="adj3" fmla="val 8671970"/>
            <a:gd name="adj4" fmla="val 1800502"/>
            <a:gd name="adj5" fmla="val 5932"/>
          </a:avLst>
        </a:prstGeom>
        <a:solidFill>
          <a:schemeClr val="accent5">
            <a:hueOff val="6133335"/>
            <a:satOff val="26680"/>
            <a:lumOff val="-1539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3715DB5-AE58-4AF8-B35D-1A3E1B6382BA}">
      <dsp:nvSpPr>
        <dsp:cNvPr id="0" name=""/>
        <dsp:cNvSpPr/>
      </dsp:nvSpPr>
      <dsp:spPr>
        <a:xfrm>
          <a:off x="688479" y="37386"/>
          <a:ext cx="2714819" cy="2714819"/>
        </a:xfrm>
        <a:prstGeom prst="circularArrow">
          <a:avLst>
            <a:gd name="adj1" fmla="val 5085"/>
            <a:gd name="adj2" fmla="val 327528"/>
            <a:gd name="adj3" fmla="val 15873039"/>
            <a:gd name="adj4" fmla="val 9000000"/>
            <a:gd name="adj5" fmla="val 5932"/>
          </a:avLst>
        </a:prstGeom>
        <a:solidFill>
          <a:schemeClr val="accent5">
            <a:hueOff val="12266669"/>
            <a:satOff val="53359"/>
            <a:lumOff val="-30783"/>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CF3C48-12C7-49A6-9621-FA1E4A9C6175}">
      <dsp:nvSpPr>
        <dsp:cNvPr id="0" name=""/>
        <dsp:cNvSpPr/>
      </dsp:nvSpPr>
      <dsp:spPr>
        <a:xfrm>
          <a:off x="3955" y="514234"/>
          <a:ext cx="1226210" cy="735726"/>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准备</a:t>
          </a:r>
        </a:p>
      </dsp:txBody>
      <dsp:txXfrm>
        <a:off x="25504" y="535783"/>
        <a:ext cx="1183112" cy="692628"/>
      </dsp:txXfrm>
    </dsp:sp>
    <dsp:sp modelId="{EA40757A-1F70-4E92-A4D8-F646554EBCAC}">
      <dsp:nvSpPr>
        <dsp:cNvPr id="0" name=""/>
        <dsp:cNvSpPr/>
      </dsp:nvSpPr>
      <dsp:spPr>
        <a:xfrm>
          <a:off x="1352787" y="730047"/>
          <a:ext cx="259956" cy="304100"/>
        </a:xfrm>
        <a:prstGeom prst="rightArrow">
          <a:avLst>
            <a:gd name="adj1" fmla="val 60000"/>
            <a:gd name="adj2" fmla="val 50000"/>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CN" altLang="en-US" sz="2800" kern="1200"/>
        </a:p>
      </dsp:txBody>
      <dsp:txXfrm>
        <a:off x="1352787" y="790867"/>
        <a:ext cx="181969" cy="182460"/>
      </dsp:txXfrm>
    </dsp:sp>
    <dsp:sp modelId="{D831184A-01D3-4040-AB39-49B03AAB6672}">
      <dsp:nvSpPr>
        <dsp:cNvPr id="0" name=""/>
        <dsp:cNvSpPr/>
      </dsp:nvSpPr>
      <dsp:spPr>
        <a:xfrm>
          <a:off x="1720650" y="514234"/>
          <a:ext cx="1226210" cy="735726"/>
        </a:xfrm>
        <a:prstGeom prst="roundRect">
          <a:avLst>
            <a:gd name="adj" fmla="val 10000"/>
          </a:avLst>
        </a:prstGeom>
        <a:gradFill rotWithShape="0">
          <a:gsLst>
            <a:gs pos="0">
              <a:schemeClr val="accent5">
                <a:hueOff val="3066667"/>
                <a:satOff val="13340"/>
                <a:lumOff val="-7696"/>
                <a:alphaOff val="0"/>
                <a:shade val="51000"/>
                <a:satMod val="130000"/>
              </a:schemeClr>
            </a:gs>
            <a:gs pos="80000">
              <a:schemeClr val="accent5">
                <a:hueOff val="3066667"/>
                <a:satOff val="13340"/>
                <a:lumOff val="-7696"/>
                <a:alphaOff val="0"/>
                <a:shade val="93000"/>
                <a:satMod val="130000"/>
              </a:schemeClr>
            </a:gs>
            <a:gs pos="100000">
              <a:schemeClr val="accent5">
                <a:hueOff val="3066667"/>
                <a:satOff val="13340"/>
                <a:lumOff val="-769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保护</a:t>
          </a:r>
        </a:p>
      </dsp:txBody>
      <dsp:txXfrm>
        <a:off x="1742199" y="535783"/>
        <a:ext cx="1183112" cy="692628"/>
      </dsp:txXfrm>
    </dsp:sp>
    <dsp:sp modelId="{6B4603A2-2679-491F-A250-7C42AD89401F}">
      <dsp:nvSpPr>
        <dsp:cNvPr id="0" name=""/>
        <dsp:cNvSpPr/>
      </dsp:nvSpPr>
      <dsp:spPr>
        <a:xfrm>
          <a:off x="3069481" y="730047"/>
          <a:ext cx="259956" cy="304100"/>
        </a:xfrm>
        <a:prstGeom prst="rightArrow">
          <a:avLst>
            <a:gd name="adj1" fmla="val 60000"/>
            <a:gd name="adj2" fmla="val 50000"/>
          </a:avLst>
        </a:prstGeom>
        <a:solidFill>
          <a:schemeClr val="accent5">
            <a:hueOff val="4088890"/>
            <a:satOff val="17786"/>
            <a:lumOff val="-10261"/>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CN" altLang="en-US" sz="2800" kern="1200"/>
        </a:p>
      </dsp:txBody>
      <dsp:txXfrm>
        <a:off x="3069481" y="790867"/>
        <a:ext cx="181969" cy="182460"/>
      </dsp:txXfrm>
    </dsp:sp>
    <dsp:sp modelId="{9251069A-D56C-457A-BBDC-FA77CFF597A3}">
      <dsp:nvSpPr>
        <dsp:cNvPr id="0" name=""/>
        <dsp:cNvSpPr/>
      </dsp:nvSpPr>
      <dsp:spPr>
        <a:xfrm>
          <a:off x="3437344" y="514234"/>
          <a:ext cx="1226210" cy="735726"/>
        </a:xfrm>
        <a:prstGeom prst="roundRect">
          <a:avLst>
            <a:gd name="adj" fmla="val 10000"/>
          </a:avLst>
        </a:prstGeom>
        <a:gradFill rotWithShape="0">
          <a:gsLst>
            <a:gs pos="0">
              <a:schemeClr val="accent5">
                <a:hueOff val="6133335"/>
                <a:satOff val="26680"/>
                <a:lumOff val="-15392"/>
                <a:alphaOff val="0"/>
                <a:shade val="51000"/>
                <a:satMod val="130000"/>
              </a:schemeClr>
            </a:gs>
            <a:gs pos="80000">
              <a:schemeClr val="accent5">
                <a:hueOff val="6133335"/>
                <a:satOff val="26680"/>
                <a:lumOff val="-15392"/>
                <a:alphaOff val="0"/>
                <a:shade val="93000"/>
                <a:satMod val="130000"/>
              </a:schemeClr>
            </a:gs>
            <a:gs pos="100000">
              <a:schemeClr val="accent5">
                <a:hueOff val="6133335"/>
                <a:satOff val="26680"/>
                <a:lumOff val="-1539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提取</a:t>
          </a:r>
        </a:p>
      </dsp:txBody>
      <dsp:txXfrm>
        <a:off x="3458893" y="535783"/>
        <a:ext cx="1183112" cy="692628"/>
      </dsp:txXfrm>
    </dsp:sp>
    <dsp:sp modelId="{2A0C5D75-187C-4AF5-B6FA-9AD36502C16D}">
      <dsp:nvSpPr>
        <dsp:cNvPr id="0" name=""/>
        <dsp:cNvSpPr/>
      </dsp:nvSpPr>
      <dsp:spPr>
        <a:xfrm>
          <a:off x="4786176" y="730047"/>
          <a:ext cx="259956" cy="304100"/>
        </a:xfrm>
        <a:prstGeom prst="rightArrow">
          <a:avLst>
            <a:gd name="adj1" fmla="val 60000"/>
            <a:gd name="adj2" fmla="val 50000"/>
          </a:avLst>
        </a:prstGeom>
        <a:solidFill>
          <a:schemeClr val="accent5">
            <a:hueOff val="8177780"/>
            <a:satOff val="35573"/>
            <a:lumOff val="-20522"/>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CN" altLang="en-US" sz="2800" kern="1200"/>
        </a:p>
      </dsp:txBody>
      <dsp:txXfrm>
        <a:off x="4786176" y="790867"/>
        <a:ext cx="181969" cy="182460"/>
      </dsp:txXfrm>
    </dsp:sp>
    <dsp:sp modelId="{3A554DCB-2B37-4545-8C41-C23A4A6D7433}">
      <dsp:nvSpPr>
        <dsp:cNvPr id="0" name=""/>
        <dsp:cNvSpPr/>
      </dsp:nvSpPr>
      <dsp:spPr>
        <a:xfrm>
          <a:off x="5154039" y="514234"/>
          <a:ext cx="1226210" cy="735726"/>
        </a:xfrm>
        <a:prstGeom prst="roundRect">
          <a:avLst>
            <a:gd name="adj" fmla="val 10000"/>
          </a:avLst>
        </a:prstGeom>
        <a:gradFill rotWithShape="0">
          <a:gsLst>
            <a:gs pos="0">
              <a:schemeClr val="accent5">
                <a:hueOff val="9200002"/>
                <a:satOff val="40019"/>
                <a:lumOff val="-23087"/>
                <a:alphaOff val="0"/>
                <a:shade val="51000"/>
                <a:satMod val="130000"/>
              </a:schemeClr>
            </a:gs>
            <a:gs pos="80000">
              <a:schemeClr val="accent5">
                <a:hueOff val="9200002"/>
                <a:satOff val="40019"/>
                <a:lumOff val="-23087"/>
                <a:alphaOff val="0"/>
                <a:shade val="93000"/>
                <a:satMod val="130000"/>
              </a:schemeClr>
            </a:gs>
            <a:gs pos="100000">
              <a:schemeClr val="accent5">
                <a:hueOff val="9200002"/>
                <a:satOff val="40019"/>
                <a:lumOff val="-2308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分析</a:t>
          </a:r>
        </a:p>
      </dsp:txBody>
      <dsp:txXfrm>
        <a:off x="5175588" y="535783"/>
        <a:ext cx="1183112" cy="692628"/>
      </dsp:txXfrm>
    </dsp:sp>
    <dsp:sp modelId="{4286C20F-9FA8-4C2D-8189-EF44753C3220}">
      <dsp:nvSpPr>
        <dsp:cNvPr id="0" name=""/>
        <dsp:cNvSpPr/>
      </dsp:nvSpPr>
      <dsp:spPr>
        <a:xfrm>
          <a:off x="6502870" y="730047"/>
          <a:ext cx="259956" cy="304100"/>
        </a:xfrm>
        <a:prstGeom prst="rightArrow">
          <a:avLst>
            <a:gd name="adj1" fmla="val 60000"/>
            <a:gd name="adj2" fmla="val 50000"/>
          </a:avLst>
        </a:prstGeom>
        <a:solidFill>
          <a:schemeClr val="accent5">
            <a:hueOff val="12266669"/>
            <a:satOff val="53359"/>
            <a:lumOff val="-30783"/>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CN" altLang="en-US" sz="2800" kern="1200"/>
        </a:p>
      </dsp:txBody>
      <dsp:txXfrm>
        <a:off x="6502870" y="790867"/>
        <a:ext cx="181969" cy="182460"/>
      </dsp:txXfrm>
    </dsp:sp>
    <dsp:sp modelId="{B9B49C67-6A1A-4437-99AF-A6CCECB4B869}">
      <dsp:nvSpPr>
        <dsp:cNvPr id="0" name=""/>
        <dsp:cNvSpPr/>
      </dsp:nvSpPr>
      <dsp:spPr>
        <a:xfrm>
          <a:off x="6870734" y="514234"/>
          <a:ext cx="1226210" cy="735726"/>
        </a:xfrm>
        <a:prstGeom prst="roundRect">
          <a:avLst>
            <a:gd name="adj" fmla="val 10000"/>
          </a:avLst>
        </a:prstGeom>
        <a:gradFill rotWithShape="0">
          <a:gsLst>
            <a:gs pos="0">
              <a:schemeClr val="accent5">
                <a:hueOff val="12266669"/>
                <a:satOff val="53359"/>
                <a:lumOff val="-30783"/>
                <a:alphaOff val="0"/>
                <a:shade val="51000"/>
                <a:satMod val="130000"/>
              </a:schemeClr>
            </a:gs>
            <a:gs pos="80000">
              <a:schemeClr val="accent5">
                <a:hueOff val="12266669"/>
                <a:satOff val="53359"/>
                <a:lumOff val="-30783"/>
                <a:alphaOff val="0"/>
                <a:shade val="93000"/>
                <a:satMod val="130000"/>
              </a:schemeClr>
            </a:gs>
            <a:gs pos="100000">
              <a:schemeClr val="accent5">
                <a:hueOff val="12266669"/>
                <a:satOff val="53359"/>
                <a:lumOff val="-3078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提交</a:t>
          </a:r>
        </a:p>
      </dsp:txBody>
      <dsp:txXfrm>
        <a:off x="6892283" y="535783"/>
        <a:ext cx="1183112" cy="6926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122341-59EB-4A09-A9C7-A2B0D29F5936}">
      <dsp:nvSpPr>
        <dsp:cNvPr id="0" name=""/>
        <dsp:cNvSpPr/>
      </dsp:nvSpPr>
      <dsp:spPr>
        <a:xfrm rot="5400000">
          <a:off x="356851" y="197104"/>
          <a:ext cx="1186067" cy="794591"/>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t>准备</a:t>
          </a:r>
        </a:p>
      </dsp:txBody>
      <dsp:txXfrm rot="-5400000">
        <a:off x="552590" y="398662"/>
        <a:ext cx="794591" cy="391476"/>
      </dsp:txXfrm>
    </dsp:sp>
    <dsp:sp modelId="{8E36FAC7-55A6-45B1-B42D-4DE0641BEA6A}">
      <dsp:nvSpPr>
        <dsp:cNvPr id="0" name=""/>
        <dsp:cNvSpPr/>
      </dsp:nvSpPr>
      <dsp:spPr>
        <a:xfrm rot="5400000">
          <a:off x="989835" y="395600"/>
          <a:ext cx="770943" cy="56470"/>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4B27E9F-E315-4A74-B323-FBB5DD3AC410}">
      <dsp:nvSpPr>
        <dsp:cNvPr id="0" name=""/>
        <dsp:cNvSpPr/>
      </dsp:nvSpPr>
      <dsp:spPr>
        <a:xfrm rot="5400000">
          <a:off x="356851" y="1116640"/>
          <a:ext cx="1186067" cy="794591"/>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a:t>检测</a:t>
          </a:r>
          <a:endParaRPr lang="zh-CN" altLang="en-US" sz="1400" b="1" kern="1200" dirty="0"/>
        </a:p>
      </dsp:txBody>
      <dsp:txXfrm rot="-5400000">
        <a:off x="552590" y="1318198"/>
        <a:ext cx="794591" cy="391476"/>
      </dsp:txXfrm>
    </dsp:sp>
    <dsp:sp modelId="{7F36E5A3-AE16-41A0-82C3-60293A746B18}">
      <dsp:nvSpPr>
        <dsp:cNvPr id="0" name=""/>
        <dsp:cNvSpPr/>
      </dsp:nvSpPr>
      <dsp:spPr>
        <a:xfrm rot="16200000" flipV="1">
          <a:off x="985980" y="1292035"/>
          <a:ext cx="770943" cy="63800"/>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EDC35E3-0124-4D21-B99D-549CCDFD1B85}">
      <dsp:nvSpPr>
        <dsp:cNvPr id="0" name=""/>
        <dsp:cNvSpPr/>
      </dsp:nvSpPr>
      <dsp:spPr>
        <a:xfrm rot="5400000">
          <a:off x="356851" y="2036175"/>
          <a:ext cx="1186067" cy="794591"/>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t>遏制</a:t>
          </a:r>
        </a:p>
      </dsp:txBody>
      <dsp:txXfrm rot="-5400000">
        <a:off x="552590" y="2237733"/>
        <a:ext cx="794591" cy="391476"/>
      </dsp:txXfrm>
    </dsp:sp>
    <dsp:sp modelId="{83A5E5FA-E61E-4313-B5D3-2D8283EDE602}">
      <dsp:nvSpPr>
        <dsp:cNvPr id="0" name=""/>
        <dsp:cNvSpPr/>
      </dsp:nvSpPr>
      <dsp:spPr>
        <a:xfrm rot="16200000" flipV="1">
          <a:off x="997694" y="2204964"/>
          <a:ext cx="770943" cy="41890"/>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F20506-77B3-41AF-BE22-77592113886F}">
      <dsp:nvSpPr>
        <dsp:cNvPr id="0" name=""/>
        <dsp:cNvSpPr/>
      </dsp:nvSpPr>
      <dsp:spPr>
        <a:xfrm rot="5400000">
          <a:off x="356851" y="2955710"/>
          <a:ext cx="1186067" cy="794591"/>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t>根除</a:t>
          </a:r>
        </a:p>
      </dsp:txBody>
      <dsp:txXfrm rot="-5400000">
        <a:off x="552590" y="3157268"/>
        <a:ext cx="794591" cy="391476"/>
      </dsp:txXfrm>
    </dsp:sp>
    <dsp:sp modelId="{4E9CC1A9-3BB5-47A5-9653-26387018FD1F}">
      <dsp:nvSpPr>
        <dsp:cNvPr id="0" name=""/>
        <dsp:cNvSpPr/>
      </dsp:nvSpPr>
      <dsp:spPr>
        <a:xfrm rot="16200000" flipV="1">
          <a:off x="1000952" y="3122603"/>
          <a:ext cx="770943" cy="45682"/>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BC0D90D-1FCB-45E9-88B7-CCD29004DB2D}">
      <dsp:nvSpPr>
        <dsp:cNvPr id="0" name=""/>
        <dsp:cNvSpPr/>
      </dsp:nvSpPr>
      <dsp:spPr>
        <a:xfrm rot="5400000">
          <a:off x="356851" y="3875246"/>
          <a:ext cx="1186067" cy="794591"/>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t>恢复</a:t>
          </a:r>
        </a:p>
      </dsp:txBody>
      <dsp:txXfrm rot="-5400000">
        <a:off x="552590" y="4076804"/>
        <a:ext cx="794591" cy="391476"/>
      </dsp:txXfrm>
    </dsp:sp>
    <dsp:sp modelId="{9A94BE12-A856-43BA-B240-AEE537377DAA}">
      <dsp:nvSpPr>
        <dsp:cNvPr id="0" name=""/>
        <dsp:cNvSpPr/>
      </dsp:nvSpPr>
      <dsp:spPr>
        <a:xfrm rot="5400000">
          <a:off x="998290" y="4043688"/>
          <a:ext cx="770943" cy="42584"/>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175" rIns="3175" bIns="3175" numCol="1" spcCol="1270" anchor="ctr" anchorCtr="0">
          <a:noAutofit/>
        </a:bodyPr>
        <a:lstStyle/>
        <a:p>
          <a:pPr marL="57150" lvl="1" indent="-57150" algn="l" defTabSz="222250">
            <a:lnSpc>
              <a:spcPct val="90000"/>
            </a:lnSpc>
            <a:spcBef>
              <a:spcPct val="0"/>
            </a:spcBef>
            <a:spcAft>
              <a:spcPct val="15000"/>
            </a:spcAft>
            <a:buChar char="•"/>
          </a:pPr>
          <a:endParaRPr lang="zh-CN" altLang="en-US" sz="500" kern="1200" dirty="0"/>
        </a:p>
      </dsp:txBody>
      <dsp:txXfrm rot="-5400000">
        <a:off x="1362470" y="3681588"/>
        <a:ext cx="40505" cy="766785"/>
      </dsp:txXfrm>
    </dsp:sp>
    <dsp:sp modelId="{9BE42625-CEF1-4A93-9665-062187DE089A}">
      <dsp:nvSpPr>
        <dsp:cNvPr id="0" name=""/>
        <dsp:cNvSpPr/>
      </dsp:nvSpPr>
      <dsp:spPr>
        <a:xfrm rot="5400000">
          <a:off x="356851" y="4794781"/>
          <a:ext cx="1186067" cy="794591"/>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a:t>跟踪总结</a:t>
          </a:r>
          <a:endParaRPr lang="zh-CN" altLang="en-US" sz="1400" b="1" kern="1200" dirty="0"/>
        </a:p>
      </dsp:txBody>
      <dsp:txXfrm rot="-5400000">
        <a:off x="552590" y="4996339"/>
        <a:ext cx="794591" cy="391476"/>
      </dsp:txXfrm>
    </dsp:sp>
    <dsp:sp modelId="{2C2DAB1F-E610-4EB2-8729-901C72332768}">
      <dsp:nvSpPr>
        <dsp:cNvPr id="0" name=""/>
        <dsp:cNvSpPr/>
      </dsp:nvSpPr>
      <dsp:spPr>
        <a:xfrm rot="16200000" flipV="1">
          <a:off x="997366" y="4963761"/>
          <a:ext cx="770943" cy="41508"/>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122341-59EB-4A09-A9C7-A2B0D29F5936}">
      <dsp:nvSpPr>
        <dsp:cNvPr id="0" name=""/>
        <dsp:cNvSpPr/>
      </dsp:nvSpPr>
      <dsp:spPr>
        <a:xfrm rot="5400000">
          <a:off x="356851" y="197104"/>
          <a:ext cx="1186067" cy="794591"/>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t>准备</a:t>
          </a:r>
        </a:p>
      </dsp:txBody>
      <dsp:txXfrm rot="-5400000">
        <a:off x="552590" y="398662"/>
        <a:ext cx="794591" cy="391476"/>
      </dsp:txXfrm>
    </dsp:sp>
    <dsp:sp modelId="{8E36FAC7-55A6-45B1-B42D-4DE0641BEA6A}">
      <dsp:nvSpPr>
        <dsp:cNvPr id="0" name=""/>
        <dsp:cNvSpPr/>
      </dsp:nvSpPr>
      <dsp:spPr>
        <a:xfrm rot="5400000">
          <a:off x="989835" y="395600"/>
          <a:ext cx="770943" cy="56470"/>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4B27E9F-E315-4A74-B323-FBB5DD3AC410}">
      <dsp:nvSpPr>
        <dsp:cNvPr id="0" name=""/>
        <dsp:cNvSpPr/>
      </dsp:nvSpPr>
      <dsp:spPr>
        <a:xfrm rot="5400000">
          <a:off x="356851" y="1116640"/>
          <a:ext cx="1186067" cy="794591"/>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a:t>检测</a:t>
          </a:r>
          <a:endParaRPr lang="zh-CN" altLang="en-US" sz="1400" b="1" kern="1200" dirty="0"/>
        </a:p>
      </dsp:txBody>
      <dsp:txXfrm rot="-5400000">
        <a:off x="552590" y="1318198"/>
        <a:ext cx="794591" cy="391476"/>
      </dsp:txXfrm>
    </dsp:sp>
    <dsp:sp modelId="{7F36E5A3-AE16-41A0-82C3-60293A746B18}">
      <dsp:nvSpPr>
        <dsp:cNvPr id="0" name=""/>
        <dsp:cNvSpPr/>
      </dsp:nvSpPr>
      <dsp:spPr>
        <a:xfrm rot="16200000" flipV="1">
          <a:off x="985980" y="1292035"/>
          <a:ext cx="770943" cy="63800"/>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EDC35E3-0124-4D21-B99D-549CCDFD1B85}">
      <dsp:nvSpPr>
        <dsp:cNvPr id="0" name=""/>
        <dsp:cNvSpPr/>
      </dsp:nvSpPr>
      <dsp:spPr>
        <a:xfrm rot="5400000">
          <a:off x="356851" y="2036175"/>
          <a:ext cx="1186067" cy="794591"/>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t>遏制</a:t>
          </a:r>
        </a:p>
      </dsp:txBody>
      <dsp:txXfrm rot="-5400000">
        <a:off x="552590" y="2237733"/>
        <a:ext cx="794591" cy="391476"/>
      </dsp:txXfrm>
    </dsp:sp>
    <dsp:sp modelId="{83A5E5FA-E61E-4313-B5D3-2D8283EDE602}">
      <dsp:nvSpPr>
        <dsp:cNvPr id="0" name=""/>
        <dsp:cNvSpPr/>
      </dsp:nvSpPr>
      <dsp:spPr>
        <a:xfrm rot="16200000" flipV="1">
          <a:off x="997694" y="2204964"/>
          <a:ext cx="770943" cy="41890"/>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F20506-77B3-41AF-BE22-77592113886F}">
      <dsp:nvSpPr>
        <dsp:cNvPr id="0" name=""/>
        <dsp:cNvSpPr/>
      </dsp:nvSpPr>
      <dsp:spPr>
        <a:xfrm rot="5400000">
          <a:off x="356851" y="2955710"/>
          <a:ext cx="1186067" cy="794591"/>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t>根除</a:t>
          </a:r>
        </a:p>
      </dsp:txBody>
      <dsp:txXfrm rot="-5400000">
        <a:off x="552590" y="3157268"/>
        <a:ext cx="794591" cy="391476"/>
      </dsp:txXfrm>
    </dsp:sp>
    <dsp:sp modelId="{4E9CC1A9-3BB5-47A5-9653-26387018FD1F}">
      <dsp:nvSpPr>
        <dsp:cNvPr id="0" name=""/>
        <dsp:cNvSpPr/>
      </dsp:nvSpPr>
      <dsp:spPr>
        <a:xfrm rot="16200000" flipV="1">
          <a:off x="1000952" y="3122603"/>
          <a:ext cx="770943" cy="45682"/>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BC0D90D-1FCB-45E9-88B7-CCD29004DB2D}">
      <dsp:nvSpPr>
        <dsp:cNvPr id="0" name=""/>
        <dsp:cNvSpPr/>
      </dsp:nvSpPr>
      <dsp:spPr>
        <a:xfrm rot="5400000">
          <a:off x="356851" y="3875246"/>
          <a:ext cx="1186067" cy="794591"/>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t>恢复</a:t>
          </a:r>
        </a:p>
      </dsp:txBody>
      <dsp:txXfrm rot="-5400000">
        <a:off x="552590" y="4076804"/>
        <a:ext cx="794591" cy="391476"/>
      </dsp:txXfrm>
    </dsp:sp>
    <dsp:sp modelId="{9A94BE12-A856-43BA-B240-AEE537377DAA}">
      <dsp:nvSpPr>
        <dsp:cNvPr id="0" name=""/>
        <dsp:cNvSpPr/>
      </dsp:nvSpPr>
      <dsp:spPr>
        <a:xfrm rot="5400000">
          <a:off x="998290" y="4043688"/>
          <a:ext cx="770943" cy="42584"/>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175" rIns="3175" bIns="3175" numCol="1" spcCol="1270" anchor="ctr" anchorCtr="0">
          <a:noAutofit/>
        </a:bodyPr>
        <a:lstStyle/>
        <a:p>
          <a:pPr marL="57150" lvl="1" indent="-57150" algn="l" defTabSz="222250">
            <a:lnSpc>
              <a:spcPct val="90000"/>
            </a:lnSpc>
            <a:spcBef>
              <a:spcPct val="0"/>
            </a:spcBef>
            <a:spcAft>
              <a:spcPct val="15000"/>
            </a:spcAft>
            <a:buChar char="•"/>
          </a:pPr>
          <a:endParaRPr lang="zh-CN" altLang="en-US" sz="500" kern="1200" dirty="0"/>
        </a:p>
      </dsp:txBody>
      <dsp:txXfrm rot="-5400000">
        <a:off x="1362470" y="3681588"/>
        <a:ext cx="40505" cy="766785"/>
      </dsp:txXfrm>
    </dsp:sp>
    <dsp:sp modelId="{9BE42625-CEF1-4A93-9665-062187DE089A}">
      <dsp:nvSpPr>
        <dsp:cNvPr id="0" name=""/>
        <dsp:cNvSpPr/>
      </dsp:nvSpPr>
      <dsp:spPr>
        <a:xfrm rot="5400000">
          <a:off x="356851" y="4794781"/>
          <a:ext cx="1186067" cy="794591"/>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a:t>跟踪总结</a:t>
          </a:r>
          <a:endParaRPr lang="zh-CN" altLang="en-US" sz="1400" b="1" kern="1200" dirty="0"/>
        </a:p>
      </dsp:txBody>
      <dsp:txXfrm rot="-5400000">
        <a:off x="552590" y="4996339"/>
        <a:ext cx="794591" cy="391476"/>
      </dsp:txXfrm>
    </dsp:sp>
    <dsp:sp modelId="{2C2DAB1F-E610-4EB2-8729-901C72332768}">
      <dsp:nvSpPr>
        <dsp:cNvPr id="0" name=""/>
        <dsp:cNvSpPr/>
      </dsp:nvSpPr>
      <dsp:spPr>
        <a:xfrm rot="16200000" flipV="1">
          <a:off x="997366" y="4963761"/>
          <a:ext cx="770943" cy="41508"/>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122341-59EB-4A09-A9C7-A2B0D29F5936}">
      <dsp:nvSpPr>
        <dsp:cNvPr id="0" name=""/>
        <dsp:cNvSpPr/>
      </dsp:nvSpPr>
      <dsp:spPr>
        <a:xfrm rot="5400000">
          <a:off x="356851" y="197104"/>
          <a:ext cx="1186067" cy="794591"/>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t>准备</a:t>
          </a:r>
        </a:p>
      </dsp:txBody>
      <dsp:txXfrm rot="-5400000">
        <a:off x="552590" y="398662"/>
        <a:ext cx="794591" cy="391476"/>
      </dsp:txXfrm>
    </dsp:sp>
    <dsp:sp modelId="{8E36FAC7-55A6-45B1-B42D-4DE0641BEA6A}">
      <dsp:nvSpPr>
        <dsp:cNvPr id="0" name=""/>
        <dsp:cNvSpPr/>
      </dsp:nvSpPr>
      <dsp:spPr>
        <a:xfrm rot="5400000">
          <a:off x="989835" y="395600"/>
          <a:ext cx="770943" cy="56470"/>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4B27E9F-E315-4A74-B323-FBB5DD3AC410}">
      <dsp:nvSpPr>
        <dsp:cNvPr id="0" name=""/>
        <dsp:cNvSpPr/>
      </dsp:nvSpPr>
      <dsp:spPr>
        <a:xfrm rot="5400000">
          <a:off x="356851" y="1116640"/>
          <a:ext cx="1186067" cy="794591"/>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a:t>检测</a:t>
          </a:r>
          <a:endParaRPr lang="zh-CN" altLang="en-US" sz="1400" b="1" kern="1200" dirty="0"/>
        </a:p>
      </dsp:txBody>
      <dsp:txXfrm rot="-5400000">
        <a:off x="552590" y="1318198"/>
        <a:ext cx="794591" cy="391476"/>
      </dsp:txXfrm>
    </dsp:sp>
    <dsp:sp modelId="{7F36E5A3-AE16-41A0-82C3-60293A746B18}">
      <dsp:nvSpPr>
        <dsp:cNvPr id="0" name=""/>
        <dsp:cNvSpPr/>
      </dsp:nvSpPr>
      <dsp:spPr>
        <a:xfrm rot="16200000" flipV="1">
          <a:off x="985980" y="1292035"/>
          <a:ext cx="770943" cy="63800"/>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EDC35E3-0124-4D21-B99D-549CCDFD1B85}">
      <dsp:nvSpPr>
        <dsp:cNvPr id="0" name=""/>
        <dsp:cNvSpPr/>
      </dsp:nvSpPr>
      <dsp:spPr>
        <a:xfrm rot="5400000">
          <a:off x="356851" y="2036175"/>
          <a:ext cx="1186067" cy="794591"/>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t>遏制</a:t>
          </a:r>
        </a:p>
      </dsp:txBody>
      <dsp:txXfrm rot="-5400000">
        <a:off x="552590" y="2237733"/>
        <a:ext cx="794591" cy="391476"/>
      </dsp:txXfrm>
    </dsp:sp>
    <dsp:sp modelId="{83A5E5FA-E61E-4313-B5D3-2D8283EDE602}">
      <dsp:nvSpPr>
        <dsp:cNvPr id="0" name=""/>
        <dsp:cNvSpPr/>
      </dsp:nvSpPr>
      <dsp:spPr>
        <a:xfrm rot="16200000" flipV="1">
          <a:off x="997694" y="2204964"/>
          <a:ext cx="770943" cy="41890"/>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F20506-77B3-41AF-BE22-77592113886F}">
      <dsp:nvSpPr>
        <dsp:cNvPr id="0" name=""/>
        <dsp:cNvSpPr/>
      </dsp:nvSpPr>
      <dsp:spPr>
        <a:xfrm rot="5400000">
          <a:off x="356851" y="2955710"/>
          <a:ext cx="1186067" cy="794591"/>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t>根除</a:t>
          </a:r>
        </a:p>
      </dsp:txBody>
      <dsp:txXfrm rot="-5400000">
        <a:off x="552590" y="3157268"/>
        <a:ext cx="794591" cy="391476"/>
      </dsp:txXfrm>
    </dsp:sp>
    <dsp:sp modelId="{4E9CC1A9-3BB5-47A5-9653-26387018FD1F}">
      <dsp:nvSpPr>
        <dsp:cNvPr id="0" name=""/>
        <dsp:cNvSpPr/>
      </dsp:nvSpPr>
      <dsp:spPr>
        <a:xfrm rot="16200000" flipV="1">
          <a:off x="1000952" y="3122603"/>
          <a:ext cx="770943" cy="45682"/>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BC0D90D-1FCB-45E9-88B7-CCD29004DB2D}">
      <dsp:nvSpPr>
        <dsp:cNvPr id="0" name=""/>
        <dsp:cNvSpPr/>
      </dsp:nvSpPr>
      <dsp:spPr>
        <a:xfrm rot="5400000">
          <a:off x="356851" y="3875246"/>
          <a:ext cx="1186067" cy="794591"/>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t>恢复</a:t>
          </a:r>
        </a:p>
      </dsp:txBody>
      <dsp:txXfrm rot="-5400000">
        <a:off x="552590" y="4076804"/>
        <a:ext cx="794591" cy="391476"/>
      </dsp:txXfrm>
    </dsp:sp>
    <dsp:sp modelId="{9A94BE12-A856-43BA-B240-AEE537377DAA}">
      <dsp:nvSpPr>
        <dsp:cNvPr id="0" name=""/>
        <dsp:cNvSpPr/>
      </dsp:nvSpPr>
      <dsp:spPr>
        <a:xfrm rot="5400000">
          <a:off x="998290" y="4043688"/>
          <a:ext cx="770943" cy="42584"/>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175" rIns="3175" bIns="3175" numCol="1" spcCol="1270" anchor="ctr" anchorCtr="0">
          <a:noAutofit/>
        </a:bodyPr>
        <a:lstStyle/>
        <a:p>
          <a:pPr marL="57150" lvl="1" indent="-57150" algn="l" defTabSz="222250">
            <a:lnSpc>
              <a:spcPct val="90000"/>
            </a:lnSpc>
            <a:spcBef>
              <a:spcPct val="0"/>
            </a:spcBef>
            <a:spcAft>
              <a:spcPct val="15000"/>
            </a:spcAft>
            <a:buChar char="•"/>
          </a:pPr>
          <a:endParaRPr lang="zh-CN" altLang="en-US" sz="500" kern="1200" dirty="0"/>
        </a:p>
      </dsp:txBody>
      <dsp:txXfrm rot="-5400000">
        <a:off x="1362470" y="3681588"/>
        <a:ext cx="40505" cy="766785"/>
      </dsp:txXfrm>
    </dsp:sp>
    <dsp:sp modelId="{9BE42625-CEF1-4A93-9665-062187DE089A}">
      <dsp:nvSpPr>
        <dsp:cNvPr id="0" name=""/>
        <dsp:cNvSpPr/>
      </dsp:nvSpPr>
      <dsp:spPr>
        <a:xfrm rot="5400000">
          <a:off x="356851" y="4794781"/>
          <a:ext cx="1186067" cy="794591"/>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a:t>跟踪总结</a:t>
          </a:r>
          <a:endParaRPr lang="zh-CN" altLang="en-US" sz="1400" b="1" kern="1200" dirty="0"/>
        </a:p>
      </dsp:txBody>
      <dsp:txXfrm rot="-5400000">
        <a:off x="552590" y="4996339"/>
        <a:ext cx="794591" cy="391476"/>
      </dsp:txXfrm>
    </dsp:sp>
    <dsp:sp modelId="{2C2DAB1F-E610-4EB2-8729-901C72332768}">
      <dsp:nvSpPr>
        <dsp:cNvPr id="0" name=""/>
        <dsp:cNvSpPr/>
      </dsp:nvSpPr>
      <dsp:spPr>
        <a:xfrm rot="16200000" flipV="1">
          <a:off x="997366" y="4963761"/>
          <a:ext cx="770943" cy="41508"/>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122341-59EB-4A09-A9C7-A2B0D29F5936}">
      <dsp:nvSpPr>
        <dsp:cNvPr id="0" name=""/>
        <dsp:cNvSpPr/>
      </dsp:nvSpPr>
      <dsp:spPr>
        <a:xfrm rot="5400000">
          <a:off x="356851" y="197104"/>
          <a:ext cx="1186067" cy="794591"/>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t>准备</a:t>
          </a:r>
        </a:p>
      </dsp:txBody>
      <dsp:txXfrm rot="-5400000">
        <a:off x="552590" y="398662"/>
        <a:ext cx="794591" cy="391476"/>
      </dsp:txXfrm>
    </dsp:sp>
    <dsp:sp modelId="{8E36FAC7-55A6-45B1-B42D-4DE0641BEA6A}">
      <dsp:nvSpPr>
        <dsp:cNvPr id="0" name=""/>
        <dsp:cNvSpPr/>
      </dsp:nvSpPr>
      <dsp:spPr>
        <a:xfrm rot="5400000">
          <a:off x="989835" y="395600"/>
          <a:ext cx="770943" cy="56470"/>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4B27E9F-E315-4A74-B323-FBB5DD3AC410}">
      <dsp:nvSpPr>
        <dsp:cNvPr id="0" name=""/>
        <dsp:cNvSpPr/>
      </dsp:nvSpPr>
      <dsp:spPr>
        <a:xfrm rot="5400000">
          <a:off x="356851" y="1116640"/>
          <a:ext cx="1186067" cy="794591"/>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a:t>检测</a:t>
          </a:r>
          <a:endParaRPr lang="zh-CN" altLang="en-US" sz="1400" b="1" kern="1200" dirty="0"/>
        </a:p>
      </dsp:txBody>
      <dsp:txXfrm rot="-5400000">
        <a:off x="552590" y="1318198"/>
        <a:ext cx="794591" cy="391476"/>
      </dsp:txXfrm>
    </dsp:sp>
    <dsp:sp modelId="{7F36E5A3-AE16-41A0-82C3-60293A746B18}">
      <dsp:nvSpPr>
        <dsp:cNvPr id="0" name=""/>
        <dsp:cNvSpPr/>
      </dsp:nvSpPr>
      <dsp:spPr>
        <a:xfrm rot="16200000" flipV="1">
          <a:off x="985980" y="1292035"/>
          <a:ext cx="770943" cy="63800"/>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EDC35E3-0124-4D21-B99D-549CCDFD1B85}">
      <dsp:nvSpPr>
        <dsp:cNvPr id="0" name=""/>
        <dsp:cNvSpPr/>
      </dsp:nvSpPr>
      <dsp:spPr>
        <a:xfrm rot="5400000">
          <a:off x="356851" y="2036175"/>
          <a:ext cx="1186067" cy="794591"/>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t>遏制</a:t>
          </a:r>
        </a:p>
      </dsp:txBody>
      <dsp:txXfrm rot="-5400000">
        <a:off x="552590" y="2237733"/>
        <a:ext cx="794591" cy="391476"/>
      </dsp:txXfrm>
    </dsp:sp>
    <dsp:sp modelId="{83A5E5FA-E61E-4313-B5D3-2D8283EDE602}">
      <dsp:nvSpPr>
        <dsp:cNvPr id="0" name=""/>
        <dsp:cNvSpPr/>
      </dsp:nvSpPr>
      <dsp:spPr>
        <a:xfrm rot="16200000" flipV="1">
          <a:off x="997694" y="2204964"/>
          <a:ext cx="770943" cy="41890"/>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F20506-77B3-41AF-BE22-77592113886F}">
      <dsp:nvSpPr>
        <dsp:cNvPr id="0" name=""/>
        <dsp:cNvSpPr/>
      </dsp:nvSpPr>
      <dsp:spPr>
        <a:xfrm rot="5400000">
          <a:off x="356851" y="2955710"/>
          <a:ext cx="1186067" cy="794591"/>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t>根除</a:t>
          </a:r>
        </a:p>
      </dsp:txBody>
      <dsp:txXfrm rot="-5400000">
        <a:off x="552590" y="3157268"/>
        <a:ext cx="794591" cy="391476"/>
      </dsp:txXfrm>
    </dsp:sp>
    <dsp:sp modelId="{4E9CC1A9-3BB5-47A5-9653-26387018FD1F}">
      <dsp:nvSpPr>
        <dsp:cNvPr id="0" name=""/>
        <dsp:cNvSpPr/>
      </dsp:nvSpPr>
      <dsp:spPr>
        <a:xfrm rot="16200000" flipV="1">
          <a:off x="1000952" y="3122603"/>
          <a:ext cx="770943" cy="45682"/>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BC0D90D-1FCB-45E9-88B7-CCD29004DB2D}">
      <dsp:nvSpPr>
        <dsp:cNvPr id="0" name=""/>
        <dsp:cNvSpPr/>
      </dsp:nvSpPr>
      <dsp:spPr>
        <a:xfrm rot="5400000">
          <a:off x="356851" y="3875246"/>
          <a:ext cx="1186067" cy="794591"/>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t>恢复</a:t>
          </a:r>
        </a:p>
      </dsp:txBody>
      <dsp:txXfrm rot="-5400000">
        <a:off x="552590" y="4076804"/>
        <a:ext cx="794591" cy="391476"/>
      </dsp:txXfrm>
    </dsp:sp>
    <dsp:sp modelId="{9A94BE12-A856-43BA-B240-AEE537377DAA}">
      <dsp:nvSpPr>
        <dsp:cNvPr id="0" name=""/>
        <dsp:cNvSpPr/>
      </dsp:nvSpPr>
      <dsp:spPr>
        <a:xfrm rot="5400000">
          <a:off x="998290" y="4043688"/>
          <a:ext cx="770943" cy="42584"/>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175" rIns="3175" bIns="3175" numCol="1" spcCol="1270" anchor="ctr" anchorCtr="0">
          <a:noAutofit/>
        </a:bodyPr>
        <a:lstStyle/>
        <a:p>
          <a:pPr marL="57150" lvl="1" indent="-57150" algn="l" defTabSz="222250">
            <a:lnSpc>
              <a:spcPct val="90000"/>
            </a:lnSpc>
            <a:spcBef>
              <a:spcPct val="0"/>
            </a:spcBef>
            <a:spcAft>
              <a:spcPct val="15000"/>
            </a:spcAft>
            <a:buChar char="•"/>
          </a:pPr>
          <a:endParaRPr lang="zh-CN" altLang="en-US" sz="500" kern="1200" dirty="0"/>
        </a:p>
      </dsp:txBody>
      <dsp:txXfrm rot="-5400000">
        <a:off x="1362470" y="3681588"/>
        <a:ext cx="40505" cy="766785"/>
      </dsp:txXfrm>
    </dsp:sp>
    <dsp:sp modelId="{9BE42625-CEF1-4A93-9665-062187DE089A}">
      <dsp:nvSpPr>
        <dsp:cNvPr id="0" name=""/>
        <dsp:cNvSpPr/>
      </dsp:nvSpPr>
      <dsp:spPr>
        <a:xfrm rot="5400000">
          <a:off x="356851" y="4794781"/>
          <a:ext cx="1186067" cy="794591"/>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a:t>跟踪总结</a:t>
          </a:r>
          <a:endParaRPr lang="zh-CN" altLang="en-US" sz="1400" b="1" kern="1200" dirty="0"/>
        </a:p>
      </dsp:txBody>
      <dsp:txXfrm rot="-5400000">
        <a:off x="552590" y="4996339"/>
        <a:ext cx="794591" cy="391476"/>
      </dsp:txXfrm>
    </dsp:sp>
    <dsp:sp modelId="{2C2DAB1F-E610-4EB2-8729-901C72332768}">
      <dsp:nvSpPr>
        <dsp:cNvPr id="0" name=""/>
        <dsp:cNvSpPr/>
      </dsp:nvSpPr>
      <dsp:spPr>
        <a:xfrm rot="16200000" flipV="1">
          <a:off x="997366" y="4963761"/>
          <a:ext cx="770943" cy="41508"/>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122341-59EB-4A09-A9C7-A2B0D29F5936}">
      <dsp:nvSpPr>
        <dsp:cNvPr id="0" name=""/>
        <dsp:cNvSpPr/>
      </dsp:nvSpPr>
      <dsp:spPr>
        <a:xfrm rot="5400000">
          <a:off x="356851" y="197104"/>
          <a:ext cx="1186067" cy="794591"/>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t>准备</a:t>
          </a:r>
        </a:p>
      </dsp:txBody>
      <dsp:txXfrm rot="-5400000">
        <a:off x="552590" y="398662"/>
        <a:ext cx="794591" cy="391476"/>
      </dsp:txXfrm>
    </dsp:sp>
    <dsp:sp modelId="{8E36FAC7-55A6-45B1-B42D-4DE0641BEA6A}">
      <dsp:nvSpPr>
        <dsp:cNvPr id="0" name=""/>
        <dsp:cNvSpPr/>
      </dsp:nvSpPr>
      <dsp:spPr>
        <a:xfrm rot="5400000">
          <a:off x="989835" y="395600"/>
          <a:ext cx="770943" cy="56470"/>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4B27E9F-E315-4A74-B323-FBB5DD3AC410}">
      <dsp:nvSpPr>
        <dsp:cNvPr id="0" name=""/>
        <dsp:cNvSpPr/>
      </dsp:nvSpPr>
      <dsp:spPr>
        <a:xfrm rot="5400000">
          <a:off x="356851" y="1116640"/>
          <a:ext cx="1186067" cy="794591"/>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a:t>检测</a:t>
          </a:r>
          <a:endParaRPr lang="zh-CN" altLang="en-US" sz="1400" b="1" kern="1200" dirty="0"/>
        </a:p>
      </dsp:txBody>
      <dsp:txXfrm rot="-5400000">
        <a:off x="552590" y="1318198"/>
        <a:ext cx="794591" cy="391476"/>
      </dsp:txXfrm>
    </dsp:sp>
    <dsp:sp modelId="{7F36E5A3-AE16-41A0-82C3-60293A746B18}">
      <dsp:nvSpPr>
        <dsp:cNvPr id="0" name=""/>
        <dsp:cNvSpPr/>
      </dsp:nvSpPr>
      <dsp:spPr>
        <a:xfrm rot="16200000" flipV="1">
          <a:off x="985980" y="1292035"/>
          <a:ext cx="770943" cy="63800"/>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EDC35E3-0124-4D21-B99D-549CCDFD1B85}">
      <dsp:nvSpPr>
        <dsp:cNvPr id="0" name=""/>
        <dsp:cNvSpPr/>
      </dsp:nvSpPr>
      <dsp:spPr>
        <a:xfrm rot="5400000">
          <a:off x="356851" y="2036175"/>
          <a:ext cx="1186067" cy="794591"/>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t>遏制</a:t>
          </a:r>
        </a:p>
      </dsp:txBody>
      <dsp:txXfrm rot="-5400000">
        <a:off x="552590" y="2237733"/>
        <a:ext cx="794591" cy="391476"/>
      </dsp:txXfrm>
    </dsp:sp>
    <dsp:sp modelId="{83A5E5FA-E61E-4313-B5D3-2D8283EDE602}">
      <dsp:nvSpPr>
        <dsp:cNvPr id="0" name=""/>
        <dsp:cNvSpPr/>
      </dsp:nvSpPr>
      <dsp:spPr>
        <a:xfrm rot="16200000" flipV="1">
          <a:off x="997694" y="2204964"/>
          <a:ext cx="770943" cy="41890"/>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F20506-77B3-41AF-BE22-77592113886F}">
      <dsp:nvSpPr>
        <dsp:cNvPr id="0" name=""/>
        <dsp:cNvSpPr/>
      </dsp:nvSpPr>
      <dsp:spPr>
        <a:xfrm rot="5400000">
          <a:off x="356851" y="2955710"/>
          <a:ext cx="1186067" cy="794591"/>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t>根除</a:t>
          </a:r>
        </a:p>
      </dsp:txBody>
      <dsp:txXfrm rot="-5400000">
        <a:off x="552590" y="3157268"/>
        <a:ext cx="794591" cy="391476"/>
      </dsp:txXfrm>
    </dsp:sp>
    <dsp:sp modelId="{4E9CC1A9-3BB5-47A5-9653-26387018FD1F}">
      <dsp:nvSpPr>
        <dsp:cNvPr id="0" name=""/>
        <dsp:cNvSpPr/>
      </dsp:nvSpPr>
      <dsp:spPr>
        <a:xfrm rot="16200000" flipV="1">
          <a:off x="1000952" y="3122603"/>
          <a:ext cx="770943" cy="45682"/>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BC0D90D-1FCB-45E9-88B7-CCD29004DB2D}">
      <dsp:nvSpPr>
        <dsp:cNvPr id="0" name=""/>
        <dsp:cNvSpPr/>
      </dsp:nvSpPr>
      <dsp:spPr>
        <a:xfrm rot="5400000">
          <a:off x="356851" y="3875246"/>
          <a:ext cx="1186067" cy="794591"/>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t>恢复</a:t>
          </a:r>
        </a:p>
      </dsp:txBody>
      <dsp:txXfrm rot="-5400000">
        <a:off x="552590" y="4076804"/>
        <a:ext cx="794591" cy="391476"/>
      </dsp:txXfrm>
    </dsp:sp>
    <dsp:sp modelId="{9A94BE12-A856-43BA-B240-AEE537377DAA}">
      <dsp:nvSpPr>
        <dsp:cNvPr id="0" name=""/>
        <dsp:cNvSpPr/>
      </dsp:nvSpPr>
      <dsp:spPr>
        <a:xfrm rot="5400000">
          <a:off x="998290" y="4043688"/>
          <a:ext cx="770943" cy="42584"/>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175" rIns="3175" bIns="3175" numCol="1" spcCol="1270" anchor="ctr" anchorCtr="0">
          <a:noAutofit/>
        </a:bodyPr>
        <a:lstStyle/>
        <a:p>
          <a:pPr marL="57150" lvl="1" indent="-57150" algn="l" defTabSz="222250">
            <a:lnSpc>
              <a:spcPct val="90000"/>
            </a:lnSpc>
            <a:spcBef>
              <a:spcPct val="0"/>
            </a:spcBef>
            <a:spcAft>
              <a:spcPct val="15000"/>
            </a:spcAft>
            <a:buChar char="•"/>
          </a:pPr>
          <a:endParaRPr lang="zh-CN" altLang="en-US" sz="500" kern="1200" dirty="0"/>
        </a:p>
      </dsp:txBody>
      <dsp:txXfrm rot="-5400000">
        <a:off x="1362470" y="3681588"/>
        <a:ext cx="40505" cy="766785"/>
      </dsp:txXfrm>
    </dsp:sp>
    <dsp:sp modelId="{9BE42625-CEF1-4A93-9665-062187DE089A}">
      <dsp:nvSpPr>
        <dsp:cNvPr id="0" name=""/>
        <dsp:cNvSpPr/>
      </dsp:nvSpPr>
      <dsp:spPr>
        <a:xfrm rot="5400000">
          <a:off x="356851" y="4794781"/>
          <a:ext cx="1186067" cy="794591"/>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a:t>跟踪总结</a:t>
          </a:r>
          <a:endParaRPr lang="zh-CN" altLang="en-US" sz="1400" b="1" kern="1200" dirty="0"/>
        </a:p>
      </dsp:txBody>
      <dsp:txXfrm rot="-5400000">
        <a:off x="552590" y="4996339"/>
        <a:ext cx="794591" cy="391476"/>
      </dsp:txXfrm>
    </dsp:sp>
    <dsp:sp modelId="{2C2DAB1F-E610-4EB2-8729-901C72332768}">
      <dsp:nvSpPr>
        <dsp:cNvPr id="0" name=""/>
        <dsp:cNvSpPr/>
      </dsp:nvSpPr>
      <dsp:spPr>
        <a:xfrm rot="16200000" flipV="1">
          <a:off x="997366" y="4963761"/>
          <a:ext cx="770943" cy="41508"/>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122341-59EB-4A09-A9C7-A2B0D29F5936}">
      <dsp:nvSpPr>
        <dsp:cNvPr id="0" name=""/>
        <dsp:cNvSpPr/>
      </dsp:nvSpPr>
      <dsp:spPr>
        <a:xfrm rot="5400000">
          <a:off x="356851" y="197104"/>
          <a:ext cx="1186067" cy="794591"/>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t>准备</a:t>
          </a:r>
        </a:p>
      </dsp:txBody>
      <dsp:txXfrm rot="-5400000">
        <a:off x="552590" y="398662"/>
        <a:ext cx="794591" cy="391476"/>
      </dsp:txXfrm>
    </dsp:sp>
    <dsp:sp modelId="{8E36FAC7-55A6-45B1-B42D-4DE0641BEA6A}">
      <dsp:nvSpPr>
        <dsp:cNvPr id="0" name=""/>
        <dsp:cNvSpPr/>
      </dsp:nvSpPr>
      <dsp:spPr>
        <a:xfrm rot="5400000">
          <a:off x="989835" y="395600"/>
          <a:ext cx="770943" cy="56470"/>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4B27E9F-E315-4A74-B323-FBB5DD3AC410}">
      <dsp:nvSpPr>
        <dsp:cNvPr id="0" name=""/>
        <dsp:cNvSpPr/>
      </dsp:nvSpPr>
      <dsp:spPr>
        <a:xfrm rot="5400000">
          <a:off x="356851" y="1116640"/>
          <a:ext cx="1186067" cy="794591"/>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a:t>检测</a:t>
          </a:r>
          <a:endParaRPr lang="zh-CN" altLang="en-US" sz="1400" b="1" kern="1200" dirty="0"/>
        </a:p>
      </dsp:txBody>
      <dsp:txXfrm rot="-5400000">
        <a:off x="552590" y="1318198"/>
        <a:ext cx="794591" cy="391476"/>
      </dsp:txXfrm>
    </dsp:sp>
    <dsp:sp modelId="{7F36E5A3-AE16-41A0-82C3-60293A746B18}">
      <dsp:nvSpPr>
        <dsp:cNvPr id="0" name=""/>
        <dsp:cNvSpPr/>
      </dsp:nvSpPr>
      <dsp:spPr>
        <a:xfrm rot="16200000" flipV="1">
          <a:off x="985980" y="1292035"/>
          <a:ext cx="770943" cy="63800"/>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EDC35E3-0124-4D21-B99D-549CCDFD1B85}">
      <dsp:nvSpPr>
        <dsp:cNvPr id="0" name=""/>
        <dsp:cNvSpPr/>
      </dsp:nvSpPr>
      <dsp:spPr>
        <a:xfrm rot="5400000">
          <a:off x="356851" y="2036175"/>
          <a:ext cx="1186067" cy="794591"/>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t>遏制</a:t>
          </a:r>
        </a:p>
      </dsp:txBody>
      <dsp:txXfrm rot="-5400000">
        <a:off x="552590" y="2237733"/>
        <a:ext cx="794591" cy="391476"/>
      </dsp:txXfrm>
    </dsp:sp>
    <dsp:sp modelId="{83A5E5FA-E61E-4313-B5D3-2D8283EDE602}">
      <dsp:nvSpPr>
        <dsp:cNvPr id="0" name=""/>
        <dsp:cNvSpPr/>
      </dsp:nvSpPr>
      <dsp:spPr>
        <a:xfrm rot="16200000" flipV="1">
          <a:off x="997694" y="2204964"/>
          <a:ext cx="770943" cy="41890"/>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F20506-77B3-41AF-BE22-77592113886F}">
      <dsp:nvSpPr>
        <dsp:cNvPr id="0" name=""/>
        <dsp:cNvSpPr/>
      </dsp:nvSpPr>
      <dsp:spPr>
        <a:xfrm rot="5400000">
          <a:off x="356851" y="2955710"/>
          <a:ext cx="1186067" cy="794591"/>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t>根除</a:t>
          </a:r>
        </a:p>
      </dsp:txBody>
      <dsp:txXfrm rot="-5400000">
        <a:off x="552590" y="3157268"/>
        <a:ext cx="794591" cy="391476"/>
      </dsp:txXfrm>
    </dsp:sp>
    <dsp:sp modelId="{4E9CC1A9-3BB5-47A5-9653-26387018FD1F}">
      <dsp:nvSpPr>
        <dsp:cNvPr id="0" name=""/>
        <dsp:cNvSpPr/>
      </dsp:nvSpPr>
      <dsp:spPr>
        <a:xfrm rot="16200000" flipV="1">
          <a:off x="1000952" y="3122603"/>
          <a:ext cx="770943" cy="45682"/>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BC0D90D-1FCB-45E9-88B7-CCD29004DB2D}">
      <dsp:nvSpPr>
        <dsp:cNvPr id="0" name=""/>
        <dsp:cNvSpPr/>
      </dsp:nvSpPr>
      <dsp:spPr>
        <a:xfrm rot="5400000">
          <a:off x="356851" y="3875246"/>
          <a:ext cx="1186067" cy="794591"/>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t>恢复</a:t>
          </a:r>
        </a:p>
      </dsp:txBody>
      <dsp:txXfrm rot="-5400000">
        <a:off x="552590" y="4076804"/>
        <a:ext cx="794591" cy="391476"/>
      </dsp:txXfrm>
    </dsp:sp>
    <dsp:sp modelId="{9A94BE12-A856-43BA-B240-AEE537377DAA}">
      <dsp:nvSpPr>
        <dsp:cNvPr id="0" name=""/>
        <dsp:cNvSpPr/>
      </dsp:nvSpPr>
      <dsp:spPr>
        <a:xfrm rot="5400000">
          <a:off x="998290" y="4043688"/>
          <a:ext cx="770943" cy="42584"/>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175" rIns="3175" bIns="3175" numCol="1" spcCol="1270" anchor="ctr" anchorCtr="0">
          <a:noAutofit/>
        </a:bodyPr>
        <a:lstStyle/>
        <a:p>
          <a:pPr marL="57150" lvl="1" indent="-57150" algn="l" defTabSz="222250">
            <a:lnSpc>
              <a:spcPct val="90000"/>
            </a:lnSpc>
            <a:spcBef>
              <a:spcPct val="0"/>
            </a:spcBef>
            <a:spcAft>
              <a:spcPct val="15000"/>
            </a:spcAft>
            <a:buChar char="•"/>
          </a:pPr>
          <a:endParaRPr lang="zh-CN" altLang="en-US" sz="500" kern="1200" dirty="0"/>
        </a:p>
      </dsp:txBody>
      <dsp:txXfrm rot="-5400000">
        <a:off x="1362470" y="3681588"/>
        <a:ext cx="40505" cy="766785"/>
      </dsp:txXfrm>
    </dsp:sp>
    <dsp:sp modelId="{9BE42625-CEF1-4A93-9665-062187DE089A}">
      <dsp:nvSpPr>
        <dsp:cNvPr id="0" name=""/>
        <dsp:cNvSpPr/>
      </dsp:nvSpPr>
      <dsp:spPr>
        <a:xfrm rot="5400000">
          <a:off x="356851" y="4794781"/>
          <a:ext cx="1186067" cy="794591"/>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a:t>跟踪总结</a:t>
          </a:r>
          <a:endParaRPr lang="zh-CN" altLang="en-US" sz="1400" b="1" kern="1200" dirty="0"/>
        </a:p>
      </dsp:txBody>
      <dsp:txXfrm rot="-5400000">
        <a:off x="552590" y="4996339"/>
        <a:ext cx="794591" cy="391476"/>
      </dsp:txXfrm>
    </dsp:sp>
    <dsp:sp modelId="{2C2DAB1F-E610-4EB2-8729-901C72332768}">
      <dsp:nvSpPr>
        <dsp:cNvPr id="0" name=""/>
        <dsp:cNvSpPr/>
      </dsp:nvSpPr>
      <dsp:spPr>
        <a:xfrm rot="16200000" flipV="1">
          <a:off x="997366" y="4963761"/>
          <a:ext cx="770943" cy="41508"/>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24">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6">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7">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8">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9">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10">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97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defRPr>
            </a:lvl1pPr>
          </a:lstStyle>
          <a:p>
            <a:pPr>
              <a:defRPr/>
            </a:pPr>
            <a:endParaRPr lang="zh-CN" altLang="en-US"/>
          </a:p>
        </p:txBody>
      </p:sp>
      <p:sp>
        <p:nvSpPr>
          <p:cNvPr id="159747"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defRPr>
            </a:lvl1pPr>
          </a:lstStyle>
          <a:p>
            <a:pPr>
              <a:defRPr/>
            </a:pPr>
            <a:endParaRPr lang="en-US" altLang="zh-CN"/>
          </a:p>
        </p:txBody>
      </p:sp>
      <p:sp>
        <p:nvSpPr>
          <p:cNvPr id="23142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9"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59750"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defRPr>
            </a:lvl1pPr>
          </a:lstStyle>
          <a:p>
            <a:pPr>
              <a:defRPr/>
            </a:pPr>
            <a:endParaRPr lang="en-US" altLang="zh-CN"/>
          </a:p>
        </p:txBody>
      </p:sp>
      <p:sp>
        <p:nvSpPr>
          <p:cNvPr id="159751"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mn-ea"/>
              </a:defRPr>
            </a:lvl1pPr>
          </a:lstStyle>
          <a:p>
            <a:pPr>
              <a:defRPr/>
            </a:pPr>
            <a:fld id="{7A1ED033-5F5C-4572-AE4B-7CFF71C657D2}" type="slidenum">
              <a:rPr lang="zh-CN" altLang="en-US"/>
              <a:pPr>
                <a:defRPr/>
              </a:pPr>
              <a:t>‹#›</a:t>
            </a:fld>
            <a:endParaRPr lang="en-US" altLang="zh-CN"/>
          </a:p>
        </p:txBody>
      </p:sp>
    </p:spTree>
    <p:extLst>
      <p:ext uri="{BB962C8B-B14F-4D97-AF65-F5344CB8AC3E}">
        <p14:creationId xmlns:p14="http://schemas.microsoft.com/office/powerpoint/2010/main" val="7526408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A1ED033-5F5C-4572-AE4B-7CFF71C657D2}" type="slidenum">
              <a:rPr lang="zh-CN" altLang="en-US" smtClean="0"/>
              <a:pPr>
                <a:defRPr/>
              </a:pPr>
              <a:t>22</a:t>
            </a:fld>
            <a:endParaRPr lang="en-US" altLang="zh-CN"/>
          </a:p>
        </p:txBody>
      </p:sp>
    </p:spTree>
    <p:extLst>
      <p:ext uri="{BB962C8B-B14F-4D97-AF65-F5344CB8AC3E}">
        <p14:creationId xmlns:p14="http://schemas.microsoft.com/office/powerpoint/2010/main" val="39179133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xfrm>
            <a:off x="1258888" y="720725"/>
            <a:ext cx="4797425" cy="3598863"/>
          </a:xfrm>
          <a:ln/>
        </p:spPr>
      </p:sp>
      <p:sp>
        <p:nvSpPr>
          <p:cNvPr id="136195" name="Rectangle 3"/>
          <p:cNvSpPr>
            <a:spLocks noGrp="1" noChangeArrowheads="1"/>
          </p:cNvSpPr>
          <p:nvPr>
            <p:ph type="body" idx="1"/>
          </p:nvPr>
        </p:nvSpPr>
        <p:spPr>
          <a:xfrm>
            <a:off x="731838" y="4559300"/>
            <a:ext cx="5851525" cy="2641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itchFamily="34" charset="0"/>
            </a:endParaRPr>
          </a:p>
        </p:txBody>
      </p:sp>
    </p:spTree>
    <p:extLst>
      <p:ext uri="{BB962C8B-B14F-4D97-AF65-F5344CB8AC3E}">
        <p14:creationId xmlns:p14="http://schemas.microsoft.com/office/powerpoint/2010/main" val="2765582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完全备份（</a:t>
            </a:r>
            <a:r>
              <a:rPr lang="en-US" altLang="zh-CN" dirty="0"/>
              <a:t>Full Backup</a:t>
            </a:r>
            <a:r>
              <a:rPr lang="zh-CN" altLang="en-US" dirty="0"/>
              <a:t>）</a:t>
            </a:r>
            <a:endParaRPr lang="en-US" altLang="zh-CN" dirty="0"/>
          </a:p>
          <a:p>
            <a:pPr lvl="1"/>
            <a:r>
              <a:rPr lang="zh-CN" altLang="en-US" dirty="0"/>
              <a:t>指对某一个时间点上的所有数据或应用进行的一个完全拷贝，包括其中的系统和所有数据。</a:t>
            </a:r>
            <a:endParaRPr lang="en-US" altLang="zh-CN" dirty="0"/>
          </a:p>
          <a:p>
            <a:pPr lvl="2"/>
            <a:r>
              <a:rPr lang="zh-CN" altLang="en-US" b="1" dirty="0"/>
              <a:t>优点</a:t>
            </a:r>
            <a:r>
              <a:rPr lang="zh-CN" altLang="en-US" dirty="0"/>
              <a:t>：加快系统或数据的恢复时间</a:t>
            </a:r>
            <a:endParaRPr lang="en-US" altLang="zh-CN" dirty="0"/>
          </a:p>
          <a:p>
            <a:pPr lvl="2"/>
            <a:r>
              <a:rPr lang="zh-CN" altLang="en-US" b="1" dirty="0"/>
              <a:t>缺点</a:t>
            </a:r>
            <a:r>
              <a:rPr lang="zh-CN" altLang="en-US" dirty="0"/>
              <a:t>：存在大量的重复信息与备份所需时间较长</a:t>
            </a:r>
            <a:endParaRPr lang="en-US" altLang="zh-CN" dirty="0"/>
          </a:p>
          <a:p>
            <a:pPr lvl="2"/>
            <a:r>
              <a:rPr lang="zh-CN" altLang="en-US" b="1" dirty="0"/>
              <a:t>特性</a:t>
            </a:r>
            <a:r>
              <a:rPr lang="zh-CN" altLang="en-US" dirty="0"/>
              <a:t>：在备份过程中，任何现有的标记都被清除，每个文件都被标记为已备份；换言之，清除存档属性。</a:t>
            </a:r>
            <a:endParaRPr lang="en-US" altLang="zh-CN" dirty="0"/>
          </a:p>
          <a:p>
            <a:pPr lvl="2"/>
            <a:endParaRPr lang="en-US" altLang="zh-CN" dirty="0"/>
          </a:p>
          <a:p>
            <a:r>
              <a:rPr lang="zh-CN" altLang="en-US" dirty="0"/>
              <a:t>增量备份（</a:t>
            </a:r>
            <a:r>
              <a:rPr lang="en-US" altLang="zh-CN" dirty="0"/>
              <a:t>Incremental Backup </a:t>
            </a:r>
            <a:r>
              <a:rPr lang="zh-CN" altLang="en-US" dirty="0"/>
              <a:t>）</a:t>
            </a:r>
            <a:endParaRPr lang="en-US" altLang="zh-CN" dirty="0"/>
          </a:p>
          <a:p>
            <a:pPr lvl="1"/>
            <a:r>
              <a:rPr lang="zh-CN" altLang="en-US" dirty="0"/>
              <a:t>备份自上一次备份（包含完全备份、差异备份、增量备份）之后有变化的数据。</a:t>
            </a:r>
            <a:endParaRPr lang="en-US" altLang="zh-CN" dirty="0"/>
          </a:p>
          <a:p>
            <a:pPr lvl="2"/>
            <a:r>
              <a:rPr lang="zh-CN" altLang="en-US" b="1" dirty="0"/>
              <a:t>优点</a:t>
            </a:r>
            <a:r>
              <a:rPr lang="zh-CN" altLang="en-US" dirty="0"/>
              <a:t>：无重复的备份数据，备份所需时间很短。</a:t>
            </a:r>
            <a:endParaRPr lang="en-US" altLang="zh-CN" dirty="0"/>
          </a:p>
          <a:p>
            <a:pPr lvl="2"/>
            <a:r>
              <a:rPr lang="zh-CN" altLang="en-US" b="1" dirty="0"/>
              <a:t>缺点</a:t>
            </a:r>
            <a:r>
              <a:rPr lang="zh-CN" altLang="en-US" dirty="0"/>
              <a:t>：恢复时间较长。</a:t>
            </a:r>
            <a:endParaRPr lang="en-US" altLang="zh-CN" dirty="0"/>
          </a:p>
          <a:p>
            <a:pPr lvl="2"/>
            <a:r>
              <a:rPr lang="zh-CN" altLang="en-US" b="1" dirty="0"/>
              <a:t>特性</a:t>
            </a:r>
            <a:r>
              <a:rPr lang="zh-CN" altLang="en-US" dirty="0"/>
              <a:t>：只备份有标记的选中的文件和文件夹，它清除标记，即备份后标记文件，换言之，清除存档属性。</a:t>
            </a:r>
            <a:endParaRPr lang="en-US" altLang="zh-CN" dirty="0"/>
          </a:p>
          <a:p>
            <a:pPr lvl="2"/>
            <a:endParaRPr lang="en-US" altLang="zh-CN" dirty="0"/>
          </a:p>
          <a:p>
            <a:r>
              <a:rPr lang="zh-CN" altLang="en-US" dirty="0"/>
              <a:t>差异备份（</a:t>
            </a:r>
            <a:r>
              <a:rPr lang="en-US" altLang="zh-CN" dirty="0"/>
              <a:t>Differential Backup</a:t>
            </a:r>
            <a:r>
              <a:rPr lang="zh-CN" altLang="en-US" dirty="0"/>
              <a:t>）</a:t>
            </a:r>
            <a:endParaRPr lang="en-US" altLang="zh-CN" dirty="0"/>
          </a:p>
          <a:p>
            <a:pPr lvl="1"/>
            <a:r>
              <a:rPr lang="zh-CN" altLang="en-US" dirty="0"/>
              <a:t>每次备份的数据是相对于上一次全备份之后新增加的和修改过的数据。</a:t>
            </a:r>
            <a:endParaRPr lang="en-US" altLang="zh-CN" dirty="0"/>
          </a:p>
          <a:p>
            <a:pPr lvl="2"/>
            <a:r>
              <a:rPr lang="zh-CN" altLang="en-US" b="1" dirty="0"/>
              <a:t>优点</a:t>
            </a:r>
            <a:r>
              <a:rPr lang="zh-CN" altLang="en-US" dirty="0"/>
              <a:t>：不仅有增量备份时间短、节省磁盘空间的优势，也有全备份恢复所需磁带少与时间短的特点。</a:t>
            </a:r>
            <a:endParaRPr lang="en-US" altLang="zh-CN" dirty="0"/>
          </a:p>
          <a:p>
            <a:pPr lvl="2"/>
            <a:r>
              <a:rPr lang="zh-CN" altLang="en-US" b="1" dirty="0"/>
              <a:t>特性</a:t>
            </a:r>
            <a:r>
              <a:rPr lang="zh-CN" altLang="en-US" dirty="0"/>
              <a:t>：只备份有标记的那些选中的文件和文件夹。它不清除标记，即备份后不标记为已备份文件，换言之，不清除存档属性。</a:t>
            </a:r>
            <a:endParaRPr lang="en-US" altLang="zh-CN" dirty="0"/>
          </a:p>
          <a:p>
            <a:pPr lvl="2"/>
            <a:endParaRPr lang="en-US" altLang="zh-CN" dirty="0"/>
          </a:p>
          <a:p>
            <a:pPr lvl="2"/>
            <a:endParaRPr lang="en-US" altLang="zh-CN" dirty="0"/>
          </a:p>
        </p:txBody>
      </p:sp>
      <p:sp>
        <p:nvSpPr>
          <p:cNvPr id="4" name="灯片编号占位符 3"/>
          <p:cNvSpPr>
            <a:spLocks noGrp="1"/>
          </p:cNvSpPr>
          <p:nvPr>
            <p:ph type="sldNum" sz="quarter" idx="10"/>
          </p:nvPr>
        </p:nvSpPr>
        <p:spPr/>
        <p:txBody>
          <a:bodyPr/>
          <a:lstStyle/>
          <a:p>
            <a:pPr>
              <a:defRPr/>
            </a:pPr>
            <a:fld id="{7A1ED033-5F5C-4572-AE4B-7CFF71C657D2}" type="slidenum">
              <a:rPr lang="zh-CN" altLang="en-US" smtClean="0"/>
              <a:pPr>
                <a:defRPr/>
              </a:pPr>
              <a:t>52</a:t>
            </a:fld>
            <a:endParaRPr lang="en-US" altLang="zh-CN"/>
          </a:p>
        </p:txBody>
      </p:sp>
    </p:spTree>
    <p:extLst>
      <p:ext uri="{BB962C8B-B14F-4D97-AF65-F5344CB8AC3E}">
        <p14:creationId xmlns:p14="http://schemas.microsoft.com/office/powerpoint/2010/main" val="18808785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Rot="1" noChangeAspect="1" noChangeArrowheads="1" noTextEdit="1"/>
          </p:cNvSpPr>
          <p:nvPr>
            <p:ph type="sldImg"/>
          </p:nvPr>
        </p:nvSpPr>
        <p:spPr>
          <a:ln/>
        </p:spPr>
      </p:sp>
      <p:sp>
        <p:nvSpPr>
          <p:cNvPr id="180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itchFamily="34" charset="0"/>
            </a:endParaRPr>
          </a:p>
        </p:txBody>
      </p:sp>
    </p:spTree>
    <p:extLst>
      <p:ext uri="{BB962C8B-B14F-4D97-AF65-F5344CB8AC3E}">
        <p14:creationId xmlns:p14="http://schemas.microsoft.com/office/powerpoint/2010/main" val="32018079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xfrm>
            <a:off x="1258888" y="720725"/>
            <a:ext cx="4797425" cy="3598863"/>
          </a:xfrm>
          <a:ln/>
        </p:spPr>
      </p:sp>
      <p:sp>
        <p:nvSpPr>
          <p:cNvPr id="138243" name="Rectangle 3"/>
          <p:cNvSpPr>
            <a:spLocks noGrp="1" noChangeArrowheads="1"/>
          </p:cNvSpPr>
          <p:nvPr>
            <p:ph type="body" idx="1"/>
          </p:nvPr>
        </p:nvSpPr>
        <p:spPr>
          <a:xfrm>
            <a:off x="731838" y="4559300"/>
            <a:ext cx="5851525" cy="2641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itchFamily="34" charset="0"/>
            </a:endParaRPr>
          </a:p>
        </p:txBody>
      </p:sp>
    </p:spTree>
    <p:extLst>
      <p:ext uri="{BB962C8B-B14F-4D97-AF65-F5344CB8AC3E}">
        <p14:creationId xmlns:p14="http://schemas.microsoft.com/office/powerpoint/2010/main" val="1111388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Arial" charset="0"/>
                <a:ea typeface="+mn-ea"/>
                <a:cs typeface="+mn-cs"/>
              </a:rPr>
              <a:t>电子证据只读锁</a:t>
            </a:r>
            <a:endParaRPr lang="en-US" altLang="zh-CN" sz="1200" b="0" i="0" kern="1200" dirty="0">
              <a:solidFill>
                <a:schemeClr val="tx1"/>
              </a:solidFill>
              <a:effectLst/>
              <a:latin typeface="Arial" charset="0"/>
              <a:ea typeface="+mn-ea"/>
              <a:cs typeface="+mn-cs"/>
            </a:endParaRPr>
          </a:p>
          <a:p>
            <a:r>
              <a:rPr lang="zh-CN" altLang="en-US" sz="1200" b="0" i="0" kern="1200" dirty="0">
                <a:solidFill>
                  <a:schemeClr val="tx1"/>
                </a:solidFill>
                <a:effectLst/>
                <a:latin typeface="Arial" charset="0"/>
                <a:ea typeface="+mn-ea"/>
                <a:cs typeface="+mn-cs"/>
              </a:rPr>
              <a:t>高速硬盘复制机</a:t>
            </a:r>
            <a:endParaRPr lang="en-US" altLang="zh-CN" sz="1200" b="0" i="0" kern="1200" dirty="0">
              <a:solidFill>
                <a:schemeClr val="tx1"/>
              </a:solidFill>
              <a:effectLst/>
              <a:latin typeface="Arial" charset="0"/>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B487D939-5749-4C63-8AED-0305FE88E523}" type="slidenum">
              <a:rPr lang="zh-CN" altLang="en-US" smtClean="0"/>
              <a:pPr>
                <a:defRPr/>
              </a:pPr>
              <a:t>33</a:t>
            </a:fld>
            <a:endParaRPr lang="en-US" altLang="zh-CN"/>
          </a:p>
        </p:txBody>
      </p:sp>
    </p:spTree>
    <p:extLst>
      <p:ext uri="{BB962C8B-B14F-4D97-AF65-F5344CB8AC3E}">
        <p14:creationId xmlns:p14="http://schemas.microsoft.com/office/powerpoint/2010/main" val="1539276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dirty="0">
                <a:latin typeface="Arial" pitchFamily="34" charset="0"/>
              </a:rPr>
              <a:t>应急响应的六个阶段非严格的六个阶段，适当时也存在七个或八个阶段，如在每个阶段间增加“汇报”等。</a:t>
            </a:r>
          </a:p>
        </p:txBody>
      </p:sp>
    </p:spTree>
    <p:extLst>
      <p:ext uri="{BB962C8B-B14F-4D97-AF65-F5344CB8AC3E}">
        <p14:creationId xmlns:p14="http://schemas.microsoft.com/office/powerpoint/2010/main" val="729799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026454F-8AF4-4326-A311-EE3B2CA322B1}" type="slidenum">
              <a:rPr lang="zh-CN" altLang="en-US" smtClean="0"/>
              <a:pPr>
                <a:defRPr/>
              </a:pPr>
              <a:t>38</a:t>
            </a:fld>
            <a:endParaRPr lang="en-US" altLang="zh-CN"/>
          </a:p>
        </p:txBody>
      </p:sp>
    </p:spTree>
    <p:extLst>
      <p:ext uri="{BB962C8B-B14F-4D97-AF65-F5344CB8AC3E}">
        <p14:creationId xmlns:p14="http://schemas.microsoft.com/office/powerpoint/2010/main" val="2926489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Arial" pitchFamily="34" charset="0"/>
            </a:endParaRPr>
          </a:p>
        </p:txBody>
      </p:sp>
    </p:spTree>
    <p:extLst>
      <p:ext uri="{BB962C8B-B14F-4D97-AF65-F5344CB8AC3E}">
        <p14:creationId xmlns:p14="http://schemas.microsoft.com/office/powerpoint/2010/main" val="216800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itchFamily="34" charset="0"/>
            </a:endParaRPr>
          </a:p>
        </p:txBody>
      </p:sp>
    </p:spTree>
    <p:extLst>
      <p:ext uri="{BB962C8B-B14F-4D97-AF65-F5344CB8AC3E}">
        <p14:creationId xmlns:p14="http://schemas.microsoft.com/office/powerpoint/2010/main" val="3473221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itchFamily="34" charset="0"/>
            </a:endParaRPr>
          </a:p>
        </p:txBody>
      </p:sp>
    </p:spTree>
    <p:extLst>
      <p:ext uri="{BB962C8B-B14F-4D97-AF65-F5344CB8AC3E}">
        <p14:creationId xmlns:p14="http://schemas.microsoft.com/office/powerpoint/2010/main" val="1342529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itchFamily="34" charset="0"/>
            </a:endParaRPr>
          </a:p>
        </p:txBody>
      </p:sp>
    </p:spTree>
    <p:extLst>
      <p:ext uri="{BB962C8B-B14F-4D97-AF65-F5344CB8AC3E}">
        <p14:creationId xmlns:p14="http://schemas.microsoft.com/office/powerpoint/2010/main" val="16310726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spect="1" noChangeArrowheads="1" noTextEdit="1"/>
          </p:cNvSpPr>
          <p:nvPr>
            <p:ph type="sldImg"/>
          </p:nvPr>
        </p:nvSpPr>
        <p:spPr>
          <a:ln/>
        </p:spPr>
      </p:sp>
      <p:sp>
        <p:nvSpPr>
          <p:cNvPr id="165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itchFamily="34" charset="0"/>
            </a:endParaRPr>
          </a:p>
        </p:txBody>
      </p:sp>
    </p:spTree>
    <p:extLst>
      <p:ext uri="{BB962C8B-B14F-4D97-AF65-F5344CB8AC3E}">
        <p14:creationId xmlns:p14="http://schemas.microsoft.com/office/powerpoint/2010/main" val="14294028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bwMode="gray">
      <p:bgPr>
        <a:solidFill>
          <a:schemeClr val="accent2"/>
        </a:solidFill>
        <a:effectLst/>
      </p:bgPr>
    </p:bg>
    <p:spTree>
      <p:nvGrpSpPr>
        <p:cNvPr id="1" name=""/>
        <p:cNvGrpSpPr/>
        <p:nvPr/>
      </p:nvGrpSpPr>
      <p:grpSpPr>
        <a:xfrm>
          <a:off x="0" y="0"/>
          <a:ext cx="0" cy="0"/>
          <a:chOff x="0" y="0"/>
          <a:chExt cx="0" cy="0"/>
        </a:xfrm>
      </p:grpSpPr>
      <p:sp>
        <p:nvSpPr>
          <p:cNvPr id="4" name="Rectangle 102"/>
          <p:cNvSpPr>
            <a:spLocks noChangeArrowheads="1"/>
          </p:cNvSpPr>
          <p:nvPr/>
        </p:nvSpPr>
        <p:spPr bwMode="gray">
          <a:xfrm>
            <a:off x="0" y="0"/>
            <a:ext cx="9144000" cy="30686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en-US"/>
          </a:p>
        </p:txBody>
      </p:sp>
      <p:sp>
        <p:nvSpPr>
          <p:cNvPr id="5" name="AutoShape 103"/>
          <p:cNvSpPr>
            <a:spLocks noChangeArrowheads="1"/>
          </p:cNvSpPr>
          <p:nvPr/>
        </p:nvSpPr>
        <p:spPr bwMode="gray">
          <a:xfrm>
            <a:off x="2819400" y="3113088"/>
            <a:ext cx="5867400" cy="838200"/>
          </a:xfrm>
          <a:prstGeom prst="roundRect">
            <a:avLst>
              <a:gd name="adj" fmla="val 50000"/>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ea typeface="黑体" pitchFamily="49" charset="-122"/>
            </a:endParaRPr>
          </a:p>
        </p:txBody>
      </p:sp>
      <p:sp>
        <p:nvSpPr>
          <p:cNvPr id="6" name="Rectangle 105"/>
          <p:cNvSpPr>
            <a:spLocks noChangeArrowheads="1"/>
          </p:cNvSpPr>
          <p:nvPr/>
        </p:nvSpPr>
        <p:spPr bwMode="gray">
          <a:xfrm>
            <a:off x="7696200" y="1741488"/>
            <a:ext cx="533400" cy="8382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7" name="Rectangle 106"/>
          <p:cNvSpPr>
            <a:spLocks noChangeArrowheads="1"/>
          </p:cNvSpPr>
          <p:nvPr/>
        </p:nvSpPr>
        <p:spPr bwMode="gray">
          <a:xfrm>
            <a:off x="6934200" y="1131888"/>
            <a:ext cx="914400" cy="8382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8" name="Rectangle 107"/>
          <p:cNvSpPr>
            <a:spLocks noChangeArrowheads="1"/>
          </p:cNvSpPr>
          <p:nvPr/>
        </p:nvSpPr>
        <p:spPr bwMode="gray">
          <a:xfrm>
            <a:off x="8077200" y="141288"/>
            <a:ext cx="914400" cy="15240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9" name="Rectangle 108"/>
          <p:cNvSpPr>
            <a:spLocks noChangeArrowheads="1"/>
          </p:cNvSpPr>
          <p:nvPr/>
        </p:nvSpPr>
        <p:spPr bwMode="gray">
          <a:xfrm>
            <a:off x="6553200" y="750888"/>
            <a:ext cx="533400" cy="5334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10" name="Rectangle 110"/>
          <p:cNvSpPr>
            <a:spLocks noChangeArrowheads="1"/>
          </p:cNvSpPr>
          <p:nvPr/>
        </p:nvSpPr>
        <p:spPr bwMode="gray">
          <a:xfrm>
            <a:off x="6324600" y="2884488"/>
            <a:ext cx="533400" cy="5334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11" name="Rectangle 114"/>
          <p:cNvSpPr>
            <a:spLocks noChangeArrowheads="1"/>
          </p:cNvSpPr>
          <p:nvPr/>
        </p:nvSpPr>
        <p:spPr bwMode="gray">
          <a:xfrm>
            <a:off x="3810000" y="2655888"/>
            <a:ext cx="152400" cy="1524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2" name="Rectangle 120"/>
          <p:cNvSpPr>
            <a:spLocks noChangeArrowheads="1"/>
          </p:cNvSpPr>
          <p:nvPr/>
        </p:nvSpPr>
        <p:spPr bwMode="gray">
          <a:xfrm>
            <a:off x="4267200" y="2655888"/>
            <a:ext cx="152400" cy="1524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3" name="Rectangle 124"/>
          <p:cNvSpPr>
            <a:spLocks noChangeArrowheads="1"/>
          </p:cNvSpPr>
          <p:nvPr/>
        </p:nvSpPr>
        <p:spPr bwMode="gray">
          <a:xfrm>
            <a:off x="4495800" y="2655888"/>
            <a:ext cx="152400" cy="1524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4" name="Rectangle 126"/>
          <p:cNvSpPr>
            <a:spLocks noChangeArrowheads="1"/>
          </p:cNvSpPr>
          <p:nvPr/>
        </p:nvSpPr>
        <p:spPr bwMode="gray">
          <a:xfrm>
            <a:off x="4724400" y="2655888"/>
            <a:ext cx="152400" cy="1524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grpSp>
        <p:nvGrpSpPr>
          <p:cNvPr id="15" name="Group 211"/>
          <p:cNvGrpSpPr>
            <a:grpSpLocks/>
          </p:cNvGrpSpPr>
          <p:nvPr/>
        </p:nvGrpSpPr>
        <p:grpSpPr bwMode="auto">
          <a:xfrm>
            <a:off x="4724400" y="1741488"/>
            <a:ext cx="1295400" cy="838200"/>
            <a:chOff x="2976" y="1440"/>
            <a:chExt cx="816" cy="528"/>
          </a:xfrm>
        </p:grpSpPr>
        <p:sp>
          <p:nvSpPr>
            <p:cNvPr id="16" name="Rectangle 104"/>
            <p:cNvSpPr>
              <a:spLocks noChangeArrowheads="1"/>
            </p:cNvSpPr>
            <p:nvPr/>
          </p:nvSpPr>
          <p:spPr bwMode="gray">
            <a:xfrm>
              <a:off x="3120" y="144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7" name="Rectangle 125"/>
            <p:cNvSpPr>
              <a:spLocks noChangeArrowheads="1"/>
            </p:cNvSpPr>
            <p:nvPr/>
          </p:nvSpPr>
          <p:spPr bwMode="gray">
            <a:xfrm>
              <a:off x="2976" y="1728"/>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8" name="Rectangle 127"/>
            <p:cNvSpPr>
              <a:spLocks noChangeArrowheads="1"/>
            </p:cNvSpPr>
            <p:nvPr/>
          </p:nvSpPr>
          <p:spPr bwMode="gray">
            <a:xfrm>
              <a:off x="3120" y="158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9" name="Rectangle 128"/>
            <p:cNvSpPr>
              <a:spLocks noChangeArrowheads="1"/>
            </p:cNvSpPr>
            <p:nvPr/>
          </p:nvSpPr>
          <p:spPr bwMode="gray">
            <a:xfrm>
              <a:off x="3120" y="1728"/>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0" name="Rectangle 129"/>
            <p:cNvSpPr>
              <a:spLocks noChangeArrowheads="1"/>
            </p:cNvSpPr>
            <p:nvPr/>
          </p:nvSpPr>
          <p:spPr bwMode="gray">
            <a:xfrm>
              <a:off x="3120" y="1872"/>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1" name="Rectangle 130"/>
            <p:cNvSpPr>
              <a:spLocks noChangeArrowheads="1"/>
            </p:cNvSpPr>
            <p:nvPr/>
          </p:nvSpPr>
          <p:spPr bwMode="gray">
            <a:xfrm>
              <a:off x="3264" y="158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2" name="Rectangle 131"/>
            <p:cNvSpPr>
              <a:spLocks noChangeArrowheads="1"/>
            </p:cNvSpPr>
            <p:nvPr/>
          </p:nvSpPr>
          <p:spPr bwMode="gray">
            <a:xfrm>
              <a:off x="3264" y="1872"/>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3" name="Rectangle 132"/>
            <p:cNvSpPr>
              <a:spLocks noChangeArrowheads="1"/>
            </p:cNvSpPr>
            <p:nvPr/>
          </p:nvSpPr>
          <p:spPr bwMode="gray">
            <a:xfrm>
              <a:off x="3408" y="144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4" name="Rectangle 133"/>
            <p:cNvSpPr>
              <a:spLocks noChangeArrowheads="1"/>
            </p:cNvSpPr>
            <p:nvPr/>
          </p:nvSpPr>
          <p:spPr bwMode="gray">
            <a:xfrm>
              <a:off x="3408" y="158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5" name="Rectangle 134"/>
            <p:cNvSpPr>
              <a:spLocks noChangeArrowheads="1"/>
            </p:cNvSpPr>
            <p:nvPr/>
          </p:nvSpPr>
          <p:spPr bwMode="gray">
            <a:xfrm>
              <a:off x="3408" y="1728"/>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6" name="Rectangle 135"/>
            <p:cNvSpPr>
              <a:spLocks noChangeArrowheads="1"/>
            </p:cNvSpPr>
            <p:nvPr/>
          </p:nvSpPr>
          <p:spPr bwMode="gray">
            <a:xfrm>
              <a:off x="3408" y="1872"/>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7" name="Rectangle 136"/>
            <p:cNvSpPr>
              <a:spLocks noChangeArrowheads="1"/>
            </p:cNvSpPr>
            <p:nvPr/>
          </p:nvSpPr>
          <p:spPr bwMode="gray">
            <a:xfrm>
              <a:off x="3552" y="144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8" name="Rectangle 137"/>
            <p:cNvSpPr>
              <a:spLocks noChangeArrowheads="1"/>
            </p:cNvSpPr>
            <p:nvPr/>
          </p:nvSpPr>
          <p:spPr bwMode="gray">
            <a:xfrm>
              <a:off x="3552" y="1728"/>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9" name="Rectangle 138"/>
            <p:cNvSpPr>
              <a:spLocks noChangeArrowheads="1"/>
            </p:cNvSpPr>
            <p:nvPr/>
          </p:nvSpPr>
          <p:spPr bwMode="gray">
            <a:xfrm>
              <a:off x="3696" y="158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0" name="Rectangle 139"/>
            <p:cNvSpPr>
              <a:spLocks noChangeArrowheads="1"/>
            </p:cNvSpPr>
            <p:nvPr/>
          </p:nvSpPr>
          <p:spPr bwMode="gray">
            <a:xfrm>
              <a:off x="3696" y="1728"/>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1" name="Rectangle 140"/>
            <p:cNvSpPr>
              <a:spLocks noChangeArrowheads="1"/>
            </p:cNvSpPr>
            <p:nvPr/>
          </p:nvSpPr>
          <p:spPr bwMode="gray">
            <a:xfrm>
              <a:off x="3696" y="1872"/>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grpSp>
      <p:grpSp>
        <p:nvGrpSpPr>
          <p:cNvPr id="32" name="Group 212"/>
          <p:cNvGrpSpPr>
            <a:grpSpLocks/>
          </p:cNvGrpSpPr>
          <p:nvPr/>
        </p:nvGrpSpPr>
        <p:grpSpPr bwMode="auto">
          <a:xfrm>
            <a:off x="3352800" y="1970088"/>
            <a:ext cx="1295400" cy="609600"/>
            <a:chOff x="2112" y="1584"/>
            <a:chExt cx="816" cy="384"/>
          </a:xfrm>
        </p:grpSpPr>
        <p:sp>
          <p:nvSpPr>
            <p:cNvPr id="33" name="Rectangle 112"/>
            <p:cNvSpPr>
              <a:spLocks noChangeArrowheads="1"/>
            </p:cNvSpPr>
            <p:nvPr/>
          </p:nvSpPr>
          <p:spPr bwMode="gray">
            <a:xfrm>
              <a:off x="2400" y="158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4" name="Rectangle 113"/>
            <p:cNvSpPr>
              <a:spLocks noChangeArrowheads="1"/>
            </p:cNvSpPr>
            <p:nvPr/>
          </p:nvSpPr>
          <p:spPr bwMode="gray">
            <a:xfrm>
              <a:off x="2400" y="1872"/>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5" name="Rectangle 115"/>
            <p:cNvSpPr>
              <a:spLocks noChangeArrowheads="1"/>
            </p:cNvSpPr>
            <p:nvPr/>
          </p:nvSpPr>
          <p:spPr bwMode="gray">
            <a:xfrm>
              <a:off x="2544" y="158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6" name="Rectangle 116"/>
            <p:cNvSpPr>
              <a:spLocks noChangeArrowheads="1"/>
            </p:cNvSpPr>
            <p:nvPr/>
          </p:nvSpPr>
          <p:spPr bwMode="gray">
            <a:xfrm>
              <a:off x="2544" y="1728"/>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7" name="Rectangle 117"/>
            <p:cNvSpPr>
              <a:spLocks noChangeArrowheads="1"/>
            </p:cNvSpPr>
            <p:nvPr/>
          </p:nvSpPr>
          <p:spPr bwMode="gray">
            <a:xfrm>
              <a:off x="2544" y="1872"/>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8" name="Rectangle 118"/>
            <p:cNvSpPr>
              <a:spLocks noChangeArrowheads="1"/>
            </p:cNvSpPr>
            <p:nvPr/>
          </p:nvSpPr>
          <p:spPr bwMode="gray">
            <a:xfrm>
              <a:off x="2688" y="158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9" name="Rectangle 119"/>
            <p:cNvSpPr>
              <a:spLocks noChangeArrowheads="1"/>
            </p:cNvSpPr>
            <p:nvPr/>
          </p:nvSpPr>
          <p:spPr bwMode="gray">
            <a:xfrm>
              <a:off x="2688" y="1872"/>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0" name="Rectangle 121"/>
            <p:cNvSpPr>
              <a:spLocks noChangeArrowheads="1"/>
            </p:cNvSpPr>
            <p:nvPr/>
          </p:nvSpPr>
          <p:spPr bwMode="gray">
            <a:xfrm>
              <a:off x="2832" y="158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1" name="Rectangle 122"/>
            <p:cNvSpPr>
              <a:spLocks noChangeArrowheads="1"/>
            </p:cNvSpPr>
            <p:nvPr/>
          </p:nvSpPr>
          <p:spPr bwMode="gray">
            <a:xfrm>
              <a:off x="2832" y="1728"/>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2" name="Rectangle 123"/>
            <p:cNvSpPr>
              <a:spLocks noChangeArrowheads="1"/>
            </p:cNvSpPr>
            <p:nvPr/>
          </p:nvSpPr>
          <p:spPr bwMode="gray">
            <a:xfrm>
              <a:off x="2832" y="1872"/>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3" name="Rectangle 141"/>
            <p:cNvSpPr>
              <a:spLocks noChangeArrowheads="1"/>
            </p:cNvSpPr>
            <p:nvPr/>
          </p:nvSpPr>
          <p:spPr bwMode="gray">
            <a:xfrm>
              <a:off x="2256" y="1872"/>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4" name="Rectangle 142"/>
            <p:cNvSpPr>
              <a:spLocks noChangeArrowheads="1"/>
            </p:cNvSpPr>
            <p:nvPr/>
          </p:nvSpPr>
          <p:spPr bwMode="gray">
            <a:xfrm>
              <a:off x="2112" y="1872"/>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grpSp>
      <p:grpSp>
        <p:nvGrpSpPr>
          <p:cNvPr id="45" name="Group 143"/>
          <p:cNvGrpSpPr>
            <a:grpSpLocks/>
          </p:cNvGrpSpPr>
          <p:nvPr/>
        </p:nvGrpSpPr>
        <p:grpSpPr bwMode="auto">
          <a:xfrm>
            <a:off x="762000" y="3570288"/>
            <a:ext cx="1905000" cy="762000"/>
            <a:chOff x="2112" y="1632"/>
            <a:chExt cx="1680" cy="672"/>
          </a:xfrm>
        </p:grpSpPr>
        <p:sp>
          <p:nvSpPr>
            <p:cNvPr id="46" name="Rectangle 144"/>
            <p:cNvSpPr>
              <a:spLocks noChangeArrowheads="1"/>
            </p:cNvSpPr>
            <p:nvPr userDrawn="1"/>
          </p:nvSpPr>
          <p:spPr bwMode="gray">
            <a:xfrm>
              <a:off x="2400" y="1776"/>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7" name="Rectangle 145"/>
            <p:cNvSpPr>
              <a:spLocks noChangeArrowheads="1"/>
            </p:cNvSpPr>
            <p:nvPr userDrawn="1"/>
          </p:nvSpPr>
          <p:spPr bwMode="gray">
            <a:xfrm>
              <a:off x="2400" y="2065"/>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8" name="Rectangle 146"/>
            <p:cNvSpPr>
              <a:spLocks noChangeArrowheads="1"/>
            </p:cNvSpPr>
            <p:nvPr userDrawn="1"/>
          </p:nvSpPr>
          <p:spPr bwMode="gray">
            <a:xfrm>
              <a:off x="2400" y="2207"/>
              <a:ext cx="95"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9" name="Rectangle 147"/>
            <p:cNvSpPr>
              <a:spLocks noChangeArrowheads="1"/>
            </p:cNvSpPr>
            <p:nvPr userDrawn="1"/>
          </p:nvSpPr>
          <p:spPr bwMode="gray">
            <a:xfrm>
              <a:off x="2545" y="1776"/>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0" name="Rectangle 148"/>
            <p:cNvSpPr>
              <a:spLocks noChangeArrowheads="1"/>
            </p:cNvSpPr>
            <p:nvPr userDrawn="1"/>
          </p:nvSpPr>
          <p:spPr bwMode="gray">
            <a:xfrm>
              <a:off x="2545" y="1920"/>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1" name="Rectangle 149"/>
            <p:cNvSpPr>
              <a:spLocks noChangeArrowheads="1"/>
            </p:cNvSpPr>
            <p:nvPr userDrawn="1"/>
          </p:nvSpPr>
          <p:spPr bwMode="gray">
            <a:xfrm>
              <a:off x="2545" y="2065"/>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2" name="Rectangle 150"/>
            <p:cNvSpPr>
              <a:spLocks noChangeArrowheads="1"/>
            </p:cNvSpPr>
            <p:nvPr userDrawn="1"/>
          </p:nvSpPr>
          <p:spPr bwMode="gray">
            <a:xfrm>
              <a:off x="2687" y="1776"/>
              <a:ext cx="97"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3" name="Rectangle 151"/>
            <p:cNvSpPr>
              <a:spLocks noChangeArrowheads="1"/>
            </p:cNvSpPr>
            <p:nvPr userDrawn="1"/>
          </p:nvSpPr>
          <p:spPr bwMode="gray">
            <a:xfrm>
              <a:off x="2687" y="2065"/>
              <a:ext cx="97"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4" name="Rectangle 152"/>
            <p:cNvSpPr>
              <a:spLocks noChangeArrowheads="1"/>
            </p:cNvSpPr>
            <p:nvPr userDrawn="1"/>
          </p:nvSpPr>
          <p:spPr bwMode="gray">
            <a:xfrm>
              <a:off x="2687" y="2207"/>
              <a:ext cx="97"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5" name="Rectangle 153"/>
            <p:cNvSpPr>
              <a:spLocks noChangeArrowheads="1"/>
            </p:cNvSpPr>
            <p:nvPr userDrawn="1"/>
          </p:nvSpPr>
          <p:spPr bwMode="gray">
            <a:xfrm>
              <a:off x="2832" y="1776"/>
              <a:ext cx="98"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6" name="Rectangle 154"/>
            <p:cNvSpPr>
              <a:spLocks noChangeArrowheads="1"/>
            </p:cNvSpPr>
            <p:nvPr userDrawn="1"/>
          </p:nvSpPr>
          <p:spPr bwMode="gray">
            <a:xfrm>
              <a:off x="2832" y="1920"/>
              <a:ext cx="98"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7" name="Rectangle 155"/>
            <p:cNvSpPr>
              <a:spLocks noChangeArrowheads="1"/>
            </p:cNvSpPr>
            <p:nvPr userDrawn="1"/>
          </p:nvSpPr>
          <p:spPr bwMode="gray">
            <a:xfrm>
              <a:off x="2832" y="2065"/>
              <a:ext cx="98"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8" name="Rectangle 156"/>
            <p:cNvSpPr>
              <a:spLocks noChangeArrowheads="1"/>
            </p:cNvSpPr>
            <p:nvPr userDrawn="1"/>
          </p:nvSpPr>
          <p:spPr bwMode="gray">
            <a:xfrm>
              <a:off x="2832" y="2207"/>
              <a:ext cx="98"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9" name="Rectangle 157"/>
            <p:cNvSpPr>
              <a:spLocks noChangeArrowheads="1"/>
            </p:cNvSpPr>
            <p:nvPr userDrawn="1"/>
          </p:nvSpPr>
          <p:spPr bwMode="gray">
            <a:xfrm>
              <a:off x="2976" y="1920"/>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0" name="Rectangle 158"/>
            <p:cNvSpPr>
              <a:spLocks noChangeArrowheads="1"/>
            </p:cNvSpPr>
            <p:nvPr userDrawn="1"/>
          </p:nvSpPr>
          <p:spPr bwMode="gray">
            <a:xfrm>
              <a:off x="2976" y="2207"/>
              <a:ext cx="97"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1" name="Rectangle 159"/>
            <p:cNvSpPr>
              <a:spLocks noChangeArrowheads="1"/>
            </p:cNvSpPr>
            <p:nvPr userDrawn="1"/>
          </p:nvSpPr>
          <p:spPr bwMode="gray">
            <a:xfrm>
              <a:off x="3120" y="1776"/>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2" name="Rectangle 160"/>
            <p:cNvSpPr>
              <a:spLocks noChangeArrowheads="1"/>
            </p:cNvSpPr>
            <p:nvPr userDrawn="1"/>
          </p:nvSpPr>
          <p:spPr bwMode="gray">
            <a:xfrm>
              <a:off x="3120" y="1920"/>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3" name="Rectangle 161"/>
            <p:cNvSpPr>
              <a:spLocks noChangeArrowheads="1"/>
            </p:cNvSpPr>
            <p:nvPr userDrawn="1"/>
          </p:nvSpPr>
          <p:spPr bwMode="gray">
            <a:xfrm>
              <a:off x="3120" y="2065"/>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4" name="Rectangle 162"/>
            <p:cNvSpPr>
              <a:spLocks noChangeArrowheads="1"/>
            </p:cNvSpPr>
            <p:nvPr userDrawn="1"/>
          </p:nvSpPr>
          <p:spPr bwMode="gray">
            <a:xfrm>
              <a:off x="3264" y="1776"/>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5" name="Rectangle 163"/>
            <p:cNvSpPr>
              <a:spLocks noChangeArrowheads="1"/>
            </p:cNvSpPr>
            <p:nvPr userDrawn="1"/>
          </p:nvSpPr>
          <p:spPr bwMode="gray">
            <a:xfrm>
              <a:off x="3264" y="2065"/>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6" name="Rectangle 164"/>
            <p:cNvSpPr>
              <a:spLocks noChangeArrowheads="1"/>
            </p:cNvSpPr>
            <p:nvPr userDrawn="1"/>
          </p:nvSpPr>
          <p:spPr bwMode="gray">
            <a:xfrm>
              <a:off x="3408" y="1632"/>
              <a:ext cx="95" cy="97"/>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7" name="Rectangle 165"/>
            <p:cNvSpPr>
              <a:spLocks noChangeArrowheads="1"/>
            </p:cNvSpPr>
            <p:nvPr userDrawn="1"/>
          </p:nvSpPr>
          <p:spPr bwMode="gray">
            <a:xfrm>
              <a:off x="3408" y="1776"/>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8" name="Rectangle 166"/>
            <p:cNvSpPr>
              <a:spLocks noChangeArrowheads="1"/>
            </p:cNvSpPr>
            <p:nvPr userDrawn="1"/>
          </p:nvSpPr>
          <p:spPr bwMode="gray">
            <a:xfrm>
              <a:off x="3408" y="1920"/>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9" name="Rectangle 167"/>
            <p:cNvSpPr>
              <a:spLocks noChangeArrowheads="1"/>
            </p:cNvSpPr>
            <p:nvPr userDrawn="1"/>
          </p:nvSpPr>
          <p:spPr bwMode="gray">
            <a:xfrm>
              <a:off x="3408" y="2065"/>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0" name="Rectangle 168"/>
            <p:cNvSpPr>
              <a:spLocks noChangeArrowheads="1"/>
            </p:cNvSpPr>
            <p:nvPr userDrawn="1"/>
          </p:nvSpPr>
          <p:spPr bwMode="gray">
            <a:xfrm>
              <a:off x="3553" y="1632"/>
              <a:ext cx="95" cy="97"/>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1" name="Rectangle 169"/>
            <p:cNvSpPr>
              <a:spLocks noChangeArrowheads="1"/>
            </p:cNvSpPr>
            <p:nvPr userDrawn="1"/>
          </p:nvSpPr>
          <p:spPr bwMode="gray">
            <a:xfrm>
              <a:off x="3553" y="1920"/>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2" name="Rectangle 170"/>
            <p:cNvSpPr>
              <a:spLocks noChangeArrowheads="1"/>
            </p:cNvSpPr>
            <p:nvPr userDrawn="1"/>
          </p:nvSpPr>
          <p:spPr bwMode="gray">
            <a:xfrm>
              <a:off x="3695" y="1776"/>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3" name="Rectangle 171"/>
            <p:cNvSpPr>
              <a:spLocks noChangeArrowheads="1"/>
            </p:cNvSpPr>
            <p:nvPr userDrawn="1"/>
          </p:nvSpPr>
          <p:spPr bwMode="gray">
            <a:xfrm>
              <a:off x="3695" y="1920"/>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4" name="Rectangle 172"/>
            <p:cNvSpPr>
              <a:spLocks noChangeArrowheads="1"/>
            </p:cNvSpPr>
            <p:nvPr userDrawn="1"/>
          </p:nvSpPr>
          <p:spPr bwMode="gray">
            <a:xfrm>
              <a:off x="3695" y="2065"/>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5" name="Rectangle 173"/>
            <p:cNvSpPr>
              <a:spLocks noChangeArrowheads="1"/>
            </p:cNvSpPr>
            <p:nvPr userDrawn="1"/>
          </p:nvSpPr>
          <p:spPr bwMode="gray">
            <a:xfrm>
              <a:off x="2256" y="2065"/>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6" name="Rectangle 174"/>
            <p:cNvSpPr>
              <a:spLocks noChangeArrowheads="1"/>
            </p:cNvSpPr>
            <p:nvPr userDrawn="1"/>
          </p:nvSpPr>
          <p:spPr bwMode="gray">
            <a:xfrm>
              <a:off x="2112" y="2065"/>
              <a:ext cx="97"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grpSp>
      <p:grpSp>
        <p:nvGrpSpPr>
          <p:cNvPr id="77" name="Group 175"/>
          <p:cNvGrpSpPr>
            <a:grpSpLocks/>
          </p:cNvGrpSpPr>
          <p:nvPr/>
        </p:nvGrpSpPr>
        <p:grpSpPr bwMode="auto">
          <a:xfrm>
            <a:off x="5486400" y="827088"/>
            <a:ext cx="2667000" cy="1066800"/>
            <a:chOff x="2112" y="1632"/>
            <a:chExt cx="1680" cy="672"/>
          </a:xfrm>
        </p:grpSpPr>
        <p:sp>
          <p:nvSpPr>
            <p:cNvPr id="78" name="Rectangle 176"/>
            <p:cNvSpPr>
              <a:spLocks noChangeArrowheads="1"/>
            </p:cNvSpPr>
            <p:nvPr userDrawn="1"/>
          </p:nvSpPr>
          <p:spPr bwMode="gray">
            <a:xfrm>
              <a:off x="2400" y="1776"/>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9" name="Rectangle 177"/>
            <p:cNvSpPr>
              <a:spLocks noChangeArrowheads="1"/>
            </p:cNvSpPr>
            <p:nvPr userDrawn="1"/>
          </p:nvSpPr>
          <p:spPr bwMode="gray">
            <a:xfrm>
              <a:off x="2400" y="206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0" name="Rectangle 178"/>
            <p:cNvSpPr>
              <a:spLocks noChangeArrowheads="1"/>
            </p:cNvSpPr>
            <p:nvPr userDrawn="1"/>
          </p:nvSpPr>
          <p:spPr bwMode="gray">
            <a:xfrm>
              <a:off x="2400" y="2208"/>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1" name="Rectangle 179"/>
            <p:cNvSpPr>
              <a:spLocks noChangeArrowheads="1"/>
            </p:cNvSpPr>
            <p:nvPr userDrawn="1"/>
          </p:nvSpPr>
          <p:spPr bwMode="gray">
            <a:xfrm>
              <a:off x="2544" y="1776"/>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2" name="Rectangle 180"/>
            <p:cNvSpPr>
              <a:spLocks noChangeArrowheads="1"/>
            </p:cNvSpPr>
            <p:nvPr userDrawn="1"/>
          </p:nvSpPr>
          <p:spPr bwMode="gray">
            <a:xfrm>
              <a:off x="2544" y="1920"/>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3" name="Rectangle 181"/>
            <p:cNvSpPr>
              <a:spLocks noChangeArrowheads="1"/>
            </p:cNvSpPr>
            <p:nvPr userDrawn="1"/>
          </p:nvSpPr>
          <p:spPr bwMode="gray">
            <a:xfrm>
              <a:off x="2544" y="206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4" name="Rectangle 182"/>
            <p:cNvSpPr>
              <a:spLocks noChangeArrowheads="1"/>
            </p:cNvSpPr>
            <p:nvPr userDrawn="1"/>
          </p:nvSpPr>
          <p:spPr bwMode="gray">
            <a:xfrm>
              <a:off x="2688" y="1776"/>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5" name="Rectangle 183"/>
            <p:cNvSpPr>
              <a:spLocks noChangeArrowheads="1"/>
            </p:cNvSpPr>
            <p:nvPr userDrawn="1"/>
          </p:nvSpPr>
          <p:spPr bwMode="gray">
            <a:xfrm>
              <a:off x="2688" y="206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6" name="Rectangle 184"/>
            <p:cNvSpPr>
              <a:spLocks noChangeArrowheads="1"/>
            </p:cNvSpPr>
            <p:nvPr userDrawn="1"/>
          </p:nvSpPr>
          <p:spPr bwMode="gray">
            <a:xfrm>
              <a:off x="2688" y="2208"/>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7" name="Rectangle 185"/>
            <p:cNvSpPr>
              <a:spLocks noChangeArrowheads="1"/>
            </p:cNvSpPr>
            <p:nvPr userDrawn="1"/>
          </p:nvSpPr>
          <p:spPr bwMode="gray">
            <a:xfrm>
              <a:off x="2832" y="1776"/>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8" name="Rectangle 186"/>
            <p:cNvSpPr>
              <a:spLocks noChangeArrowheads="1"/>
            </p:cNvSpPr>
            <p:nvPr userDrawn="1"/>
          </p:nvSpPr>
          <p:spPr bwMode="gray">
            <a:xfrm>
              <a:off x="2832" y="1920"/>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9" name="Rectangle 187"/>
            <p:cNvSpPr>
              <a:spLocks noChangeArrowheads="1"/>
            </p:cNvSpPr>
            <p:nvPr userDrawn="1"/>
          </p:nvSpPr>
          <p:spPr bwMode="gray">
            <a:xfrm>
              <a:off x="2832" y="206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0" name="Rectangle 188"/>
            <p:cNvSpPr>
              <a:spLocks noChangeArrowheads="1"/>
            </p:cNvSpPr>
            <p:nvPr userDrawn="1"/>
          </p:nvSpPr>
          <p:spPr bwMode="gray">
            <a:xfrm>
              <a:off x="2832" y="2208"/>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1" name="Rectangle 189"/>
            <p:cNvSpPr>
              <a:spLocks noChangeArrowheads="1"/>
            </p:cNvSpPr>
            <p:nvPr userDrawn="1"/>
          </p:nvSpPr>
          <p:spPr bwMode="gray">
            <a:xfrm>
              <a:off x="2976" y="192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2" name="Rectangle 190"/>
            <p:cNvSpPr>
              <a:spLocks noChangeArrowheads="1"/>
            </p:cNvSpPr>
            <p:nvPr userDrawn="1"/>
          </p:nvSpPr>
          <p:spPr bwMode="gray">
            <a:xfrm>
              <a:off x="2976" y="2208"/>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3" name="Rectangle 191"/>
            <p:cNvSpPr>
              <a:spLocks noChangeArrowheads="1"/>
            </p:cNvSpPr>
            <p:nvPr userDrawn="1"/>
          </p:nvSpPr>
          <p:spPr bwMode="gray">
            <a:xfrm>
              <a:off x="3120" y="1776"/>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4" name="Rectangle 192"/>
            <p:cNvSpPr>
              <a:spLocks noChangeArrowheads="1"/>
            </p:cNvSpPr>
            <p:nvPr userDrawn="1"/>
          </p:nvSpPr>
          <p:spPr bwMode="gray">
            <a:xfrm>
              <a:off x="3120" y="192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5" name="Rectangle 193"/>
            <p:cNvSpPr>
              <a:spLocks noChangeArrowheads="1"/>
            </p:cNvSpPr>
            <p:nvPr userDrawn="1"/>
          </p:nvSpPr>
          <p:spPr bwMode="gray">
            <a:xfrm>
              <a:off x="3120" y="206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6" name="Rectangle 194"/>
            <p:cNvSpPr>
              <a:spLocks noChangeArrowheads="1"/>
            </p:cNvSpPr>
            <p:nvPr userDrawn="1"/>
          </p:nvSpPr>
          <p:spPr bwMode="gray">
            <a:xfrm>
              <a:off x="3264" y="1776"/>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7" name="Rectangle 195"/>
            <p:cNvSpPr>
              <a:spLocks noChangeArrowheads="1"/>
            </p:cNvSpPr>
            <p:nvPr userDrawn="1"/>
          </p:nvSpPr>
          <p:spPr bwMode="gray">
            <a:xfrm>
              <a:off x="3264" y="206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8" name="Rectangle 196"/>
            <p:cNvSpPr>
              <a:spLocks noChangeArrowheads="1"/>
            </p:cNvSpPr>
            <p:nvPr userDrawn="1"/>
          </p:nvSpPr>
          <p:spPr bwMode="gray">
            <a:xfrm>
              <a:off x="3408" y="1632"/>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9" name="Rectangle 197"/>
            <p:cNvSpPr>
              <a:spLocks noChangeArrowheads="1"/>
            </p:cNvSpPr>
            <p:nvPr userDrawn="1"/>
          </p:nvSpPr>
          <p:spPr bwMode="gray">
            <a:xfrm>
              <a:off x="3408" y="1776"/>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0" name="Rectangle 198"/>
            <p:cNvSpPr>
              <a:spLocks noChangeArrowheads="1"/>
            </p:cNvSpPr>
            <p:nvPr userDrawn="1"/>
          </p:nvSpPr>
          <p:spPr bwMode="gray">
            <a:xfrm>
              <a:off x="3408" y="192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1" name="Rectangle 199"/>
            <p:cNvSpPr>
              <a:spLocks noChangeArrowheads="1"/>
            </p:cNvSpPr>
            <p:nvPr userDrawn="1"/>
          </p:nvSpPr>
          <p:spPr bwMode="gray">
            <a:xfrm>
              <a:off x="3408" y="206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2" name="Rectangle 200"/>
            <p:cNvSpPr>
              <a:spLocks noChangeArrowheads="1"/>
            </p:cNvSpPr>
            <p:nvPr userDrawn="1"/>
          </p:nvSpPr>
          <p:spPr bwMode="gray">
            <a:xfrm>
              <a:off x="3552" y="1632"/>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3" name="Rectangle 201"/>
            <p:cNvSpPr>
              <a:spLocks noChangeArrowheads="1"/>
            </p:cNvSpPr>
            <p:nvPr userDrawn="1"/>
          </p:nvSpPr>
          <p:spPr bwMode="gray">
            <a:xfrm>
              <a:off x="3552" y="192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 name="Rectangle 202"/>
            <p:cNvSpPr>
              <a:spLocks noChangeArrowheads="1"/>
            </p:cNvSpPr>
            <p:nvPr userDrawn="1"/>
          </p:nvSpPr>
          <p:spPr bwMode="gray">
            <a:xfrm>
              <a:off x="3696" y="1776"/>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 name="Rectangle 203"/>
            <p:cNvSpPr>
              <a:spLocks noChangeArrowheads="1"/>
            </p:cNvSpPr>
            <p:nvPr userDrawn="1"/>
          </p:nvSpPr>
          <p:spPr bwMode="gray">
            <a:xfrm>
              <a:off x="3696" y="192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 name="Rectangle 204"/>
            <p:cNvSpPr>
              <a:spLocks noChangeArrowheads="1"/>
            </p:cNvSpPr>
            <p:nvPr userDrawn="1"/>
          </p:nvSpPr>
          <p:spPr bwMode="gray">
            <a:xfrm>
              <a:off x="3696" y="206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7" name="Rectangle 205"/>
            <p:cNvSpPr>
              <a:spLocks noChangeArrowheads="1"/>
            </p:cNvSpPr>
            <p:nvPr userDrawn="1"/>
          </p:nvSpPr>
          <p:spPr bwMode="gray">
            <a:xfrm>
              <a:off x="2256" y="206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8" name="Rectangle 206"/>
            <p:cNvSpPr>
              <a:spLocks noChangeArrowheads="1"/>
            </p:cNvSpPr>
            <p:nvPr userDrawn="1"/>
          </p:nvSpPr>
          <p:spPr bwMode="gray">
            <a:xfrm>
              <a:off x="2112" y="206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grpSp>
      <p:sp>
        <p:nvSpPr>
          <p:cNvPr id="109" name="AutoShape 207"/>
          <p:cNvSpPr>
            <a:spLocks noChangeArrowheads="1"/>
          </p:cNvSpPr>
          <p:nvPr/>
        </p:nvSpPr>
        <p:spPr bwMode="gray">
          <a:xfrm>
            <a:off x="533400" y="2655888"/>
            <a:ext cx="7696200" cy="838200"/>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ea typeface="黑体" pitchFamily="49" charset="-122"/>
            </a:endParaRPr>
          </a:p>
        </p:txBody>
      </p:sp>
      <p:sp>
        <p:nvSpPr>
          <p:cNvPr id="110" name="Rectangle 208"/>
          <p:cNvSpPr>
            <a:spLocks noChangeArrowheads="1"/>
          </p:cNvSpPr>
          <p:nvPr/>
        </p:nvSpPr>
        <p:spPr bwMode="gray">
          <a:xfrm>
            <a:off x="2057400" y="4256088"/>
            <a:ext cx="533400" cy="5334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111" name="Rectangle 209"/>
          <p:cNvSpPr>
            <a:spLocks noChangeArrowheads="1"/>
          </p:cNvSpPr>
          <p:nvPr/>
        </p:nvSpPr>
        <p:spPr bwMode="gray">
          <a:xfrm>
            <a:off x="1752600" y="4789488"/>
            <a:ext cx="228600" cy="2286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112" name="Rectangle 210"/>
          <p:cNvSpPr>
            <a:spLocks noChangeArrowheads="1"/>
          </p:cNvSpPr>
          <p:nvPr/>
        </p:nvSpPr>
        <p:spPr bwMode="gray">
          <a:xfrm>
            <a:off x="1524000" y="4941888"/>
            <a:ext cx="304800" cy="3048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3074" name="Rectangle 2"/>
          <p:cNvSpPr>
            <a:spLocks noGrp="1" noChangeArrowheads="1"/>
          </p:cNvSpPr>
          <p:nvPr>
            <p:ph type="ctrTitle"/>
          </p:nvPr>
        </p:nvSpPr>
        <p:spPr>
          <a:xfrm>
            <a:off x="1066800" y="2732088"/>
            <a:ext cx="6629400" cy="685800"/>
          </a:xfrm>
        </p:spPr>
        <p:txBody>
          <a:bodyPr/>
          <a:lstStyle>
            <a:lvl1pPr>
              <a:defRPr sz="3600">
                <a:solidFill>
                  <a:schemeClr val="tx2"/>
                </a:solidFill>
              </a:defRPr>
            </a:lvl1pPr>
          </a:lstStyle>
          <a:p>
            <a:r>
              <a:rPr lang="zh-CN" altLang="en-US"/>
              <a:t>单击此处编辑母版标题样式</a:t>
            </a:r>
          </a:p>
        </p:txBody>
      </p:sp>
      <p:sp>
        <p:nvSpPr>
          <p:cNvPr id="3075" name="Rectangle 3"/>
          <p:cNvSpPr>
            <a:spLocks noGrp="1" noChangeArrowheads="1"/>
          </p:cNvSpPr>
          <p:nvPr>
            <p:ph type="subTitle" idx="1"/>
          </p:nvPr>
        </p:nvSpPr>
        <p:spPr>
          <a:xfrm>
            <a:off x="2819400" y="3494088"/>
            <a:ext cx="5638800" cy="381000"/>
          </a:xfrm>
        </p:spPr>
        <p:txBody>
          <a:bodyPr/>
          <a:lstStyle>
            <a:lvl1pPr marL="0" indent="0" algn="ctr">
              <a:buFont typeface="Wingdings" pitchFamily="2" charset="2"/>
              <a:buNone/>
              <a:defRPr sz="2400">
                <a:solidFill>
                  <a:schemeClr val="bg1"/>
                </a:solidFill>
              </a:defRPr>
            </a:lvl1pPr>
          </a:lstStyle>
          <a:p>
            <a:r>
              <a:rPr lang="zh-CN" altLang="en-US"/>
              <a:t>单击此处编辑母版副标题样式</a:t>
            </a:r>
          </a:p>
        </p:txBody>
      </p:sp>
      <p:pic>
        <p:nvPicPr>
          <p:cNvPr id="114" name="图片 1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6286" y="1436688"/>
            <a:ext cx="2933429" cy="1129492"/>
          </a:xfrm>
          <a:prstGeom prst="rect">
            <a:avLst/>
          </a:prstGeom>
        </p:spPr>
      </p:pic>
    </p:spTree>
    <p:extLst>
      <p:ext uri="{BB962C8B-B14F-4D97-AF65-F5344CB8AC3E}">
        <p14:creationId xmlns:p14="http://schemas.microsoft.com/office/powerpoint/2010/main" val="309306794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fld id="{F5E0E65E-9137-4309-8D78-B392A1917D52}" type="slidenum">
              <a:rPr lang="zh-CN" altLang="en-US"/>
              <a:pPr>
                <a:defRPr/>
              </a:pPr>
              <a:t>‹#›</a:t>
            </a:fld>
            <a:endParaRPr lang="en-US" altLang="zh-CN"/>
          </a:p>
        </p:txBody>
      </p:sp>
    </p:spTree>
    <p:extLst>
      <p:ext uri="{BB962C8B-B14F-4D97-AF65-F5344CB8AC3E}">
        <p14:creationId xmlns:p14="http://schemas.microsoft.com/office/powerpoint/2010/main" val="189531329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026" name="Rectangle 118"/>
          <p:cNvSpPr>
            <a:spLocks noChangeArrowheads="1"/>
          </p:cNvSpPr>
          <p:nvPr/>
        </p:nvSpPr>
        <p:spPr bwMode="gray">
          <a:xfrm>
            <a:off x="8010525" y="0"/>
            <a:ext cx="1133475" cy="10445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27" name="Rectangle 119"/>
          <p:cNvSpPr>
            <a:spLocks noChangeArrowheads="1"/>
          </p:cNvSpPr>
          <p:nvPr/>
        </p:nvSpPr>
        <p:spPr bwMode="gray">
          <a:xfrm>
            <a:off x="0" y="0"/>
            <a:ext cx="8008938" cy="10445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grpSp>
        <p:nvGrpSpPr>
          <p:cNvPr id="1028" name="Group 120"/>
          <p:cNvGrpSpPr>
            <a:grpSpLocks/>
          </p:cNvGrpSpPr>
          <p:nvPr/>
        </p:nvGrpSpPr>
        <p:grpSpPr bwMode="auto">
          <a:xfrm>
            <a:off x="6877050" y="152400"/>
            <a:ext cx="1905000" cy="762000"/>
            <a:chOff x="2112" y="1632"/>
            <a:chExt cx="1680" cy="672"/>
          </a:xfrm>
        </p:grpSpPr>
        <p:sp>
          <p:nvSpPr>
            <p:cNvPr id="1037" name="Rectangle 121"/>
            <p:cNvSpPr>
              <a:spLocks noChangeArrowheads="1"/>
            </p:cNvSpPr>
            <p:nvPr userDrawn="1"/>
          </p:nvSpPr>
          <p:spPr bwMode="gray">
            <a:xfrm>
              <a:off x="2400" y="1776"/>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38" name="Rectangle 122"/>
            <p:cNvSpPr>
              <a:spLocks noChangeArrowheads="1"/>
            </p:cNvSpPr>
            <p:nvPr userDrawn="1"/>
          </p:nvSpPr>
          <p:spPr bwMode="gray">
            <a:xfrm>
              <a:off x="2400" y="2065"/>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39" name="Rectangle 123"/>
            <p:cNvSpPr>
              <a:spLocks noChangeArrowheads="1"/>
            </p:cNvSpPr>
            <p:nvPr userDrawn="1"/>
          </p:nvSpPr>
          <p:spPr bwMode="gray">
            <a:xfrm>
              <a:off x="2400" y="2207"/>
              <a:ext cx="95"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0" name="Rectangle 124"/>
            <p:cNvSpPr>
              <a:spLocks noChangeArrowheads="1"/>
            </p:cNvSpPr>
            <p:nvPr userDrawn="1"/>
          </p:nvSpPr>
          <p:spPr bwMode="gray">
            <a:xfrm>
              <a:off x="2545" y="1776"/>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1" name="Rectangle 125"/>
            <p:cNvSpPr>
              <a:spLocks noChangeArrowheads="1"/>
            </p:cNvSpPr>
            <p:nvPr userDrawn="1"/>
          </p:nvSpPr>
          <p:spPr bwMode="gray">
            <a:xfrm>
              <a:off x="2545" y="1920"/>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2" name="Rectangle 126"/>
            <p:cNvSpPr>
              <a:spLocks noChangeArrowheads="1"/>
            </p:cNvSpPr>
            <p:nvPr userDrawn="1"/>
          </p:nvSpPr>
          <p:spPr bwMode="gray">
            <a:xfrm>
              <a:off x="2545" y="2065"/>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3" name="Rectangle 127"/>
            <p:cNvSpPr>
              <a:spLocks noChangeArrowheads="1"/>
            </p:cNvSpPr>
            <p:nvPr userDrawn="1"/>
          </p:nvSpPr>
          <p:spPr bwMode="gray">
            <a:xfrm>
              <a:off x="2687" y="1776"/>
              <a:ext cx="97"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4" name="Rectangle 128"/>
            <p:cNvSpPr>
              <a:spLocks noChangeArrowheads="1"/>
            </p:cNvSpPr>
            <p:nvPr userDrawn="1"/>
          </p:nvSpPr>
          <p:spPr bwMode="gray">
            <a:xfrm>
              <a:off x="2687" y="2065"/>
              <a:ext cx="97"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5" name="Rectangle 129"/>
            <p:cNvSpPr>
              <a:spLocks noChangeArrowheads="1"/>
            </p:cNvSpPr>
            <p:nvPr userDrawn="1"/>
          </p:nvSpPr>
          <p:spPr bwMode="gray">
            <a:xfrm>
              <a:off x="2687" y="2207"/>
              <a:ext cx="97"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6" name="Rectangle 130"/>
            <p:cNvSpPr>
              <a:spLocks noChangeArrowheads="1"/>
            </p:cNvSpPr>
            <p:nvPr userDrawn="1"/>
          </p:nvSpPr>
          <p:spPr bwMode="gray">
            <a:xfrm>
              <a:off x="2832" y="1776"/>
              <a:ext cx="98"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7" name="Rectangle 131"/>
            <p:cNvSpPr>
              <a:spLocks noChangeArrowheads="1"/>
            </p:cNvSpPr>
            <p:nvPr userDrawn="1"/>
          </p:nvSpPr>
          <p:spPr bwMode="gray">
            <a:xfrm>
              <a:off x="2832" y="1920"/>
              <a:ext cx="98"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8" name="Rectangle 132"/>
            <p:cNvSpPr>
              <a:spLocks noChangeArrowheads="1"/>
            </p:cNvSpPr>
            <p:nvPr userDrawn="1"/>
          </p:nvSpPr>
          <p:spPr bwMode="gray">
            <a:xfrm>
              <a:off x="2832" y="2065"/>
              <a:ext cx="98"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9" name="Rectangle 133"/>
            <p:cNvSpPr>
              <a:spLocks noChangeArrowheads="1"/>
            </p:cNvSpPr>
            <p:nvPr userDrawn="1"/>
          </p:nvSpPr>
          <p:spPr bwMode="gray">
            <a:xfrm>
              <a:off x="2832" y="2207"/>
              <a:ext cx="98"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0" name="Rectangle 134"/>
            <p:cNvSpPr>
              <a:spLocks noChangeArrowheads="1"/>
            </p:cNvSpPr>
            <p:nvPr userDrawn="1"/>
          </p:nvSpPr>
          <p:spPr bwMode="gray">
            <a:xfrm>
              <a:off x="2976" y="1920"/>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1" name="Rectangle 135"/>
            <p:cNvSpPr>
              <a:spLocks noChangeArrowheads="1"/>
            </p:cNvSpPr>
            <p:nvPr userDrawn="1"/>
          </p:nvSpPr>
          <p:spPr bwMode="gray">
            <a:xfrm>
              <a:off x="2976" y="2207"/>
              <a:ext cx="97"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2" name="Rectangle 136"/>
            <p:cNvSpPr>
              <a:spLocks noChangeArrowheads="1"/>
            </p:cNvSpPr>
            <p:nvPr userDrawn="1"/>
          </p:nvSpPr>
          <p:spPr bwMode="gray">
            <a:xfrm>
              <a:off x="3120" y="1776"/>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3" name="Rectangle 137"/>
            <p:cNvSpPr>
              <a:spLocks noChangeArrowheads="1"/>
            </p:cNvSpPr>
            <p:nvPr userDrawn="1"/>
          </p:nvSpPr>
          <p:spPr bwMode="gray">
            <a:xfrm>
              <a:off x="3120" y="1920"/>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4" name="Rectangle 138"/>
            <p:cNvSpPr>
              <a:spLocks noChangeArrowheads="1"/>
            </p:cNvSpPr>
            <p:nvPr userDrawn="1"/>
          </p:nvSpPr>
          <p:spPr bwMode="gray">
            <a:xfrm>
              <a:off x="3120" y="2065"/>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5" name="Rectangle 139"/>
            <p:cNvSpPr>
              <a:spLocks noChangeArrowheads="1"/>
            </p:cNvSpPr>
            <p:nvPr userDrawn="1"/>
          </p:nvSpPr>
          <p:spPr bwMode="gray">
            <a:xfrm>
              <a:off x="3264" y="1776"/>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6" name="Rectangle 140"/>
            <p:cNvSpPr>
              <a:spLocks noChangeArrowheads="1"/>
            </p:cNvSpPr>
            <p:nvPr userDrawn="1"/>
          </p:nvSpPr>
          <p:spPr bwMode="gray">
            <a:xfrm>
              <a:off x="3264" y="2065"/>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7" name="Rectangle 141"/>
            <p:cNvSpPr>
              <a:spLocks noChangeArrowheads="1"/>
            </p:cNvSpPr>
            <p:nvPr userDrawn="1"/>
          </p:nvSpPr>
          <p:spPr bwMode="gray">
            <a:xfrm>
              <a:off x="3408" y="1632"/>
              <a:ext cx="95" cy="97"/>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8" name="Rectangle 142"/>
            <p:cNvSpPr>
              <a:spLocks noChangeArrowheads="1"/>
            </p:cNvSpPr>
            <p:nvPr userDrawn="1"/>
          </p:nvSpPr>
          <p:spPr bwMode="gray">
            <a:xfrm>
              <a:off x="3408" y="1776"/>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9" name="Rectangle 143"/>
            <p:cNvSpPr>
              <a:spLocks noChangeArrowheads="1"/>
            </p:cNvSpPr>
            <p:nvPr userDrawn="1"/>
          </p:nvSpPr>
          <p:spPr bwMode="gray">
            <a:xfrm>
              <a:off x="3408" y="1920"/>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0" name="Rectangle 144"/>
            <p:cNvSpPr>
              <a:spLocks noChangeArrowheads="1"/>
            </p:cNvSpPr>
            <p:nvPr userDrawn="1"/>
          </p:nvSpPr>
          <p:spPr bwMode="gray">
            <a:xfrm>
              <a:off x="3408" y="2065"/>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1" name="Rectangle 145"/>
            <p:cNvSpPr>
              <a:spLocks noChangeArrowheads="1"/>
            </p:cNvSpPr>
            <p:nvPr userDrawn="1"/>
          </p:nvSpPr>
          <p:spPr bwMode="gray">
            <a:xfrm>
              <a:off x="3553" y="1632"/>
              <a:ext cx="95" cy="97"/>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2" name="Rectangle 146"/>
            <p:cNvSpPr>
              <a:spLocks noChangeArrowheads="1"/>
            </p:cNvSpPr>
            <p:nvPr userDrawn="1"/>
          </p:nvSpPr>
          <p:spPr bwMode="gray">
            <a:xfrm>
              <a:off x="3553" y="1920"/>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3" name="Rectangle 147"/>
            <p:cNvSpPr>
              <a:spLocks noChangeArrowheads="1"/>
            </p:cNvSpPr>
            <p:nvPr userDrawn="1"/>
          </p:nvSpPr>
          <p:spPr bwMode="gray">
            <a:xfrm>
              <a:off x="3695" y="1776"/>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4" name="Rectangle 148"/>
            <p:cNvSpPr>
              <a:spLocks noChangeArrowheads="1"/>
            </p:cNvSpPr>
            <p:nvPr userDrawn="1"/>
          </p:nvSpPr>
          <p:spPr bwMode="gray">
            <a:xfrm>
              <a:off x="3695" y="1920"/>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5" name="Rectangle 149"/>
            <p:cNvSpPr>
              <a:spLocks noChangeArrowheads="1"/>
            </p:cNvSpPr>
            <p:nvPr userDrawn="1"/>
          </p:nvSpPr>
          <p:spPr bwMode="gray">
            <a:xfrm>
              <a:off x="3695" y="2065"/>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6" name="Rectangle 150"/>
            <p:cNvSpPr>
              <a:spLocks noChangeArrowheads="1"/>
            </p:cNvSpPr>
            <p:nvPr userDrawn="1"/>
          </p:nvSpPr>
          <p:spPr bwMode="gray">
            <a:xfrm>
              <a:off x="2256" y="2065"/>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7" name="Rectangle 151"/>
            <p:cNvSpPr>
              <a:spLocks noChangeArrowheads="1"/>
            </p:cNvSpPr>
            <p:nvPr userDrawn="1"/>
          </p:nvSpPr>
          <p:spPr bwMode="gray">
            <a:xfrm>
              <a:off x="2112" y="2065"/>
              <a:ext cx="97"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grpSp>
      <p:sp>
        <p:nvSpPr>
          <p:cNvPr id="1029" name="Rectangle 152"/>
          <p:cNvSpPr>
            <a:spLocks noChangeArrowheads="1"/>
          </p:cNvSpPr>
          <p:nvPr/>
        </p:nvSpPr>
        <p:spPr bwMode="gray">
          <a:xfrm>
            <a:off x="6553200" y="76200"/>
            <a:ext cx="228600" cy="3810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1030" name="Rectangle 153"/>
          <p:cNvSpPr>
            <a:spLocks noChangeArrowheads="1"/>
          </p:cNvSpPr>
          <p:nvPr/>
        </p:nvSpPr>
        <p:spPr bwMode="gray">
          <a:xfrm>
            <a:off x="6705600" y="228600"/>
            <a:ext cx="228600" cy="1524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1031" name="Rectangle 154"/>
          <p:cNvSpPr>
            <a:spLocks noChangeArrowheads="1"/>
          </p:cNvSpPr>
          <p:nvPr/>
        </p:nvSpPr>
        <p:spPr bwMode="gray">
          <a:xfrm>
            <a:off x="6858000" y="304800"/>
            <a:ext cx="304800" cy="3048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1032" name="Rectangle 3"/>
          <p:cNvSpPr>
            <a:spLocks noGrp="1" noChangeArrowheads="1"/>
          </p:cNvSpPr>
          <p:nvPr>
            <p:ph type="body" idx="1"/>
          </p:nvPr>
        </p:nvSpPr>
        <p:spPr bwMode="gray">
          <a:xfrm>
            <a:off x="533400" y="1295400"/>
            <a:ext cx="81915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6"/>
          <p:cNvSpPr>
            <a:spLocks noGrp="1" noChangeArrowheads="1"/>
          </p:cNvSpPr>
          <p:nvPr>
            <p:ph type="sldNum" sz="quarter" idx="4"/>
          </p:nvPr>
        </p:nvSpPr>
        <p:spPr bwMode="gray">
          <a:xfrm>
            <a:off x="4191000" y="6505575"/>
            <a:ext cx="838200" cy="261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Arial" charset="0"/>
                <a:ea typeface="宋体" pitchFamily="2" charset="-122"/>
              </a:defRPr>
            </a:lvl1pPr>
          </a:lstStyle>
          <a:p>
            <a:pPr>
              <a:defRPr/>
            </a:pPr>
            <a:fld id="{DCFB4DC4-41B9-4E61-AD6F-4DDEA2B45915}" type="slidenum">
              <a:rPr lang="zh-CN" altLang="en-US"/>
              <a:pPr>
                <a:defRPr/>
              </a:pPr>
              <a:t>‹#›</a:t>
            </a:fld>
            <a:endParaRPr lang="en-US" altLang="zh-CN"/>
          </a:p>
        </p:txBody>
      </p:sp>
      <p:sp>
        <p:nvSpPr>
          <p:cNvPr id="1035" name="Rectangle 2"/>
          <p:cNvSpPr>
            <a:spLocks noGrp="1" noChangeArrowheads="1"/>
          </p:cNvSpPr>
          <p:nvPr>
            <p:ph type="title"/>
          </p:nvPr>
        </p:nvSpPr>
        <p:spPr bwMode="gray">
          <a:xfrm>
            <a:off x="533400" y="260350"/>
            <a:ext cx="709612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Tree>
  </p:cSld>
  <p:clrMap bg1="lt1" tx1="dk1" bg2="lt2" tx2="dk2" accent1="accent1" accent2="accent2" accent3="accent3" accent4="accent4" accent5="accent5" accent6="accent6" hlink="hlink" folHlink="folHlink"/>
  <p:sldLayoutIdLst>
    <p:sldLayoutId id="2147483788" r:id="rId1"/>
    <p:sldLayoutId id="2147483786" r:id="rId2"/>
  </p:sldLayoutIdLst>
  <p:transition>
    <p:fade/>
  </p:transition>
  <p:hf hdr="0" ftr="0"/>
  <p:txStyles>
    <p:titleStyle>
      <a:lvl1pPr algn="l" rtl="0" eaLnBrk="0" fontAlgn="base" hangingPunct="0">
        <a:spcBef>
          <a:spcPct val="0"/>
        </a:spcBef>
        <a:spcAft>
          <a:spcPct val="0"/>
        </a:spcAft>
        <a:defRPr sz="3200" b="1">
          <a:solidFill>
            <a:srgbClr val="FFFFFF"/>
          </a:solidFill>
          <a:latin typeface="+mj-lt"/>
          <a:ea typeface="+mj-ea"/>
          <a:cs typeface="+mj-cs"/>
        </a:defRPr>
      </a:lvl1pPr>
      <a:lvl2pPr algn="l" rtl="0" eaLnBrk="0" fontAlgn="base" hangingPunct="0">
        <a:spcBef>
          <a:spcPct val="0"/>
        </a:spcBef>
        <a:spcAft>
          <a:spcPct val="0"/>
        </a:spcAft>
        <a:defRPr sz="3200" b="1">
          <a:solidFill>
            <a:srgbClr val="FFFFFF"/>
          </a:solidFill>
          <a:latin typeface="黑体" pitchFamily="2" charset="-122"/>
          <a:ea typeface="黑体" pitchFamily="2" charset="-122"/>
        </a:defRPr>
      </a:lvl2pPr>
      <a:lvl3pPr algn="l" rtl="0" eaLnBrk="0" fontAlgn="base" hangingPunct="0">
        <a:spcBef>
          <a:spcPct val="0"/>
        </a:spcBef>
        <a:spcAft>
          <a:spcPct val="0"/>
        </a:spcAft>
        <a:defRPr sz="3200" b="1">
          <a:solidFill>
            <a:srgbClr val="FFFFFF"/>
          </a:solidFill>
          <a:latin typeface="黑体" pitchFamily="2" charset="-122"/>
          <a:ea typeface="黑体" pitchFamily="2" charset="-122"/>
        </a:defRPr>
      </a:lvl3pPr>
      <a:lvl4pPr algn="l" rtl="0" eaLnBrk="0" fontAlgn="base" hangingPunct="0">
        <a:spcBef>
          <a:spcPct val="0"/>
        </a:spcBef>
        <a:spcAft>
          <a:spcPct val="0"/>
        </a:spcAft>
        <a:defRPr sz="3200" b="1">
          <a:solidFill>
            <a:srgbClr val="FFFFFF"/>
          </a:solidFill>
          <a:latin typeface="黑体" pitchFamily="2" charset="-122"/>
          <a:ea typeface="黑体" pitchFamily="2" charset="-122"/>
        </a:defRPr>
      </a:lvl4pPr>
      <a:lvl5pPr algn="l" rtl="0" eaLnBrk="0" fontAlgn="base" hangingPunct="0">
        <a:spcBef>
          <a:spcPct val="0"/>
        </a:spcBef>
        <a:spcAft>
          <a:spcPct val="0"/>
        </a:spcAft>
        <a:defRPr sz="3200" b="1">
          <a:solidFill>
            <a:srgbClr val="FFFFFF"/>
          </a:solidFill>
          <a:latin typeface="黑体" pitchFamily="2" charset="-122"/>
          <a:ea typeface="黑体" pitchFamily="2" charset="-122"/>
        </a:defRPr>
      </a:lvl5pPr>
      <a:lvl6pPr marL="457200" algn="l" rtl="0" fontAlgn="base">
        <a:spcBef>
          <a:spcPct val="0"/>
        </a:spcBef>
        <a:spcAft>
          <a:spcPct val="0"/>
        </a:spcAft>
        <a:defRPr sz="3200" b="1">
          <a:solidFill>
            <a:srgbClr val="FFFFFF"/>
          </a:solidFill>
          <a:latin typeface="黑体" pitchFamily="2" charset="-122"/>
          <a:ea typeface="黑体" pitchFamily="2" charset="-122"/>
        </a:defRPr>
      </a:lvl6pPr>
      <a:lvl7pPr marL="914400" algn="l" rtl="0" fontAlgn="base">
        <a:spcBef>
          <a:spcPct val="0"/>
        </a:spcBef>
        <a:spcAft>
          <a:spcPct val="0"/>
        </a:spcAft>
        <a:defRPr sz="3200" b="1">
          <a:solidFill>
            <a:srgbClr val="FFFFFF"/>
          </a:solidFill>
          <a:latin typeface="黑体" pitchFamily="2" charset="-122"/>
          <a:ea typeface="黑体" pitchFamily="2" charset="-122"/>
        </a:defRPr>
      </a:lvl7pPr>
      <a:lvl8pPr marL="1371600" algn="l" rtl="0" fontAlgn="base">
        <a:spcBef>
          <a:spcPct val="0"/>
        </a:spcBef>
        <a:spcAft>
          <a:spcPct val="0"/>
        </a:spcAft>
        <a:defRPr sz="3200" b="1">
          <a:solidFill>
            <a:srgbClr val="FFFFFF"/>
          </a:solidFill>
          <a:latin typeface="黑体" pitchFamily="2" charset="-122"/>
          <a:ea typeface="黑体" pitchFamily="2" charset="-122"/>
        </a:defRPr>
      </a:lvl8pPr>
      <a:lvl9pPr marL="1828800" algn="l" rtl="0" fontAlgn="base">
        <a:spcBef>
          <a:spcPct val="0"/>
        </a:spcBef>
        <a:spcAft>
          <a:spcPct val="0"/>
        </a:spcAft>
        <a:defRPr sz="3200" b="1">
          <a:solidFill>
            <a:srgbClr val="FFFFFF"/>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Clr>
          <a:srgbClr val="3399FF"/>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9900"/>
        </a:buClr>
        <a:buFont typeface="Wingdings" pitchFamily="2" charset="2"/>
        <a:buChar char="§"/>
        <a:defRPr sz="26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charset="0"/>
          <a:ea typeface="+mn-ea"/>
        </a:defRPr>
      </a:lvl4pPr>
      <a:lvl5pPr marL="2057400" indent="-228600" algn="l" rtl="0" eaLnBrk="0" fontAlgn="base" hangingPunct="0">
        <a:spcBef>
          <a:spcPct val="20000"/>
        </a:spcBef>
        <a:spcAft>
          <a:spcPct val="0"/>
        </a:spcAft>
        <a:buChar char="»"/>
        <a:defRPr sz="2000">
          <a:solidFill>
            <a:schemeClr val="tx1"/>
          </a:solidFill>
          <a:latin typeface="Arial" charset="0"/>
          <a:ea typeface="+mn-ea"/>
        </a:defRPr>
      </a:lvl5pPr>
      <a:lvl6pPr marL="2514600" indent="-228600" algn="l" rtl="0" fontAlgn="base">
        <a:spcBef>
          <a:spcPct val="20000"/>
        </a:spcBef>
        <a:spcAft>
          <a:spcPct val="0"/>
        </a:spcAft>
        <a:buChar char="»"/>
        <a:defRPr sz="2000">
          <a:solidFill>
            <a:schemeClr val="tx1"/>
          </a:solidFill>
          <a:latin typeface="Arial" charset="0"/>
          <a:ea typeface="+mn-ea"/>
        </a:defRPr>
      </a:lvl6pPr>
      <a:lvl7pPr marL="2971800" indent="-228600" algn="l" rtl="0" fontAlgn="base">
        <a:spcBef>
          <a:spcPct val="20000"/>
        </a:spcBef>
        <a:spcAft>
          <a:spcPct val="0"/>
        </a:spcAft>
        <a:buChar char="»"/>
        <a:defRPr sz="2000">
          <a:solidFill>
            <a:schemeClr val="tx1"/>
          </a:solidFill>
          <a:latin typeface="Arial" charset="0"/>
          <a:ea typeface="+mn-ea"/>
        </a:defRPr>
      </a:lvl7pPr>
      <a:lvl8pPr marL="3429000" indent="-228600" algn="l" rtl="0" fontAlgn="base">
        <a:spcBef>
          <a:spcPct val="20000"/>
        </a:spcBef>
        <a:spcAft>
          <a:spcPct val="0"/>
        </a:spcAft>
        <a:buChar char="»"/>
        <a:defRPr sz="2000">
          <a:solidFill>
            <a:schemeClr val="tx1"/>
          </a:solidFill>
          <a:latin typeface="Arial" charset="0"/>
          <a:ea typeface="+mn-ea"/>
        </a:defRPr>
      </a:lvl8pPr>
      <a:lvl9pPr marL="3886200" indent="-228600" algn="l" rtl="0" fontAlgn="base">
        <a:spcBef>
          <a:spcPct val="20000"/>
        </a:spcBef>
        <a:spcAft>
          <a:spcPct val="0"/>
        </a:spcAft>
        <a:buChar char="»"/>
        <a:defRPr sz="2000">
          <a:solidFill>
            <a:schemeClr val="tx1"/>
          </a:solidFill>
          <a:latin typeface="Arial"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1066800" y="2732088"/>
            <a:ext cx="6889750" cy="685800"/>
          </a:xfrm>
        </p:spPr>
        <p:txBody>
          <a:bodyPr/>
          <a:lstStyle/>
          <a:p>
            <a:pPr algn="ctr" eaLnBrk="1" hangingPunct="1"/>
            <a:r>
              <a:rPr lang="zh-CN" altLang="en-US" sz="3200" dirty="0"/>
              <a:t>业务连续性</a:t>
            </a:r>
            <a:endParaRPr lang="en-US" altLang="zh-CN" sz="3200" dirty="0"/>
          </a:p>
        </p:txBody>
      </p:sp>
      <p:sp>
        <p:nvSpPr>
          <p:cNvPr id="5" name="副标题 4"/>
          <p:cNvSpPr txBox="1">
            <a:spLocks/>
          </p:cNvSpPr>
          <p:nvPr/>
        </p:nvSpPr>
        <p:spPr bwMode="gray">
          <a:xfrm>
            <a:off x="2671763" y="3536950"/>
            <a:ext cx="61849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0" indent="0" algn="ctr" rtl="0" eaLnBrk="0" fontAlgn="base" hangingPunct="0">
              <a:spcBef>
                <a:spcPct val="20000"/>
              </a:spcBef>
              <a:spcAft>
                <a:spcPct val="0"/>
              </a:spcAft>
              <a:buClr>
                <a:srgbClr val="3399FF"/>
              </a:buClr>
              <a:buFont typeface="Wingdings" pitchFamily="2" charset="2"/>
              <a:buNone/>
              <a:defRPr sz="2400">
                <a:solidFill>
                  <a:schemeClr val="bg1"/>
                </a:solidFill>
                <a:latin typeface="+mn-lt"/>
                <a:ea typeface="+mn-ea"/>
                <a:cs typeface="+mn-cs"/>
              </a:defRPr>
            </a:lvl1pPr>
            <a:lvl2pPr marL="742950" indent="-285750" algn="l" rtl="0" eaLnBrk="0" fontAlgn="base" hangingPunct="0">
              <a:spcBef>
                <a:spcPct val="20000"/>
              </a:spcBef>
              <a:spcAft>
                <a:spcPct val="0"/>
              </a:spcAft>
              <a:buClr>
                <a:srgbClr val="FF9900"/>
              </a:buClr>
              <a:buFont typeface="Wingdings" pitchFamily="2" charset="2"/>
              <a:buChar char="§"/>
              <a:defRPr sz="26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charset="0"/>
                <a:ea typeface="+mn-ea"/>
              </a:defRPr>
            </a:lvl4pPr>
            <a:lvl5pPr marL="2057400" indent="-228600" algn="l" rtl="0" eaLnBrk="0" fontAlgn="base" hangingPunct="0">
              <a:spcBef>
                <a:spcPct val="20000"/>
              </a:spcBef>
              <a:spcAft>
                <a:spcPct val="0"/>
              </a:spcAft>
              <a:buChar char="»"/>
              <a:defRPr sz="2000">
                <a:solidFill>
                  <a:schemeClr val="tx1"/>
                </a:solidFill>
                <a:latin typeface="Arial" charset="0"/>
                <a:ea typeface="+mn-ea"/>
              </a:defRPr>
            </a:lvl5pPr>
            <a:lvl6pPr marL="2514600" indent="-228600" algn="l" rtl="0" fontAlgn="base">
              <a:spcBef>
                <a:spcPct val="20000"/>
              </a:spcBef>
              <a:spcAft>
                <a:spcPct val="0"/>
              </a:spcAft>
              <a:buChar char="»"/>
              <a:defRPr sz="2000">
                <a:solidFill>
                  <a:schemeClr val="tx1"/>
                </a:solidFill>
                <a:latin typeface="Arial" charset="0"/>
                <a:ea typeface="+mn-ea"/>
              </a:defRPr>
            </a:lvl6pPr>
            <a:lvl7pPr marL="2971800" indent="-228600" algn="l" rtl="0" fontAlgn="base">
              <a:spcBef>
                <a:spcPct val="20000"/>
              </a:spcBef>
              <a:spcAft>
                <a:spcPct val="0"/>
              </a:spcAft>
              <a:buChar char="»"/>
              <a:defRPr sz="2000">
                <a:solidFill>
                  <a:schemeClr val="tx1"/>
                </a:solidFill>
                <a:latin typeface="Arial" charset="0"/>
                <a:ea typeface="+mn-ea"/>
              </a:defRPr>
            </a:lvl7pPr>
            <a:lvl8pPr marL="3429000" indent="-228600" algn="l" rtl="0" fontAlgn="base">
              <a:spcBef>
                <a:spcPct val="20000"/>
              </a:spcBef>
              <a:spcAft>
                <a:spcPct val="0"/>
              </a:spcAft>
              <a:buChar char="»"/>
              <a:defRPr sz="2000">
                <a:solidFill>
                  <a:schemeClr val="tx1"/>
                </a:solidFill>
                <a:latin typeface="Arial" charset="0"/>
                <a:ea typeface="+mn-ea"/>
              </a:defRPr>
            </a:lvl8pPr>
            <a:lvl9pPr marL="3886200" indent="-228600" algn="l" rtl="0" fontAlgn="base">
              <a:spcBef>
                <a:spcPct val="20000"/>
              </a:spcBef>
              <a:spcAft>
                <a:spcPct val="0"/>
              </a:spcAft>
              <a:buChar char="»"/>
              <a:defRPr sz="2000">
                <a:solidFill>
                  <a:schemeClr val="tx1"/>
                </a:solidFill>
                <a:latin typeface="Arial" charset="0"/>
                <a:ea typeface="+mn-ea"/>
              </a:defRPr>
            </a:lvl9pPr>
          </a:lstStyle>
          <a:p>
            <a:pPr eaLnBrk="1" hangingPunct="1">
              <a:spcBef>
                <a:spcPts val="900"/>
              </a:spcBef>
              <a:defRPr/>
            </a:pPr>
            <a:r>
              <a:rPr lang="zh-CN" altLang="en-US" sz="1700" dirty="0">
                <a:latin typeface="+mn-ea"/>
              </a:rPr>
              <a:t>版本：</a:t>
            </a:r>
            <a:r>
              <a:rPr lang="en-US" altLang="zh-CN" sz="1700" dirty="0">
                <a:latin typeface="+mn-ea"/>
              </a:rPr>
              <a:t>4.2</a:t>
            </a:r>
          </a:p>
        </p:txBody>
      </p:sp>
      <p:sp>
        <p:nvSpPr>
          <p:cNvPr id="2" name="副标题 1"/>
          <p:cNvSpPr>
            <a:spLocks noGrp="1"/>
          </p:cNvSpPr>
          <p:nvPr>
            <p:ph type="subTitle" idx="1"/>
          </p:nvPr>
        </p:nvSpPr>
        <p:spPr/>
        <p:txBody>
          <a:bodyPr/>
          <a:lstStyle/>
          <a:p>
            <a:r>
              <a:rPr lang="en-US" altLang="zh-CN" dirty="0"/>
              <a:t>1</a:t>
            </a:r>
            <a:endParaRPr lang="zh-CN" altLang="en-US" dirty="0"/>
          </a:p>
        </p:txBody>
      </p:sp>
      <p:sp>
        <p:nvSpPr>
          <p:cNvPr id="6" name="副标题 4"/>
          <p:cNvSpPr txBox="1">
            <a:spLocks/>
          </p:cNvSpPr>
          <p:nvPr/>
        </p:nvSpPr>
        <p:spPr bwMode="gray">
          <a:xfrm>
            <a:off x="2195513" y="5020084"/>
            <a:ext cx="56388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rgbClr val="3399FF"/>
              </a:buClr>
              <a:buFont typeface="Wingdings" pitchFamily="2" charset="2"/>
              <a:buNone/>
              <a:defRPr sz="2400">
                <a:solidFill>
                  <a:schemeClr val="bg1"/>
                </a:solidFill>
                <a:latin typeface="+mn-lt"/>
                <a:ea typeface="+mn-ea"/>
                <a:cs typeface="+mn-cs"/>
              </a:defRPr>
            </a:lvl1pPr>
            <a:lvl2pPr marL="742950" indent="-285750" algn="l" rtl="0" eaLnBrk="0" fontAlgn="base" hangingPunct="0">
              <a:spcBef>
                <a:spcPct val="20000"/>
              </a:spcBef>
              <a:spcAft>
                <a:spcPct val="0"/>
              </a:spcAft>
              <a:buClr>
                <a:srgbClr val="FF9900"/>
              </a:buClr>
              <a:buFont typeface="Wingdings" pitchFamily="2" charset="2"/>
              <a:buChar char="§"/>
              <a:defRPr sz="26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charset="0"/>
                <a:ea typeface="+mn-ea"/>
              </a:defRPr>
            </a:lvl4pPr>
            <a:lvl5pPr marL="2057400" indent="-228600" algn="l" rtl="0" eaLnBrk="0" fontAlgn="base" hangingPunct="0">
              <a:spcBef>
                <a:spcPct val="20000"/>
              </a:spcBef>
              <a:spcAft>
                <a:spcPct val="0"/>
              </a:spcAft>
              <a:buChar char="»"/>
              <a:defRPr sz="2000">
                <a:solidFill>
                  <a:schemeClr val="tx1"/>
                </a:solidFill>
                <a:latin typeface="Arial" charset="0"/>
                <a:ea typeface="+mn-ea"/>
              </a:defRPr>
            </a:lvl5pPr>
            <a:lvl6pPr marL="2514600" indent="-228600" algn="l" rtl="0" fontAlgn="base">
              <a:spcBef>
                <a:spcPct val="20000"/>
              </a:spcBef>
              <a:spcAft>
                <a:spcPct val="0"/>
              </a:spcAft>
              <a:buChar char="»"/>
              <a:defRPr sz="2000">
                <a:solidFill>
                  <a:schemeClr val="tx1"/>
                </a:solidFill>
                <a:latin typeface="Arial" charset="0"/>
                <a:ea typeface="+mn-ea"/>
              </a:defRPr>
            </a:lvl6pPr>
            <a:lvl7pPr marL="2971800" indent="-228600" algn="l" rtl="0" fontAlgn="base">
              <a:spcBef>
                <a:spcPct val="20000"/>
              </a:spcBef>
              <a:spcAft>
                <a:spcPct val="0"/>
              </a:spcAft>
              <a:buChar char="»"/>
              <a:defRPr sz="2000">
                <a:solidFill>
                  <a:schemeClr val="tx1"/>
                </a:solidFill>
                <a:latin typeface="Arial" charset="0"/>
                <a:ea typeface="+mn-ea"/>
              </a:defRPr>
            </a:lvl7pPr>
            <a:lvl8pPr marL="3429000" indent="-228600" algn="l" rtl="0" fontAlgn="base">
              <a:spcBef>
                <a:spcPct val="20000"/>
              </a:spcBef>
              <a:spcAft>
                <a:spcPct val="0"/>
              </a:spcAft>
              <a:buChar char="»"/>
              <a:defRPr sz="2000">
                <a:solidFill>
                  <a:schemeClr val="tx1"/>
                </a:solidFill>
                <a:latin typeface="Arial" charset="0"/>
                <a:ea typeface="+mn-ea"/>
              </a:defRPr>
            </a:lvl8pPr>
            <a:lvl9pPr marL="3886200" indent="-228600" algn="l" rtl="0" fontAlgn="base">
              <a:spcBef>
                <a:spcPct val="20000"/>
              </a:spcBef>
              <a:spcAft>
                <a:spcPct val="0"/>
              </a:spcAft>
              <a:buChar char="»"/>
              <a:defRPr sz="2000">
                <a:solidFill>
                  <a:schemeClr val="tx1"/>
                </a:solidFill>
                <a:latin typeface="Arial" charset="0"/>
                <a:ea typeface="+mn-ea"/>
              </a:defRPr>
            </a:lvl9pPr>
          </a:lstStyle>
          <a:p>
            <a:pPr eaLnBrk="1" hangingPunct="1"/>
            <a:r>
              <a:rPr lang="zh-CN" altLang="en-US" kern="0"/>
              <a:t>讲师名称   培训机构</a:t>
            </a:r>
            <a:endParaRPr lang="en-US" altLang="zh-CN" kern="0" dirty="0"/>
          </a:p>
        </p:txBody>
      </p:sp>
    </p:spTree>
    <p:extLst>
      <p:ext uri="{BB962C8B-B14F-4D97-AF65-F5344CB8AC3E}">
        <p14:creationId xmlns:p14="http://schemas.microsoft.com/office/powerpoint/2010/main" val="301286042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确定业务优先级</a:t>
            </a:r>
          </a:p>
        </p:txBody>
      </p:sp>
      <p:sp>
        <p:nvSpPr>
          <p:cNvPr id="3" name="内容占位符 2"/>
          <p:cNvSpPr>
            <a:spLocks noGrp="1"/>
          </p:cNvSpPr>
          <p:nvPr>
            <p:ph idx="1"/>
          </p:nvPr>
        </p:nvSpPr>
        <p:spPr>
          <a:xfrm>
            <a:off x="533400" y="1295400"/>
            <a:ext cx="8395084" cy="5105400"/>
          </a:xfrm>
        </p:spPr>
        <p:txBody>
          <a:bodyPr/>
          <a:lstStyle/>
          <a:p>
            <a:r>
              <a:rPr lang="zh-CN" altLang="en-US" dirty="0"/>
              <a:t>业务流程综合列表，按重要性排序 </a:t>
            </a:r>
          </a:p>
          <a:p>
            <a:r>
              <a:rPr lang="zh-CN" altLang="en-US" dirty="0"/>
              <a:t>业务功能实际运作需要资源（计算机系统、人员、通信、物理设备）和服务 </a:t>
            </a:r>
          </a:p>
          <a:p>
            <a:r>
              <a:rPr lang="zh-CN" altLang="en-US" dirty="0"/>
              <a:t>确定业务优先级的关键点 </a:t>
            </a:r>
          </a:p>
          <a:p>
            <a:pPr lvl="1"/>
            <a:r>
              <a:rPr lang="zh-CN" altLang="en-US" dirty="0"/>
              <a:t>业务所需资源的相互关系 </a:t>
            </a:r>
          </a:p>
          <a:p>
            <a:pPr lvl="1"/>
            <a:r>
              <a:rPr lang="zh-CN" altLang="en-US" dirty="0"/>
              <a:t>对外部组织或其他方的依赖 </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10</a:t>
            </a:fld>
            <a:endParaRPr lang="en-US" altLang="zh-CN"/>
          </a:p>
        </p:txBody>
      </p:sp>
    </p:spTree>
    <p:extLst>
      <p:ext uri="{BB962C8B-B14F-4D97-AF65-F5344CB8AC3E}">
        <p14:creationId xmlns:p14="http://schemas.microsoft.com/office/powerpoint/2010/main" val="231909014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确定业务优先级</a:t>
            </a:r>
          </a:p>
        </p:txBody>
      </p:sp>
      <p:sp>
        <p:nvSpPr>
          <p:cNvPr id="3" name="内容占位符 2"/>
          <p:cNvSpPr>
            <a:spLocks noGrp="1"/>
          </p:cNvSpPr>
          <p:nvPr>
            <p:ph idx="1"/>
          </p:nvPr>
        </p:nvSpPr>
        <p:spPr/>
        <p:txBody>
          <a:bodyPr/>
          <a:lstStyle/>
          <a:p>
            <a:r>
              <a:rPr lang="zh-CN" altLang="en-US" dirty="0"/>
              <a:t>确定业务优先级需要做的工作 </a:t>
            </a:r>
          </a:p>
          <a:p>
            <a:pPr lvl="1"/>
            <a:r>
              <a:rPr lang="zh-CN" altLang="en-US" dirty="0"/>
              <a:t>评估如果业务中断，随时间推移对组织所造成的影响 </a:t>
            </a:r>
          </a:p>
          <a:p>
            <a:pPr lvl="1"/>
            <a:r>
              <a:rPr lang="zh-CN" altLang="en-US" dirty="0"/>
              <a:t>为每项业务建立最大允许中断时间 </a:t>
            </a:r>
          </a:p>
          <a:p>
            <a:pPr lvl="1"/>
            <a:r>
              <a:rPr lang="zh-CN" altLang="en-US" dirty="0"/>
              <a:t>识别任何相互依赖的活动、资产、用于支持的基础设施和资源 </a:t>
            </a:r>
          </a:p>
          <a:p>
            <a:r>
              <a:rPr lang="zh-CN" altLang="en-US" dirty="0"/>
              <a:t>度量标准 </a:t>
            </a:r>
          </a:p>
          <a:p>
            <a:pPr lvl="1"/>
            <a:r>
              <a:rPr lang="zh-CN" altLang="en-US" dirty="0"/>
              <a:t>恢复时间目标（ </a:t>
            </a:r>
            <a:r>
              <a:rPr lang="en-US" altLang="zh-CN" dirty="0"/>
              <a:t>RTO</a:t>
            </a:r>
            <a:r>
              <a:rPr lang="zh-CN" altLang="en-US" dirty="0"/>
              <a:t>）</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11</a:t>
            </a:fld>
            <a:endParaRPr lang="en-US" altLang="zh-CN"/>
          </a:p>
        </p:txBody>
      </p:sp>
    </p:spTree>
    <p:extLst>
      <p:ext uri="{BB962C8B-B14F-4D97-AF65-F5344CB8AC3E}">
        <p14:creationId xmlns:p14="http://schemas.microsoft.com/office/powerpoint/2010/main" val="242184146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风险分析</a:t>
            </a:r>
          </a:p>
        </p:txBody>
      </p:sp>
      <p:sp>
        <p:nvSpPr>
          <p:cNvPr id="3" name="内容占位符 2"/>
          <p:cNvSpPr>
            <a:spLocks noGrp="1"/>
          </p:cNvSpPr>
          <p:nvPr>
            <p:ph idx="1"/>
          </p:nvPr>
        </p:nvSpPr>
        <p:spPr/>
        <p:txBody>
          <a:bodyPr/>
          <a:lstStyle/>
          <a:p>
            <a:r>
              <a:rPr lang="zh-CN" altLang="zh-CN" dirty="0"/>
              <a:t>识别并分析组织所面临的重大风险</a:t>
            </a:r>
            <a:endParaRPr lang="en-US" altLang="zh-CN" dirty="0"/>
          </a:p>
          <a:p>
            <a:r>
              <a:rPr lang="zh-CN" altLang="en-US" dirty="0"/>
              <a:t>风险要素识别</a:t>
            </a:r>
            <a:endParaRPr lang="en-US" altLang="zh-CN" dirty="0"/>
          </a:p>
          <a:p>
            <a:pPr lvl="1"/>
            <a:r>
              <a:rPr lang="zh-CN" altLang="en-US" dirty="0"/>
              <a:t>威胁分析</a:t>
            </a:r>
            <a:endParaRPr lang="en-US" altLang="zh-CN" dirty="0"/>
          </a:p>
          <a:p>
            <a:pPr lvl="1"/>
            <a:r>
              <a:rPr lang="zh-CN" altLang="en-US" dirty="0"/>
              <a:t>可能性分析</a:t>
            </a:r>
            <a:endParaRPr lang="en-US" altLang="zh-CN" dirty="0"/>
          </a:p>
          <a:p>
            <a:pPr lvl="1"/>
            <a:r>
              <a:rPr lang="zh-CN" altLang="en-US" dirty="0"/>
              <a:t>影响分析</a:t>
            </a:r>
            <a:endParaRPr lang="en-US" altLang="zh-CN" dirty="0"/>
          </a:p>
          <a:p>
            <a:pPr lvl="1"/>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12</a:t>
            </a:fld>
            <a:endParaRPr lang="en-US" altLang="zh-CN"/>
          </a:p>
        </p:txBody>
      </p:sp>
      <p:sp>
        <p:nvSpPr>
          <p:cNvPr id="5" name="圆角矩形 4"/>
          <p:cNvSpPr/>
          <p:nvPr/>
        </p:nvSpPr>
        <p:spPr>
          <a:xfrm>
            <a:off x="1691680" y="4077072"/>
            <a:ext cx="6156684" cy="15481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参考安全评估中相关内容！</a:t>
            </a:r>
          </a:p>
        </p:txBody>
      </p:sp>
    </p:spTree>
    <p:extLst>
      <p:ext uri="{BB962C8B-B14F-4D97-AF65-F5344CB8AC3E}">
        <p14:creationId xmlns:p14="http://schemas.microsoft.com/office/powerpoint/2010/main" val="106391296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资产优先级划分 </a:t>
            </a:r>
          </a:p>
        </p:txBody>
      </p:sp>
      <p:sp>
        <p:nvSpPr>
          <p:cNvPr id="3" name="内容占位符 2"/>
          <p:cNvSpPr>
            <a:spLocks noGrp="1"/>
          </p:cNvSpPr>
          <p:nvPr>
            <p:ph idx="1"/>
          </p:nvPr>
        </p:nvSpPr>
        <p:spPr/>
        <p:txBody>
          <a:bodyPr/>
          <a:lstStyle/>
          <a:p>
            <a:r>
              <a:rPr lang="zh-CN" altLang="en-US" dirty="0"/>
              <a:t>针对各种不同风险所分配的业务连续性资源的优先级 </a:t>
            </a:r>
          </a:p>
          <a:p>
            <a:r>
              <a:rPr lang="zh-CN" altLang="en-US" dirty="0"/>
              <a:t>确定资源水平时，应考虑相关利益方的需求 </a:t>
            </a:r>
          </a:p>
          <a:p>
            <a:r>
              <a:rPr lang="zh-CN" altLang="en-US" dirty="0"/>
              <a:t>优先级列表可结合定量和定性两种方法确定 </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13</a:t>
            </a:fld>
            <a:endParaRPr lang="en-US" altLang="zh-CN"/>
          </a:p>
        </p:txBody>
      </p:sp>
    </p:spTree>
    <p:extLst>
      <p:ext uri="{BB962C8B-B14F-4D97-AF65-F5344CB8AC3E}">
        <p14:creationId xmlns:p14="http://schemas.microsoft.com/office/powerpoint/2010/main" val="236105362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制定及批准实施</a:t>
            </a:r>
          </a:p>
        </p:txBody>
      </p:sp>
      <p:sp>
        <p:nvSpPr>
          <p:cNvPr id="3" name="内容占位符 2"/>
          <p:cNvSpPr>
            <a:spLocks noGrp="1"/>
          </p:cNvSpPr>
          <p:nvPr>
            <p:ph idx="1"/>
          </p:nvPr>
        </p:nvSpPr>
        <p:spPr/>
        <p:txBody>
          <a:bodyPr/>
          <a:lstStyle/>
          <a:p>
            <a:r>
              <a:rPr lang="en-US" altLang="zh-CN" dirty="0"/>
              <a:t>BCP</a:t>
            </a:r>
            <a:r>
              <a:rPr lang="zh-CN" altLang="en-US" dirty="0"/>
              <a:t>的制定</a:t>
            </a:r>
            <a:endParaRPr lang="en-US" altLang="zh-CN" dirty="0"/>
          </a:p>
          <a:p>
            <a:pPr lvl="1"/>
            <a:r>
              <a:rPr lang="zh-CN" altLang="en-US" dirty="0"/>
              <a:t>确定业务连续性计划要处理的风险及采取的措施</a:t>
            </a:r>
            <a:endParaRPr lang="en-US" altLang="zh-CN" dirty="0"/>
          </a:p>
          <a:p>
            <a:r>
              <a:rPr lang="zh-CN" altLang="en-US" dirty="0"/>
              <a:t>四种风险处置方式</a:t>
            </a:r>
            <a:endParaRPr lang="en-US" altLang="zh-CN" dirty="0"/>
          </a:p>
          <a:p>
            <a:pPr lvl="1"/>
            <a:r>
              <a:rPr lang="zh-CN" altLang="zh-CN" dirty="0"/>
              <a:t>风险降低</a:t>
            </a:r>
            <a:endParaRPr lang="en-US" altLang="zh-CN" dirty="0"/>
          </a:p>
          <a:p>
            <a:pPr lvl="1"/>
            <a:r>
              <a:rPr lang="zh-CN" altLang="zh-CN" dirty="0"/>
              <a:t>风险转移</a:t>
            </a:r>
            <a:endParaRPr lang="en-US" altLang="zh-CN" dirty="0"/>
          </a:p>
          <a:p>
            <a:pPr lvl="1"/>
            <a:r>
              <a:rPr lang="zh-CN" altLang="zh-CN" dirty="0"/>
              <a:t>风险规避</a:t>
            </a:r>
            <a:endParaRPr lang="en-US" altLang="zh-CN" dirty="0"/>
          </a:p>
          <a:p>
            <a:pPr lvl="1"/>
            <a:r>
              <a:rPr lang="zh-CN" altLang="zh-CN" dirty="0"/>
              <a:t>风险接受</a:t>
            </a:r>
            <a:endParaRPr lang="en-US" altLang="zh-CN"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14</a:t>
            </a:fld>
            <a:endParaRPr lang="en-US" altLang="zh-CN"/>
          </a:p>
        </p:txBody>
      </p:sp>
    </p:spTree>
    <p:extLst>
      <p:ext uri="{BB962C8B-B14F-4D97-AF65-F5344CB8AC3E}">
        <p14:creationId xmlns:p14="http://schemas.microsoft.com/office/powerpoint/2010/main" val="266521774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风险降低</a:t>
            </a:r>
          </a:p>
        </p:txBody>
      </p:sp>
      <p:sp>
        <p:nvSpPr>
          <p:cNvPr id="3" name="内容占位符 2"/>
          <p:cNvSpPr>
            <a:spLocks noGrp="1"/>
          </p:cNvSpPr>
          <p:nvPr>
            <p:ph idx="1"/>
          </p:nvPr>
        </p:nvSpPr>
        <p:spPr/>
        <p:txBody>
          <a:bodyPr/>
          <a:lstStyle/>
          <a:p>
            <a:r>
              <a:rPr lang="zh-CN" altLang="zh-CN" dirty="0"/>
              <a:t>预防性策略和反应性策略</a:t>
            </a:r>
            <a:endParaRPr lang="en-US" altLang="zh-CN" dirty="0"/>
          </a:p>
          <a:p>
            <a:pPr lvl="1"/>
            <a:r>
              <a:rPr lang="zh-CN" altLang="zh-CN" dirty="0"/>
              <a:t>采用适当地、低成本的预防性措施应当优于反应性策略</a:t>
            </a:r>
            <a:endParaRPr lang="en-US" altLang="zh-CN" dirty="0"/>
          </a:p>
          <a:p>
            <a:r>
              <a:rPr lang="zh-CN" altLang="en-US" dirty="0"/>
              <a:t>重点保护对象：人力资源 </a:t>
            </a:r>
          </a:p>
          <a:p>
            <a:pPr lvl="1"/>
            <a:r>
              <a:rPr lang="zh-CN" altLang="en-US" dirty="0"/>
              <a:t>人是</a:t>
            </a:r>
            <a:r>
              <a:rPr lang="en-US" altLang="zh-CN" dirty="0"/>
              <a:t>BCP</a:t>
            </a:r>
            <a:r>
              <a:rPr lang="zh-CN" altLang="en-US" dirty="0"/>
              <a:t>的关键组成部分 </a:t>
            </a:r>
          </a:p>
          <a:p>
            <a:pPr lvl="1"/>
            <a:r>
              <a:rPr lang="zh-CN" altLang="en-US" dirty="0"/>
              <a:t>措施：人员冗余（</a:t>
            </a:r>
            <a:r>
              <a:rPr lang="en-US" altLang="zh-CN" dirty="0"/>
              <a:t>AB</a:t>
            </a:r>
            <a:r>
              <a:rPr lang="zh-CN" altLang="en-US" dirty="0"/>
              <a:t>角、轮岗、多技能培训等）</a:t>
            </a:r>
            <a:r>
              <a:rPr lang="zh-CN" altLang="en-US"/>
              <a:t>、负责同一</a:t>
            </a:r>
            <a:r>
              <a:rPr lang="zh-CN" altLang="en-US" dirty="0"/>
              <a:t>重要业务人员不能同时面临某个特定风险，例如不能同乘一架飞机 </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15</a:t>
            </a:fld>
            <a:endParaRPr lang="en-US" altLang="zh-CN"/>
          </a:p>
        </p:txBody>
      </p:sp>
    </p:spTree>
    <p:extLst>
      <p:ext uri="{BB962C8B-B14F-4D97-AF65-F5344CB8AC3E}">
        <p14:creationId xmlns:p14="http://schemas.microsoft.com/office/powerpoint/2010/main" val="27439515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风险降低</a:t>
            </a:r>
          </a:p>
        </p:txBody>
      </p:sp>
      <p:sp>
        <p:nvSpPr>
          <p:cNvPr id="3" name="内容占位符 2"/>
          <p:cNvSpPr>
            <a:spLocks noGrp="1"/>
          </p:cNvSpPr>
          <p:nvPr>
            <p:ph idx="1"/>
          </p:nvPr>
        </p:nvSpPr>
        <p:spPr>
          <a:xfrm>
            <a:off x="533400" y="1295400"/>
            <a:ext cx="8610600" cy="5105400"/>
          </a:xfrm>
        </p:spPr>
        <p:txBody>
          <a:bodyPr/>
          <a:lstStyle/>
          <a:p>
            <a:r>
              <a:rPr lang="zh-CN" altLang="en-US" dirty="0"/>
              <a:t>重点保护对象：</a:t>
            </a:r>
            <a:r>
              <a:rPr lang="en-US" altLang="zh-CN" dirty="0"/>
              <a:t>IT</a:t>
            </a:r>
            <a:r>
              <a:rPr lang="zh-CN" altLang="en-US" dirty="0"/>
              <a:t>基础设施 </a:t>
            </a:r>
          </a:p>
          <a:p>
            <a:pPr lvl="1"/>
            <a:r>
              <a:rPr lang="zh-CN" altLang="en-US" dirty="0"/>
              <a:t>信息系统设施主要部分（硬件、软件、支撑环境等） </a:t>
            </a:r>
          </a:p>
          <a:p>
            <a:pPr lvl="1"/>
            <a:r>
              <a:rPr lang="zh-CN" altLang="en-US" dirty="0"/>
              <a:t>措施：保护性措施（发电机、火灾探测和灭火社保等）、冗余措施等 </a:t>
            </a:r>
          </a:p>
          <a:p>
            <a:r>
              <a:rPr lang="zh-CN" altLang="en-US" dirty="0"/>
              <a:t>重点保护对象：辅助性设施 </a:t>
            </a:r>
          </a:p>
          <a:p>
            <a:pPr lvl="1"/>
            <a:r>
              <a:rPr lang="zh-CN" altLang="en-US" dirty="0"/>
              <a:t>为完成业务所需要的其他设施（非</a:t>
            </a:r>
            <a:r>
              <a:rPr lang="en-US" altLang="zh-CN" dirty="0"/>
              <a:t>IT</a:t>
            </a:r>
            <a:r>
              <a:rPr lang="zh-CN" altLang="en-US" dirty="0"/>
              <a:t>） </a:t>
            </a:r>
          </a:p>
          <a:p>
            <a:pPr lvl="1"/>
            <a:r>
              <a:rPr lang="zh-CN" altLang="en-US" dirty="0"/>
              <a:t>措施：强化机制和过程、备用场所</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16</a:t>
            </a:fld>
            <a:endParaRPr lang="en-US" altLang="zh-CN"/>
          </a:p>
        </p:txBody>
      </p:sp>
    </p:spTree>
    <p:extLst>
      <p:ext uri="{BB962C8B-B14F-4D97-AF65-F5344CB8AC3E}">
        <p14:creationId xmlns:p14="http://schemas.microsoft.com/office/powerpoint/2010/main" val="198416055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风险转移</a:t>
            </a:r>
          </a:p>
        </p:txBody>
      </p:sp>
      <p:sp>
        <p:nvSpPr>
          <p:cNvPr id="3" name="内容占位符 2"/>
          <p:cNvSpPr>
            <a:spLocks noGrp="1"/>
          </p:cNvSpPr>
          <p:nvPr>
            <p:ph idx="1"/>
          </p:nvPr>
        </p:nvSpPr>
        <p:spPr/>
        <p:txBody>
          <a:bodyPr/>
          <a:lstStyle/>
          <a:p>
            <a:r>
              <a:rPr lang="zh-CN" altLang="zh-CN" dirty="0"/>
              <a:t>降低财务风险或资产的风险</a:t>
            </a:r>
            <a:r>
              <a:rPr lang="zh-CN" altLang="en-US" dirty="0"/>
              <a:t>的有效方式，但有些风险不能转移</a:t>
            </a:r>
            <a:endParaRPr lang="en-US" altLang="zh-CN" dirty="0"/>
          </a:p>
          <a:p>
            <a:r>
              <a:rPr lang="zh-CN" altLang="en-US" dirty="0"/>
              <a:t>转移方式</a:t>
            </a:r>
            <a:endParaRPr lang="en-US" altLang="zh-CN" dirty="0"/>
          </a:p>
          <a:p>
            <a:pPr lvl="1"/>
            <a:r>
              <a:rPr lang="zh-CN" altLang="en-US" dirty="0"/>
              <a:t>购买</a:t>
            </a:r>
            <a:r>
              <a:rPr lang="zh-CN" altLang="zh-CN" dirty="0"/>
              <a:t>保险</a:t>
            </a:r>
            <a:endParaRPr lang="en-US" altLang="zh-CN" dirty="0"/>
          </a:p>
          <a:p>
            <a:pPr lvl="1"/>
            <a:r>
              <a:rPr lang="zh-CN" altLang="en-US" dirty="0"/>
              <a:t>合同（向第三方支付费用）</a:t>
            </a:r>
            <a:endParaRPr lang="en-US" altLang="zh-CN" dirty="0"/>
          </a:p>
          <a:p>
            <a:pPr lvl="2"/>
            <a:r>
              <a:rPr lang="zh-CN" altLang="en-US" dirty="0"/>
              <a:t>外包合同中承诺的赔付</a:t>
            </a:r>
            <a:endParaRPr lang="en-US" altLang="zh-CN" dirty="0"/>
          </a:p>
          <a:p>
            <a:pPr lvl="2"/>
            <a:r>
              <a:rPr lang="zh-CN" altLang="en-US" dirty="0"/>
              <a:t>采购第三方服务</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17</a:t>
            </a:fld>
            <a:endParaRPr lang="en-US" altLang="zh-CN"/>
          </a:p>
        </p:txBody>
      </p:sp>
    </p:spTree>
    <p:extLst>
      <p:ext uri="{BB962C8B-B14F-4D97-AF65-F5344CB8AC3E}">
        <p14:creationId xmlns:p14="http://schemas.microsoft.com/office/powerpoint/2010/main" val="213610825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风险规避</a:t>
            </a:r>
          </a:p>
        </p:txBody>
      </p:sp>
      <p:sp>
        <p:nvSpPr>
          <p:cNvPr id="3" name="内容占位符 2"/>
          <p:cNvSpPr>
            <a:spLocks noGrp="1"/>
          </p:cNvSpPr>
          <p:nvPr>
            <p:ph idx="1"/>
          </p:nvPr>
        </p:nvSpPr>
        <p:spPr/>
        <p:txBody>
          <a:bodyPr/>
          <a:lstStyle/>
          <a:p>
            <a:r>
              <a:rPr lang="zh-CN" altLang="en-US" dirty="0"/>
              <a:t>风险规避</a:t>
            </a:r>
            <a:endParaRPr lang="en-US" altLang="zh-CN" dirty="0"/>
          </a:p>
          <a:p>
            <a:pPr lvl="1"/>
            <a:r>
              <a:rPr lang="zh-CN" altLang="zh-CN" dirty="0"/>
              <a:t>变更、延缓或停止某种服务或业务功能</a:t>
            </a:r>
            <a:endParaRPr lang="en-US" altLang="zh-CN" dirty="0"/>
          </a:p>
          <a:p>
            <a:pPr lvl="1"/>
            <a:r>
              <a:rPr lang="zh-CN" altLang="en-US" dirty="0"/>
              <a:t>该措施只能在与</a:t>
            </a:r>
            <a:r>
              <a:rPr lang="zh-CN" altLang="zh-CN" dirty="0"/>
              <a:t>组织目标、法律法规符合性以及利益相关方的期望不发生冲突时考虑</a:t>
            </a:r>
            <a:endParaRPr lang="en-US" altLang="zh-CN" dirty="0"/>
          </a:p>
          <a:p>
            <a:r>
              <a:rPr lang="zh-CN" altLang="en-US" dirty="0"/>
              <a:t>风险接受</a:t>
            </a:r>
            <a:endParaRPr lang="en-US" altLang="zh-CN" dirty="0"/>
          </a:p>
          <a:p>
            <a:pPr lvl="1"/>
            <a:r>
              <a:rPr lang="zh-CN" altLang="zh-CN" dirty="0"/>
              <a:t>采取措施的潜在收益与成本不成比例</a:t>
            </a:r>
            <a:endParaRPr lang="en-US" altLang="zh-CN" dirty="0"/>
          </a:p>
          <a:p>
            <a:pPr lvl="1"/>
            <a:r>
              <a:rPr lang="zh-CN" altLang="zh-CN" dirty="0"/>
              <a:t>对某些风险能够采取措施的能力有限</a:t>
            </a:r>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18</a:t>
            </a:fld>
            <a:endParaRPr lang="en-US" altLang="zh-CN"/>
          </a:p>
        </p:txBody>
      </p:sp>
    </p:spTree>
    <p:extLst>
      <p:ext uri="{BB962C8B-B14F-4D97-AF65-F5344CB8AC3E}">
        <p14:creationId xmlns:p14="http://schemas.microsoft.com/office/powerpoint/2010/main" val="319112191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文档化 </a:t>
            </a:r>
          </a:p>
        </p:txBody>
      </p:sp>
      <p:sp>
        <p:nvSpPr>
          <p:cNvPr id="3" name="内容占位符 2"/>
          <p:cNvSpPr>
            <a:spLocks noGrp="1"/>
          </p:cNvSpPr>
          <p:nvPr>
            <p:ph idx="1"/>
          </p:nvPr>
        </p:nvSpPr>
        <p:spPr/>
        <p:txBody>
          <a:bodyPr/>
          <a:lstStyle/>
          <a:p>
            <a:r>
              <a:rPr lang="zh-CN" altLang="en-US" dirty="0"/>
              <a:t>文档化是</a:t>
            </a:r>
            <a:r>
              <a:rPr lang="en-US" altLang="zh-CN" dirty="0"/>
              <a:t>BCP</a:t>
            </a:r>
            <a:r>
              <a:rPr lang="zh-CN" altLang="en-US" dirty="0"/>
              <a:t>过程中的关键步骤 </a:t>
            </a:r>
          </a:p>
          <a:p>
            <a:r>
              <a:rPr lang="zh-CN" altLang="en-US" dirty="0"/>
              <a:t>文档需要包含的内容 </a:t>
            </a:r>
          </a:p>
          <a:p>
            <a:pPr lvl="1"/>
            <a:r>
              <a:rPr lang="en-US" altLang="zh-CN" dirty="0"/>
              <a:t>BCP</a:t>
            </a:r>
            <a:r>
              <a:rPr lang="zh-CN" altLang="en-US" dirty="0"/>
              <a:t>的目标</a:t>
            </a:r>
            <a:r>
              <a:rPr lang="en-US" altLang="zh-CN" dirty="0"/>
              <a:t>:</a:t>
            </a:r>
            <a:r>
              <a:rPr lang="zh-CN" altLang="en-US" dirty="0"/>
              <a:t>必须细化 </a:t>
            </a:r>
          </a:p>
          <a:p>
            <a:pPr lvl="1"/>
            <a:r>
              <a:rPr lang="zh-CN" altLang="en-US" dirty="0"/>
              <a:t>职责声明：确保相关人员都了解他们的职责 </a:t>
            </a:r>
          </a:p>
          <a:p>
            <a:pPr lvl="1"/>
            <a:r>
              <a:rPr lang="zh-CN" altLang="en-US" dirty="0"/>
              <a:t>优先级声明 </a:t>
            </a:r>
          </a:p>
          <a:p>
            <a:pPr lvl="1"/>
            <a:r>
              <a:rPr lang="zh-CN" altLang="en-US" dirty="0"/>
              <a:t>风险评估 </a:t>
            </a:r>
          </a:p>
          <a:p>
            <a:pPr lvl="1"/>
            <a:r>
              <a:rPr lang="en-US" altLang="zh-CN" dirty="0"/>
              <a:t>BCP</a:t>
            </a:r>
            <a:r>
              <a:rPr lang="zh-CN" altLang="en-US" dirty="0"/>
              <a:t>策略 </a:t>
            </a:r>
          </a:p>
          <a:p>
            <a:pPr lvl="1"/>
            <a:r>
              <a:rPr lang="zh-CN" altLang="en-US" dirty="0"/>
              <a:t>关键业务记录计划 </a:t>
            </a:r>
          </a:p>
          <a:p>
            <a:pPr lvl="1"/>
            <a:r>
              <a:rPr lang="zh-CN" altLang="en-US" dirty="0"/>
              <a:t>应急响应的知道原则 </a:t>
            </a:r>
          </a:p>
          <a:p>
            <a:pPr lvl="1"/>
            <a:r>
              <a:rPr lang="zh-CN" altLang="en-US" dirty="0"/>
              <a:t>测试与演练 </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19</a:t>
            </a:fld>
            <a:endParaRPr lang="en-US" altLang="zh-CN"/>
          </a:p>
        </p:txBody>
      </p:sp>
    </p:spTree>
    <p:extLst>
      <p:ext uri="{BB962C8B-B14F-4D97-AF65-F5344CB8AC3E}">
        <p14:creationId xmlns:p14="http://schemas.microsoft.com/office/powerpoint/2010/main" val="173794765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课程内容</a:t>
            </a:r>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a:t>
            </a:fld>
            <a:endParaRPr lang="en-US" altLang="zh-CN"/>
          </a:p>
        </p:txBody>
      </p:sp>
      <p:sp>
        <p:nvSpPr>
          <p:cNvPr id="6" name="Rectangle 5"/>
          <p:cNvSpPr>
            <a:spLocks noChangeArrowheads="1"/>
          </p:cNvSpPr>
          <p:nvPr/>
        </p:nvSpPr>
        <p:spPr bwMode="auto">
          <a:xfrm>
            <a:off x="5017670" y="2717433"/>
            <a:ext cx="436339" cy="124705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zh-CN" sz="2000" b="1"/>
          </a:p>
        </p:txBody>
      </p:sp>
      <p:sp>
        <p:nvSpPr>
          <p:cNvPr id="14" name="Rectangle 13"/>
          <p:cNvSpPr>
            <a:spLocks noChangeArrowheads="1"/>
          </p:cNvSpPr>
          <p:nvPr/>
        </p:nvSpPr>
        <p:spPr bwMode="auto">
          <a:xfrm>
            <a:off x="5017670" y="3964485"/>
            <a:ext cx="436339" cy="124705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zh-CN" sz="2000" b="1"/>
          </a:p>
        </p:txBody>
      </p:sp>
      <p:sp>
        <p:nvSpPr>
          <p:cNvPr id="21" name="Rectangle 20"/>
          <p:cNvSpPr>
            <a:spLocks noChangeArrowheads="1"/>
          </p:cNvSpPr>
          <p:nvPr/>
        </p:nvSpPr>
        <p:spPr bwMode="auto">
          <a:xfrm rot="10800000">
            <a:off x="1673589" y="3501008"/>
            <a:ext cx="2384374" cy="634993"/>
          </a:xfrm>
          <a:prstGeom prst="rect">
            <a:avLst/>
          </a:prstGeom>
          <a:solidFill>
            <a:schemeClr val="accent2"/>
          </a:solidFill>
          <a:ln w="38100">
            <a:solidFill>
              <a:srgbClr val="FFFFFF"/>
            </a:solidFill>
            <a:miter lim="800000"/>
            <a:headEnd/>
            <a:tailEnd/>
          </a:ln>
          <a:effectLst>
            <a:outerShdw blurRad="50800" dist="38100" dir="5400000" algn="t" rotWithShape="0">
              <a:prstClr val="black">
                <a:alpha val="40000"/>
              </a:prstClr>
            </a:outerShdw>
          </a:effectLst>
        </p:spPr>
        <p:txBody>
          <a:bodyPr rot="10800000"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r>
              <a:rPr lang="zh-CN" altLang="en-US" sz="2000" b="1" dirty="0"/>
              <a:t>业务连续性</a:t>
            </a:r>
          </a:p>
        </p:txBody>
      </p:sp>
      <p:sp>
        <p:nvSpPr>
          <p:cNvPr id="38" name="Line 43"/>
          <p:cNvSpPr>
            <a:spLocks noChangeShapeType="1"/>
          </p:cNvSpPr>
          <p:nvPr/>
        </p:nvSpPr>
        <p:spPr bwMode="auto">
          <a:xfrm flipH="1">
            <a:off x="4323234" y="1958459"/>
            <a:ext cx="32742" cy="4442341"/>
          </a:xfrm>
          <a:prstGeom prst="line">
            <a:avLst/>
          </a:prstGeom>
          <a:noFill/>
          <a:ln w="38100" cap="flat" cmpd="sng">
            <a:solidFill>
              <a:srgbClr val="000000"/>
            </a:solidFill>
            <a:prstDash val="dash"/>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43"/>
          <p:cNvSpPr>
            <a:spLocks noChangeShapeType="1"/>
          </p:cNvSpPr>
          <p:nvPr/>
        </p:nvSpPr>
        <p:spPr bwMode="auto">
          <a:xfrm flipH="1">
            <a:off x="8110084" y="1880828"/>
            <a:ext cx="35726" cy="4519971"/>
          </a:xfrm>
          <a:prstGeom prst="line">
            <a:avLst/>
          </a:prstGeom>
          <a:noFill/>
          <a:ln w="38100" cap="flat" cmpd="sng">
            <a:solidFill>
              <a:srgbClr val="000000"/>
            </a:solidFill>
            <a:prstDash val="dash"/>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43"/>
          <p:cNvSpPr>
            <a:spLocks noChangeShapeType="1"/>
          </p:cNvSpPr>
          <p:nvPr/>
        </p:nvSpPr>
        <p:spPr bwMode="auto">
          <a:xfrm flipH="1">
            <a:off x="827584" y="1958458"/>
            <a:ext cx="72008" cy="4442341"/>
          </a:xfrm>
          <a:prstGeom prst="line">
            <a:avLst/>
          </a:prstGeom>
          <a:noFill/>
          <a:ln w="38100" cap="flat" cmpd="sng">
            <a:solidFill>
              <a:srgbClr val="000000"/>
            </a:solidFill>
            <a:prstDash val="dash"/>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Rectangle 47"/>
          <p:cNvSpPr>
            <a:spLocks noChangeArrowheads="1"/>
          </p:cNvSpPr>
          <p:nvPr/>
        </p:nvSpPr>
        <p:spPr bwMode="auto">
          <a:xfrm>
            <a:off x="2059526" y="6048000"/>
            <a:ext cx="10920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eaLnBrk="1"/>
            <a:r>
              <a:rPr lang="zh-CN" altLang="en-US" b="1" dirty="0">
                <a:solidFill>
                  <a:srgbClr val="B01302"/>
                </a:solidFill>
                <a:sym typeface="黑体" panose="02010609060101010101" pitchFamily="49" charset="-122"/>
              </a:rPr>
              <a:t>知识域</a:t>
            </a:r>
          </a:p>
        </p:txBody>
      </p:sp>
      <p:sp>
        <p:nvSpPr>
          <p:cNvPr id="42" name="Rectangle 51"/>
          <p:cNvSpPr>
            <a:spLocks noChangeArrowheads="1"/>
          </p:cNvSpPr>
          <p:nvPr/>
        </p:nvSpPr>
        <p:spPr bwMode="auto">
          <a:xfrm>
            <a:off x="5676128" y="6048000"/>
            <a:ext cx="17286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eaLnBrk="1"/>
            <a:r>
              <a:rPr lang="zh-CN" altLang="en-US" b="1" dirty="0">
                <a:solidFill>
                  <a:srgbClr val="B01302"/>
                </a:solidFill>
                <a:sym typeface="黑体" panose="02010609060101010101" pitchFamily="49" charset="-122"/>
              </a:rPr>
              <a:t>知识子域</a:t>
            </a:r>
          </a:p>
        </p:txBody>
      </p:sp>
      <p:sp>
        <p:nvSpPr>
          <p:cNvPr id="16" name="Rectangle 20"/>
          <p:cNvSpPr>
            <a:spLocks noChangeArrowheads="1"/>
          </p:cNvSpPr>
          <p:nvPr/>
        </p:nvSpPr>
        <p:spPr bwMode="auto">
          <a:xfrm rot="10800000">
            <a:off x="5437102" y="2315479"/>
            <a:ext cx="2384374" cy="634993"/>
          </a:xfrm>
          <a:prstGeom prst="rect">
            <a:avLst/>
          </a:prstGeom>
          <a:solidFill>
            <a:schemeClr val="accent2"/>
          </a:solidFill>
          <a:ln w="38100">
            <a:solidFill>
              <a:srgbClr val="FFFFFF"/>
            </a:solidFill>
            <a:miter lim="800000"/>
            <a:headEnd/>
            <a:tailEnd/>
          </a:ln>
          <a:effectLst>
            <a:outerShdw blurRad="50800" dist="38100" dir="5400000" algn="t" rotWithShape="0">
              <a:prstClr val="black">
                <a:alpha val="40000"/>
              </a:prstClr>
            </a:outerShdw>
          </a:effectLst>
        </p:spPr>
        <p:txBody>
          <a:bodyPr rot="10800000"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r>
              <a:rPr lang="zh-CN" altLang="en-US" sz="2000" b="1" dirty="0"/>
              <a:t>业务连续性管理</a:t>
            </a:r>
          </a:p>
        </p:txBody>
      </p:sp>
      <p:sp>
        <p:nvSpPr>
          <p:cNvPr id="17" name="Rectangle 20"/>
          <p:cNvSpPr>
            <a:spLocks noChangeArrowheads="1"/>
          </p:cNvSpPr>
          <p:nvPr/>
        </p:nvSpPr>
        <p:spPr bwMode="auto">
          <a:xfrm rot="10800000">
            <a:off x="5411032" y="4683689"/>
            <a:ext cx="2384374" cy="634993"/>
          </a:xfrm>
          <a:prstGeom prst="rect">
            <a:avLst/>
          </a:prstGeom>
          <a:solidFill>
            <a:schemeClr val="accent2"/>
          </a:solidFill>
          <a:ln w="38100">
            <a:solidFill>
              <a:srgbClr val="FFFFFF"/>
            </a:solidFill>
            <a:miter lim="800000"/>
            <a:headEnd/>
            <a:tailEnd/>
          </a:ln>
          <a:effectLst>
            <a:outerShdw blurRad="50800" dist="38100" dir="5400000" algn="t" rotWithShape="0">
              <a:prstClr val="black">
                <a:alpha val="40000"/>
              </a:prstClr>
            </a:outerShdw>
          </a:effectLst>
        </p:spPr>
        <p:txBody>
          <a:bodyPr rot="10800000"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r>
              <a:rPr lang="zh-CN" altLang="en-US" sz="2000" b="1" dirty="0"/>
              <a:t>灾难备份与恢复</a:t>
            </a:r>
          </a:p>
        </p:txBody>
      </p:sp>
      <p:cxnSp>
        <p:nvCxnSpPr>
          <p:cNvPr id="24" name="肘形连接符 23"/>
          <p:cNvCxnSpPr>
            <a:stCxn id="21" idx="1"/>
            <a:endCxn id="17" idx="3"/>
          </p:cNvCxnSpPr>
          <p:nvPr/>
        </p:nvCxnSpPr>
        <p:spPr>
          <a:xfrm>
            <a:off x="4057963" y="3818504"/>
            <a:ext cx="1353069" cy="1182681"/>
          </a:xfrm>
          <a:prstGeom prst="bentConnector3">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21" idx="1"/>
            <a:endCxn id="23" idx="3"/>
          </p:cNvCxnSpPr>
          <p:nvPr/>
        </p:nvCxnSpPr>
        <p:spPr>
          <a:xfrm>
            <a:off x="4057963" y="3818504"/>
            <a:ext cx="1401726" cy="1"/>
          </a:xfrm>
          <a:prstGeom prst="bentConnector3">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23" name="Rectangle 20"/>
          <p:cNvSpPr>
            <a:spLocks noChangeArrowheads="1"/>
          </p:cNvSpPr>
          <p:nvPr/>
        </p:nvSpPr>
        <p:spPr bwMode="auto">
          <a:xfrm rot="10800000">
            <a:off x="5459689" y="3501009"/>
            <a:ext cx="2384374" cy="634993"/>
          </a:xfrm>
          <a:prstGeom prst="rect">
            <a:avLst/>
          </a:prstGeom>
          <a:solidFill>
            <a:schemeClr val="accent2"/>
          </a:solidFill>
          <a:ln w="38100">
            <a:solidFill>
              <a:srgbClr val="FFFFFF"/>
            </a:solidFill>
            <a:miter lim="800000"/>
            <a:headEnd/>
            <a:tailEnd/>
          </a:ln>
          <a:effectLst>
            <a:outerShdw blurRad="50800" dist="38100" dir="5400000" algn="t" rotWithShape="0">
              <a:prstClr val="black">
                <a:alpha val="40000"/>
              </a:prstClr>
            </a:outerShdw>
          </a:effectLst>
        </p:spPr>
        <p:txBody>
          <a:bodyPr rot="10800000"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r>
              <a:rPr lang="zh-CN" altLang="en-US" sz="2000" b="1" dirty="0"/>
              <a:t>信息安全应急响应</a:t>
            </a:r>
          </a:p>
        </p:txBody>
      </p:sp>
      <p:cxnSp>
        <p:nvCxnSpPr>
          <p:cNvPr id="26" name="肘形连接符 25"/>
          <p:cNvCxnSpPr>
            <a:stCxn id="21" idx="1"/>
            <a:endCxn id="16" idx="3"/>
          </p:cNvCxnSpPr>
          <p:nvPr/>
        </p:nvCxnSpPr>
        <p:spPr>
          <a:xfrm flipV="1">
            <a:off x="4057963" y="2632975"/>
            <a:ext cx="1379139" cy="1185529"/>
          </a:xfrm>
          <a:prstGeom prst="bentConnector3">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78988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批准与实施 </a:t>
            </a:r>
          </a:p>
        </p:txBody>
      </p:sp>
      <p:sp>
        <p:nvSpPr>
          <p:cNvPr id="3" name="内容占位符 2"/>
          <p:cNvSpPr>
            <a:spLocks noGrp="1"/>
          </p:cNvSpPr>
          <p:nvPr>
            <p:ph idx="1"/>
          </p:nvPr>
        </p:nvSpPr>
        <p:spPr/>
        <p:txBody>
          <a:bodyPr/>
          <a:lstStyle/>
          <a:p>
            <a:r>
              <a:rPr lang="zh-CN" altLang="en-US" dirty="0"/>
              <a:t>向高层汇报并获得计划的批准 </a:t>
            </a:r>
          </a:p>
          <a:p>
            <a:r>
              <a:rPr lang="zh-CN" altLang="en-US" dirty="0"/>
              <a:t>培训和教育，计划中涉及的所有人都需要接受与 职责相关的培训 </a:t>
            </a:r>
            <a:endParaRPr lang="zh-CN" altLang="en-US" dirty="0">
              <a:effectLst/>
            </a:endParaRP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20</a:t>
            </a:fld>
            <a:endParaRPr lang="en-US" altLang="zh-CN"/>
          </a:p>
        </p:txBody>
      </p:sp>
    </p:spTree>
    <p:extLst>
      <p:ext uri="{BB962C8B-B14F-4D97-AF65-F5344CB8AC3E}">
        <p14:creationId xmlns:p14="http://schemas.microsoft.com/office/powerpoint/2010/main" val="359679019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评估及维护 </a:t>
            </a:r>
          </a:p>
        </p:txBody>
      </p:sp>
      <p:sp>
        <p:nvSpPr>
          <p:cNvPr id="3" name="内容占位符 2"/>
          <p:cNvSpPr>
            <a:spLocks noGrp="1"/>
          </p:cNvSpPr>
          <p:nvPr>
            <p:ph idx="1"/>
          </p:nvPr>
        </p:nvSpPr>
        <p:spPr/>
        <p:txBody>
          <a:bodyPr/>
          <a:lstStyle/>
          <a:p>
            <a:r>
              <a:rPr lang="zh-CN" altLang="en-US" dirty="0"/>
              <a:t>业务的动态性决定了业务连续性要求也会随时改变 </a:t>
            </a:r>
          </a:p>
          <a:p>
            <a:r>
              <a:rPr lang="zh-CN" altLang="en-US" dirty="0"/>
              <a:t>定期讨论、复审、测试结果，必要时进行版本更新 </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21</a:t>
            </a:fld>
            <a:endParaRPr lang="en-US" altLang="zh-CN"/>
          </a:p>
        </p:txBody>
      </p:sp>
    </p:spTree>
    <p:extLst>
      <p:ext uri="{BB962C8B-B14F-4D97-AF65-F5344CB8AC3E}">
        <p14:creationId xmlns:p14="http://schemas.microsoft.com/office/powerpoint/2010/main" val="6537258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知识</a:t>
            </a:r>
            <a:r>
              <a:rPr lang="zh-CN" altLang="en-US"/>
              <a:t>子域：信息安全</a:t>
            </a:r>
            <a:r>
              <a:rPr lang="zh-CN" altLang="en-US" dirty="0"/>
              <a:t>应急响应</a:t>
            </a:r>
          </a:p>
        </p:txBody>
      </p:sp>
      <p:sp>
        <p:nvSpPr>
          <p:cNvPr id="5" name="内容占位符 4"/>
          <p:cNvSpPr>
            <a:spLocks noGrp="1"/>
          </p:cNvSpPr>
          <p:nvPr>
            <p:ph idx="1"/>
          </p:nvPr>
        </p:nvSpPr>
        <p:spPr/>
        <p:txBody>
          <a:bodyPr/>
          <a:lstStyle/>
          <a:p>
            <a:r>
              <a:rPr lang="zh-CN" altLang="en-US" dirty="0"/>
              <a:t>信息安全事件与应急响应</a:t>
            </a:r>
          </a:p>
          <a:p>
            <a:pPr lvl="1"/>
            <a:r>
              <a:rPr lang="zh-CN" altLang="en-US" dirty="0"/>
              <a:t>了解信息安全事件的概念及应急响应在信息安全保障工作中的重要性；</a:t>
            </a:r>
          </a:p>
          <a:p>
            <a:pPr lvl="1"/>
            <a:r>
              <a:rPr lang="zh-CN" altLang="en-US" dirty="0"/>
              <a:t>了解我国信息安全事件的分类分级标准；</a:t>
            </a:r>
          </a:p>
          <a:p>
            <a:pPr lvl="1"/>
            <a:r>
              <a:rPr lang="zh-CN" altLang="en-US" dirty="0"/>
              <a:t>了解国际及我国信息安全应急响应组织；</a:t>
            </a:r>
          </a:p>
          <a:p>
            <a:pPr lvl="1"/>
            <a:r>
              <a:rPr lang="zh-CN" altLang="en-US" dirty="0"/>
              <a:t>了解应急响应组织架构。</a:t>
            </a:r>
          </a:p>
          <a:p>
            <a:pPr lvl="1"/>
            <a:endParaRPr lang="zh-CN" altLang="en-US" dirty="0"/>
          </a:p>
        </p:txBody>
      </p:sp>
      <p:sp>
        <p:nvSpPr>
          <p:cNvPr id="2" name="灯片编号占位符 1"/>
          <p:cNvSpPr>
            <a:spLocks noGrp="1"/>
          </p:cNvSpPr>
          <p:nvPr>
            <p:ph type="sldNum" sz="quarter" idx="10"/>
          </p:nvPr>
        </p:nvSpPr>
        <p:spPr/>
        <p:txBody>
          <a:bodyPr/>
          <a:lstStyle/>
          <a:p>
            <a:pPr>
              <a:defRPr/>
            </a:pPr>
            <a:fld id="{CECF208A-42ED-4F5D-A550-B8BF7DEAD82B}" type="slidenum">
              <a:rPr lang="zh-CN" altLang="en-US" smtClean="0"/>
              <a:pPr>
                <a:defRPr/>
              </a:pPr>
              <a:t>22</a:t>
            </a:fld>
            <a:endParaRPr lang="en-US" altLang="zh-CN"/>
          </a:p>
        </p:txBody>
      </p:sp>
    </p:spTree>
    <p:extLst>
      <p:ext uri="{BB962C8B-B14F-4D97-AF65-F5344CB8AC3E}">
        <p14:creationId xmlns:p14="http://schemas.microsoft.com/office/powerpoint/2010/main" val="391171809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应急响应的概念</a:t>
            </a:r>
          </a:p>
        </p:txBody>
      </p:sp>
      <p:sp>
        <p:nvSpPr>
          <p:cNvPr id="3" name="内容占位符 2"/>
          <p:cNvSpPr>
            <a:spLocks noGrp="1"/>
          </p:cNvSpPr>
          <p:nvPr>
            <p:ph idx="1"/>
          </p:nvPr>
        </p:nvSpPr>
        <p:spPr/>
        <p:txBody>
          <a:bodyPr/>
          <a:lstStyle/>
          <a:p>
            <a:r>
              <a:rPr lang="zh-CN" altLang="en-US" dirty="0"/>
              <a:t>信息安全事件</a:t>
            </a:r>
            <a:endParaRPr lang="en-US" altLang="zh-CN" dirty="0"/>
          </a:p>
          <a:p>
            <a:pPr lvl="1"/>
            <a:r>
              <a:rPr lang="zh-CN" altLang="zh-CN" dirty="0"/>
              <a:t>由于自然或人为以及软、硬件本身缺陷或故障的原因，对信息系统造成危害，或者在信息系统内发生对社会造成负面影响的事件</a:t>
            </a:r>
            <a:endParaRPr lang="en-US" altLang="zh-CN" dirty="0">
              <a:latin typeface="黑体" pitchFamily="49" charset="-122"/>
              <a:ea typeface="黑体" pitchFamily="49" charset="-122"/>
            </a:endParaRPr>
          </a:p>
          <a:p>
            <a:pPr lvl="1"/>
            <a:r>
              <a:rPr lang="zh-CN" altLang="en-US" dirty="0"/>
              <a:t>对信息安全事件进行有效管理和响应，是组织机构安全战略的一部分 </a:t>
            </a:r>
          </a:p>
          <a:p>
            <a:r>
              <a:rPr lang="zh-CN" altLang="en-US" dirty="0"/>
              <a:t>应急响应</a:t>
            </a:r>
            <a:endParaRPr lang="en-US" altLang="zh-CN" dirty="0"/>
          </a:p>
          <a:p>
            <a:pPr lvl="1"/>
            <a:r>
              <a:rPr lang="zh-CN" altLang="zh-CN" dirty="0"/>
              <a:t>组织为了应对突发</a:t>
            </a:r>
            <a:r>
              <a:rPr lang="en-US" altLang="zh-CN" dirty="0"/>
              <a:t>/</a:t>
            </a:r>
            <a:r>
              <a:rPr lang="zh-CN" altLang="zh-CN" dirty="0"/>
              <a:t>重大信息安全事件的发生所做的准备，以及在事件发生后所采取的措施</a:t>
            </a:r>
            <a:r>
              <a:rPr lang="zh-CN" altLang="en-US" dirty="0"/>
              <a:t>。</a:t>
            </a:r>
            <a:endParaRPr lang="en-US" altLang="zh-CN" dirty="0"/>
          </a:p>
          <a:p>
            <a:pPr marL="457200" lvl="1" indent="0">
              <a:buNone/>
            </a:pPr>
            <a:r>
              <a:rPr lang="en-US" altLang="zh-CN" dirty="0"/>
              <a:t>  </a:t>
            </a:r>
            <a:endParaRPr lang="en-US" altLang="zh-CN" b="1" dirty="0">
              <a:latin typeface="黑体" pitchFamily="49" charset="-122"/>
              <a:ea typeface="黑体" pitchFamily="49" charset="-122"/>
            </a:endParaRP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23</a:t>
            </a:fld>
            <a:endParaRPr lang="en-US" altLang="zh-CN"/>
          </a:p>
        </p:txBody>
      </p:sp>
      <p:sp>
        <p:nvSpPr>
          <p:cNvPr id="6" name="圆角矩形 5"/>
          <p:cNvSpPr/>
          <p:nvPr/>
        </p:nvSpPr>
        <p:spPr>
          <a:xfrm>
            <a:off x="791580" y="5517232"/>
            <a:ext cx="7632848" cy="8835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800" dirty="0"/>
              <a:t>应急响应工作列为我国信息安全保障工作的重点之一</a:t>
            </a:r>
            <a:r>
              <a:rPr lang="zh-CN" altLang="en-US" sz="2800" dirty="0"/>
              <a:t>！</a:t>
            </a:r>
            <a:endParaRPr lang="en-US" altLang="zh-CN" sz="2800" dirty="0"/>
          </a:p>
        </p:txBody>
      </p:sp>
    </p:spTree>
    <p:extLst>
      <p:ext uri="{BB962C8B-B14F-4D97-AF65-F5344CB8AC3E}">
        <p14:creationId xmlns:p14="http://schemas.microsoft.com/office/powerpoint/2010/main" val="347442807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信息安全事件分类分级</a:t>
            </a:r>
          </a:p>
        </p:txBody>
      </p:sp>
      <p:sp>
        <p:nvSpPr>
          <p:cNvPr id="3" name="内容占位符 2"/>
          <p:cNvSpPr>
            <a:spLocks noGrp="1"/>
          </p:cNvSpPr>
          <p:nvPr>
            <p:ph idx="1"/>
          </p:nvPr>
        </p:nvSpPr>
        <p:spPr/>
        <p:txBody>
          <a:bodyPr/>
          <a:lstStyle/>
          <a:p>
            <a:r>
              <a:rPr lang="zh-CN" altLang="en-US" dirty="0"/>
              <a:t>分类分级是</a:t>
            </a:r>
            <a:r>
              <a:rPr lang="zh-CN" altLang="zh-CN" dirty="0"/>
              <a:t>有效防范和响应信息安全事件的基础，能够使事前准备、事中应对和事后处理的各项相关工作更具针对性和有效性</a:t>
            </a:r>
            <a:endParaRPr lang="en-US" altLang="zh-CN" dirty="0"/>
          </a:p>
          <a:p>
            <a:r>
              <a:rPr lang="zh-CN" altLang="en-US" dirty="0"/>
              <a:t>分类</a:t>
            </a:r>
            <a:endParaRPr lang="en-US" altLang="zh-CN" dirty="0"/>
          </a:p>
          <a:p>
            <a:pPr lvl="1"/>
            <a:r>
              <a:rPr lang="en-US" altLang="zh-CN" dirty="0"/>
              <a:t>GB/Z 20986-2007 </a:t>
            </a:r>
            <a:r>
              <a:rPr lang="zh-CN" altLang="en-US" dirty="0"/>
              <a:t>中，分有害程序事件、网络攻击事件、信息破坏事件、信息内容安全事件、设备设施故障、灾害性事件和其他信息安全事件</a:t>
            </a:r>
            <a:r>
              <a:rPr lang="en-US" altLang="zh-CN" dirty="0"/>
              <a:t>7</a:t>
            </a:r>
            <a:r>
              <a:rPr lang="zh-CN" altLang="en-US" dirty="0"/>
              <a:t>个基本类别，每个类别下有若干子类</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24</a:t>
            </a:fld>
            <a:endParaRPr lang="en-US" altLang="zh-CN"/>
          </a:p>
        </p:txBody>
      </p:sp>
    </p:spTree>
    <p:extLst>
      <p:ext uri="{BB962C8B-B14F-4D97-AF65-F5344CB8AC3E}">
        <p14:creationId xmlns:p14="http://schemas.microsoft.com/office/powerpoint/2010/main" val="206621952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信息安全事件分类分级</a:t>
            </a:r>
          </a:p>
        </p:txBody>
      </p:sp>
      <p:sp>
        <p:nvSpPr>
          <p:cNvPr id="3" name="内容占位符 2"/>
          <p:cNvSpPr>
            <a:spLocks noGrp="1"/>
          </p:cNvSpPr>
          <p:nvPr>
            <p:ph idx="1"/>
          </p:nvPr>
        </p:nvSpPr>
        <p:spPr/>
        <p:txBody>
          <a:bodyPr/>
          <a:lstStyle/>
          <a:p>
            <a:r>
              <a:rPr lang="zh-CN" altLang="en-US" dirty="0"/>
              <a:t>分级</a:t>
            </a:r>
            <a:endParaRPr lang="en-US" altLang="zh-CN" dirty="0"/>
          </a:p>
          <a:p>
            <a:pPr lvl="1"/>
            <a:r>
              <a:rPr lang="zh-CN" altLang="en-US" dirty="0"/>
              <a:t>参考要素：</a:t>
            </a:r>
            <a:r>
              <a:rPr lang="zh-CN" altLang="zh-CN" dirty="0"/>
              <a:t>信息系统的重要程度、系统损失和社会影响</a:t>
            </a:r>
            <a:endParaRPr lang="zh-CN" altLang="en-US" dirty="0"/>
          </a:p>
          <a:p>
            <a:pPr lvl="1"/>
            <a:r>
              <a:rPr lang="zh-CN" altLang="en-US" dirty="0"/>
              <a:t>四级（</a:t>
            </a:r>
            <a:r>
              <a:rPr lang="en-US" altLang="zh-CN" dirty="0"/>
              <a:t>GB/Z 20986</a:t>
            </a:r>
            <a:r>
              <a:rPr lang="zh-CN" altLang="zh-CN" dirty="0"/>
              <a:t>—</a:t>
            </a:r>
            <a:r>
              <a:rPr lang="en-US" altLang="zh-CN" dirty="0"/>
              <a:t>2007</a:t>
            </a:r>
            <a:r>
              <a:rPr lang="zh-CN" altLang="en-US" dirty="0"/>
              <a:t>）</a:t>
            </a:r>
            <a:endParaRPr lang="en-US" altLang="zh-CN" dirty="0"/>
          </a:p>
          <a:p>
            <a:pPr lvl="2"/>
            <a:r>
              <a:rPr lang="zh-CN" altLang="zh-CN" dirty="0"/>
              <a:t>特别重大事件（</a:t>
            </a:r>
            <a:r>
              <a:rPr lang="en-US" altLang="zh-CN" dirty="0"/>
              <a:t>I</a:t>
            </a:r>
            <a:r>
              <a:rPr lang="zh-CN" altLang="zh-CN" dirty="0"/>
              <a:t>级）</a:t>
            </a:r>
            <a:endParaRPr lang="en-US" altLang="zh-CN" dirty="0"/>
          </a:p>
          <a:p>
            <a:pPr lvl="2"/>
            <a:r>
              <a:rPr lang="zh-CN" altLang="zh-CN" dirty="0"/>
              <a:t>重大事件（</a:t>
            </a:r>
            <a:r>
              <a:rPr lang="en-US" altLang="zh-CN" dirty="0"/>
              <a:t>II</a:t>
            </a:r>
            <a:r>
              <a:rPr lang="zh-CN" altLang="zh-CN" dirty="0"/>
              <a:t>级）</a:t>
            </a:r>
            <a:endParaRPr lang="en-US" altLang="zh-CN" dirty="0"/>
          </a:p>
          <a:p>
            <a:pPr lvl="2"/>
            <a:r>
              <a:rPr lang="zh-CN" altLang="zh-CN" dirty="0"/>
              <a:t>较大事件（</a:t>
            </a:r>
            <a:r>
              <a:rPr lang="en-US" altLang="zh-CN" dirty="0"/>
              <a:t>III</a:t>
            </a:r>
            <a:r>
              <a:rPr lang="zh-CN" altLang="zh-CN" dirty="0"/>
              <a:t>级）</a:t>
            </a:r>
            <a:endParaRPr lang="en-US" altLang="zh-CN" dirty="0"/>
          </a:p>
          <a:p>
            <a:pPr lvl="2"/>
            <a:r>
              <a:rPr lang="zh-CN" altLang="zh-CN" dirty="0"/>
              <a:t>一般事件（</a:t>
            </a:r>
            <a:r>
              <a:rPr lang="en-US" altLang="zh-CN" dirty="0"/>
              <a:t>IV</a:t>
            </a:r>
            <a:r>
              <a:rPr lang="zh-CN" altLang="zh-CN" dirty="0"/>
              <a:t>级）</a:t>
            </a:r>
            <a:endParaRPr lang="en-US" altLang="zh-CN" dirty="0"/>
          </a:p>
          <a:p>
            <a:pPr lvl="1"/>
            <a:endParaRPr lang="en-US" altLang="zh-CN"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25</a:t>
            </a:fld>
            <a:endParaRPr lang="en-US" altLang="zh-CN"/>
          </a:p>
        </p:txBody>
      </p:sp>
      <p:graphicFrame>
        <p:nvGraphicFramePr>
          <p:cNvPr id="5" name="图示 4"/>
          <p:cNvGraphicFramePr/>
          <p:nvPr>
            <p:extLst>
              <p:ext uri="{D42A27DB-BD31-4B8C-83A1-F6EECF244321}">
                <p14:modId xmlns:p14="http://schemas.microsoft.com/office/powerpoint/2010/main" val="3547873998"/>
              </p:ext>
            </p:extLst>
          </p:nvPr>
        </p:nvGraphicFramePr>
        <p:xfrm>
          <a:off x="5400092" y="2780928"/>
          <a:ext cx="4191682" cy="28758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434208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信息安全应急响应组织</a:t>
            </a:r>
          </a:p>
        </p:txBody>
      </p:sp>
      <p:sp>
        <p:nvSpPr>
          <p:cNvPr id="3" name="内容占位符 2"/>
          <p:cNvSpPr>
            <a:spLocks noGrp="1"/>
          </p:cNvSpPr>
          <p:nvPr>
            <p:ph idx="1"/>
          </p:nvPr>
        </p:nvSpPr>
        <p:spPr/>
        <p:txBody>
          <a:bodyPr/>
          <a:lstStyle/>
          <a:p>
            <a:r>
              <a:rPr lang="zh-CN" altLang="en-US" dirty="0"/>
              <a:t>国际应急响应组织</a:t>
            </a:r>
            <a:endParaRPr lang="en-US" altLang="zh-CN" dirty="0"/>
          </a:p>
          <a:p>
            <a:pPr lvl="1"/>
            <a:r>
              <a:rPr lang="zh-CN" altLang="zh-CN" dirty="0"/>
              <a:t>计算机应急响应协调中心</a:t>
            </a:r>
            <a:r>
              <a:rPr lang="zh-CN" altLang="en-US" dirty="0"/>
              <a:t>（</a:t>
            </a:r>
            <a:r>
              <a:rPr lang="en-US" altLang="zh-CN" dirty="0"/>
              <a:t>CERT /CC</a:t>
            </a:r>
            <a:r>
              <a:rPr lang="zh-CN" altLang="en-US" dirty="0"/>
              <a:t>）</a:t>
            </a:r>
            <a:endParaRPr lang="en-US" altLang="zh-CN" dirty="0"/>
          </a:p>
          <a:p>
            <a:r>
              <a:rPr lang="zh-CN" altLang="en-US" dirty="0"/>
              <a:t>国家应急响应组织</a:t>
            </a:r>
            <a:endParaRPr lang="en-US" altLang="zh-CN" dirty="0"/>
          </a:p>
          <a:p>
            <a:pPr lvl="1"/>
            <a:r>
              <a:rPr lang="zh-CN" altLang="zh-CN" dirty="0"/>
              <a:t>国家计算机网络应急技术处理协调中心</a:t>
            </a:r>
            <a:r>
              <a:rPr lang="zh-CN" altLang="en-US" dirty="0"/>
              <a:t>（</a:t>
            </a:r>
            <a:r>
              <a:rPr lang="en-US" altLang="zh-CN" dirty="0"/>
              <a:t>CNCERT /CC </a:t>
            </a:r>
            <a:r>
              <a:rPr lang="zh-CN" altLang="en-US" dirty="0"/>
              <a:t>）</a:t>
            </a:r>
            <a:endParaRPr lang="en-US" altLang="zh-CN" dirty="0"/>
          </a:p>
          <a:p>
            <a:r>
              <a:rPr lang="zh-CN" altLang="en-US" dirty="0"/>
              <a:t>组织机构应急响应组织架构</a:t>
            </a:r>
            <a:endParaRPr lang="en-US" altLang="zh-CN" dirty="0"/>
          </a:p>
          <a:p>
            <a:pPr lvl="1"/>
            <a:r>
              <a:rPr lang="zh-CN" altLang="en-US" dirty="0"/>
              <a:t>应急响应领导组</a:t>
            </a:r>
            <a:endParaRPr lang="en-US" altLang="zh-CN" dirty="0"/>
          </a:p>
          <a:p>
            <a:pPr lvl="1"/>
            <a:r>
              <a:rPr lang="zh-CN" altLang="en-US" dirty="0"/>
              <a:t>应急响应技术保障组</a:t>
            </a:r>
            <a:endParaRPr lang="en-US" altLang="zh-CN" dirty="0"/>
          </a:p>
          <a:p>
            <a:pPr lvl="1"/>
            <a:r>
              <a:rPr lang="zh-CN" altLang="en-US" dirty="0"/>
              <a:t>应急响应专家组</a:t>
            </a:r>
            <a:endParaRPr lang="en-US" altLang="zh-CN" dirty="0"/>
          </a:p>
          <a:p>
            <a:pPr lvl="1"/>
            <a:r>
              <a:rPr lang="zh-CN" altLang="zh-CN" dirty="0"/>
              <a:t>应急响应实施组</a:t>
            </a:r>
            <a:endParaRPr lang="en-US" altLang="zh-CN" dirty="0"/>
          </a:p>
          <a:p>
            <a:pPr lvl="1"/>
            <a:r>
              <a:rPr lang="zh-CN" altLang="zh-CN" dirty="0"/>
              <a:t>应急响应日常运行组</a:t>
            </a:r>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26</a:t>
            </a:fld>
            <a:endParaRPr lang="en-US" altLang="zh-CN"/>
          </a:p>
        </p:txBody>
      </p:sp>
    </p:spTree>
    <p:extLst>
      <p:ext uri="{BB962C8B-B14F-4D97-AF65-F5344CB8AC3E}">
        <p14:creationId xmlns:p14="http://schemas.microsoft.com/office/powerpoint/2010/main" val="325177845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知识子域：网络安全应急响应</a:t>
            </a:r>
          </a:p>
        </p:txBody>
      </p:sp>
      <p:sp>
        <p:nvSpPr>
          <p:cNvPr id="3" name="内容占位符 2"/>
          <p:cNvSpPr>
            <a:spLocks noGrp="1"/>
          </p:cNvSpPr>
          <p:nvPr>
            <p:ph idx="1"/>
          </p:nvPr>
        </p:nvSpPr>
        <p:spPr/>
        <p:txBody>
          <a:bodyPr/>
          <a:lstStyle/>
          <a:p>
            <a:r>
              <a:rPr lang="zh-CN" altLang="en-US" dirty="0"/>
              <a:t>网络安全应急响应预案</a:t>
            </a:r>
          </a:p>
          <a:p>
            <a:pPr lvl="1"/>
            <a:r>
              <a:rPr lang="zh-CN" altLang="en-US" dirty="0"/>
              <a:t>了解网络安全应急响应预案的概念及作用；</a:t>
            </a:r>
          </a:p>
          <a:p>
            <a:pPr lvl="1"/>
            <a:r>
              <a:rPr lang="zh-CN" altLang="en-US" dirty="0"/>
              <a:t>理解应急响应演练的作用、分类、方式及流程。</a:t>
            </a:r>
          </a:p>
          <a:p>
            <a:r>
              <a:rPr lang="zh-CN" altLang="en-US" dirty="0"/>
              <a:t>计算机取证及保全</a:t>
            </a:r>
          </a:p>
          <a:p>
            <a:pPr lvl="1"/>
            <a:r>
              <a:rPr lang="zh-CN" altLang="en-US" dirty="0"/>
              <a:t>了解计算机取证的概念及取证的过程；</a:t>
            </a:r>
          </a:p>
          <a:p>
            <a:pPr lvl="1"/>
            <a:r>
              <a:rPr lang="zh-CN" altLang="en-US" dirty="0"/>
              <a:t>理解计算机取证过程中准备、保护、提取、分析和提交五个步骤的工作内容。</a:t>
            </a:r>
            <a:endParaRPr lang="en-US" altLang="zh-CN" dirty="0"/>
          </a:p>
          <a:p>
            <a:r>
              <a:rPr lang="zh-CN" altLang="en-US" dirty="0"/>
              <a:t>信息安全应急响应管理过程</a:t>
            </a:r>
          </a:p>
          <a:p>
            <a:pPr lvl="1"/>
            <a:r>
              <a:rPr lang="zh-CN" altLang="en-US" dirty="0"/>
              <a:t>了解应急响应管理中准备、检测、遏制、根除、恢复和跟踪总结六个阶段工作的内容和目标</a:t>
            </a:r>
          </a:p>
          <a:p>
            <a:pPr lvl="1"/>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27</a:t>
            </a:fld>
            <a:endParaRPr lang="en-US" altLang="zh-CN"/>
          </a:p>
        </p:txBody>
      </p:sp>
    </p:spTree>
    <p:extLst>
      <p:ext uri="{BB962C8B-B14F-4D97-AF65-F5344CB8AC3E}">
        <p14:creationId xmlns:p14="http://schemas.microsoft.com/office/powerpoint/2010/main" val="371776656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应急响应预案</a:t>
            </a:r>
          </a:p>
        </p:txBody>
      </p:sp>
      <p:sp>
        <p:nvSpPr>
          <p:cNvPr id="3" name="内容占位符 2"/>
          <p:cNvSpPr>
            <a:spLocks noGrp="1"/>
          </p:cNvSpPr>
          <p:nvPr>
            <p:ph idx="1"/>
          </p:nvPr>
        </p:nvSpPr>
        <p:spPr/>
        <p:txBody>
          <a:bodyPr/>
          <a:lstStyle/>
          <a:p>
            <a:r>
              <a:rPr lang="zh-CN" altLang="en-US" dirty="0"/>
              <a:t>什么是应急预案</a:t>
            </a:r>
          </a:p>
          <a:p>
            <a:pPr lvl="1"/>
            <a:r>
              <a:rPr lang="zh-CN" altLang="en-US" dirty="0"/>
              <a:t>在分析网络与信息系统突发事件后果和应急能力的基础上，针对可能发生的重大网络与信息系统突发事件，预先制定的行动计划或应急对策。</a:t>
            </a:r>
          </a:p>
          <a:p>
            <a:r>
              <a:rPr lang="zh-CN" altLang="en-US" dirty="0"/>
              <a:t>应急预案编制</a:t>
            </a:r>
            <a:endParaRPr lang="en-US" altLang="zh-CN" dirty="0"/>
          </a:p>
          <a:p>
            <a:pPr lvl="1"/>
            <a:r>
              <a:rPr lang="zh-CN" altLang="zh-CN" dirty="0"/>
              <a:t>建立在综合防灾规划之上</a:t>
            </a:r>
            <a:endParaRPr lang="en-US" altLang="zh-CN" dirty="0"/>
          </a:p>
          <a:p>
            <a:pPr lvl="1"/>
            <a:r>
              <a:rPr lang="zh-CN" altLang="zh-CN" dirty="0"/>
              <a:t>描述支持应急操作的技术能力，并适应组织要求</a:t>
            </a:r>
            <a:endParaRPr lang="en-US" altLang="zh-CN" dirty="0"/>
          </a:p>
          <a:p>
            <a:pPr lvl="1"/>
            <a:r>
              <a:rPr lang="zh-CN" altLang="zh-CN" dirty="0"/>
              <a:t>在详细程度和灵活程度之间取得平衡</a:t>
            </a:r>
            <a:endParaRPr lang="en-US" altLang="zh-CN" dirty="0"/>
          </a:p>
          <a:p>
            <a:pPr lvl="1"/>
            <a:r>
              <a:rPr lang="zh-CN" altLang="zh-CN" dirty="0"/>
              <a:t>为信息安全事件中不熟悉计划的人员提供快捷明确的指导</a:t>
            </a:r>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28</a:t>
            </a:fld>
            <a:endParaRPr lang="en-US" altLang="zh-CN"/>
          </a:p>
        </p:txBody>
      </p:sp>
    </p:spTree>
    <p:extLst>
      <p:ext uri="{BB962C8B-B14F-4D97-AF65-F5344CB8AC3E}">
        <p14:creationId xmlns:p14="http://schemas.microsoft.com/office/powerpoint/2010/main" val="314870156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应急响应预案的格式</a:t>
            </a:r>
          </a:p>
        </p:txBody>
      </p:sp>
      <p:sp>
        <p:nvSpPr>
          <p:cNvPr id="3" name="内容占位符 2"/>
          <p:cNvSpPr>
            <a:spLocks noGrp="1"/>
          </p:cNvSpPr>
          <p:nvPr>
            <p:ph idx="1"/>
          </p:nvPr>
        </p:nvSpPr>
        <p:spPr/>
        <p:txBody>
          <a:bodyPr/>
          <a:lstStyle/>
          <a:p>
            <a:r>
              <a:rPr lang="zh-CN" altLang="en-US" dirty="0"/>
              <a:t>没有标准格式</a:t>
            </a:r>
            <a:endParaRPr lang="en-US" altLang="zh-CN" dirty="0"/>
          </a:p>
          <a:p>
            <a:pPr lvl="1"/>
            <a:r>
              <a:rPr lang="zh-CN" altLang="en-US" dirty="0"/>
              <a:t>可参考</a:t>
            </a:r>
            <a:r>
              <a:rPr lang="en-US" altLang="zh-CN" dirty="0"/>
              <a:t>《</a:t>
            </a:r>
            <a:r>
              <a:rPr lang="zh-CN" altLang="zh-CN" dirty="0"/>
              <a:t>国家网络安全事件应急预案</a:t>
            </a:r>
            <a:r>
              <a:rPr lang="en-US" altLang="zh-CN" dirty="0"/>
              <a:t>》</a:t>
            </a:r>
          </a:p>
          <a:p>
            <a:pPr lvl="1"/>
            <a:r>
              <a:rPr lang="zh-CN" altLang="en-US" dirty="0"/>
              <a:t>应包括</a:t>
            </a:r>
            <a:r>
              <a:rPr lang="zh-CN" altLang="zh-CN" dirty="0"/>
              <a:t>总则、角色及职责、预防和预警机制、应急响应流程、应急响应保障措施和附件</a:t>
            </a:r>
            <a:endParaRPr lang="en-US" altLang="zh-CN" dirty="0"/>
          </a:p>
          <a:p>
            <a:pPr lvl="1"/>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29</a:t>
            </a:fld>
            <a:endParaRPr lang="en-US" altLang="zh-CN"/>
          </a:p>
        </p:txBody>
      </p:sp>
    </p:spTree>
    <p:extLst>
      <p:ext uri="{BB962C8B-B14F-4D97-AF65-F5344CB8AC3E}">
        <p14:creationId xmlns:p14="http://schemas.microsoft.com/office/powerpoint/2010/main" val="144866092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知识子域：业务连续性管理</a:t>
            </a:r>
          </a:p>
        </p:txBody>
      </p:sp>
      <p:sp>
        <p:nvSpPr>
          <p:cNvPr id="5" name="内容占位符 4"/>
          <p:cNvSpPr>
            <a:spLocks noGrp="1"/>
          </p:cNvSpPr>
          <p:nvPr>
            <p:ph idx="1"/>
          </p:nvPr>
        </p:nvSpPr>
        <p:spPr>
          <a:xfrm>
            <a:off x="533400" y="1295400"/>
            <a:ext cx="8610600" cy="5105400"/>
          </a:xfrm>
        </p:spPr>
        <p:txBody>
          <a:bodyPr/>
          <a:lstStyle/>
          <a:p>
            <a:r>
              <a:rPr lang="zh-CN" altLang="en-US" dirty="0"/>
              <a:t>业务连续性管理基础</a:t>
            </a:r>
          </a:p>
          <a:p>
            <a:pPr lvl="1"/>
            <a:r>
              <a:rPr lang="zh-CN" altLang="en-US" dirty="0"/>
              <a:t>了解业务连续性、业务连续性管理的概念；</a:t>
            </a:r>
          </a:p>
          <a:p>
            <a:pPr lvl="1"/>
            <a:r>
              <a:rPr lang="zh-CN" altLang="en-US" dirty="0"/>
              <a:t>理解业务连续性管理对组织机构的重要性；</a:t>
            </a:r>
          </a:p>
          <a:p>
            <a:pPr lvl="1"/>
            <a:r>
              <a:rPr lang="zh-CN" altLang="en-US" dirty="0"/>
              <a:t>了解业务连续性管理生命周期六个阶段的工作内容。</a:t>
            </a:r>
          </a:p>
        </p:txBody>
      </p:sp>
      <p:sp>
        <p:nvSpPr>
          <p:cNvPr id="2" name="灯片编号占位符 1"/>
          <p:cNvSpPr>
            <a:spLocks noGrp="1"/>
          </p:cNvSpPr>
          <p:nvPr>
            <p:ph type="sldNum" sz="quarter" idx="10"/>
          </p:nvPr>
        </p:nvSpPr>
        <p:spPr/>
        <p:txBody>
          <a:bodyPr/>
          <a:lstStyle/>
          <a:p>
            <a:pPr>
              <a:defRPr/>
            </a:pPr>
            <a:fld id="{CECF208A-42ED-4F5D-A550-B8BF7DEAD82B}" type="slidenum">
              <a:rPr lang="zh-CN" altLang="en-US" smtClean="0"/>
              <a:pPr>
                <a:defRPr/>
              </a:pPr>
              <a:t>3</a:t>
            </a:fld>
            <a:endParaRPr lang="en-US" altLang="zh-CN"/>
          </a:p>
        </p:txBody>
      </p:sp>
    </p:spTree>
    <p:extLst>
      <p:ext uri="{BB962C8B-B14F-4D97-AF65-F5344CB8AC3E}">
        <p14:creationId xmlns:p14="http://schemas.microsoft.com/office/powerpoint/2010/main" val="73820732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应急演练与演习</a:t>
            </a:r>
          </a:p>
        </p:txBody>
      </p:sp>
      <p:sp>
        <p:nvSpPr>
          <p:cNvPr id="3" name="内容占位符 2"/>
          <p:cNvSpPr>
            <a:spLocks noGrp="1"/>
          </p:cNvSpPr>
          <p:nvPr>
            <p:ph idx="1"/>
          </p:nvPr>
        </p:nvSpPr>
        <p:spPr/>
        <p:txBody>
          <a:bodyPr/>
          <a:lstStyle/>
          <a:p>
            <a:r>
              <a:rPr lang="zh-CN" altLang="zh-CN" dirty="0"/>
              <a:t>检验应急响应预案的有效性、应急准备的完善性、应急响应能力的适应性和应急人员的协同性</a:t>
            </a:r>
            <a:endParaRPr lang="en-US" altLang="zh-CN" dirty="0"/>
          </a:p>
          <a:p>
            <a:r>
              <a:rPr lang="zh-CN" altLang="en-US" dirty="0"/>
              <a:t>演练方式</a:t>
            </a:r>
            <a:endParaRPr lang="en-US" altLang="zh-CN" dirty="0"/>
          </a:p>
          <a:p>
            <a:pPr lvl="1"/>
            <a:r>
              <a:rPr lang="zh-CN" altLang="zh-CN" dirty="0"/>
              <a:t>桌面演练、模拟演练、实战演练</a:t>
            </a:r>
            <a:endParaRPr lang="en-US" altLang="zh-CN" dirty="0"/>
          </a:p>
          <a:p>
            <a:r>
              <a:rPr lang="zh-CN" altLang="en-US" dirty="0"/>
              <a:t>演练深度</a:t>
            </a:r>
            <a:endParaRPr lang="en-US" altLang="zh-CN" dirty="0"/>
          </a:p>
          <a:p>
            <a:pPr lvl="1"/>
            <a:r>
              <a:rPr lang="zh-CN" altLang="zh-CN" dirty="0"/>
              <a:t>数据级演练、应用级演练、业务级演练</a:t>
            </a:r>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30</a:t>
            </a:fld>
            <a:endParaRPr lang="en-US" altLang="zh-CN"/>
          </a:p>
        </p:txBody>
      </p:sp>
    </p:spTree>
    <p:extLst>
      <p:ext uri="{BB962C8B-B14F-4D97-AF65-F5344CB8AC3E}">
        <p14:creationId xmlns:p14="http://schemas.microsoft.com/office/powerpoint/2010/main" val="221785823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信息安全应急演练的操作流程</a:t>
            </a:r>
          </a:p>
        </p:txBody>
      </p:sp>
      <p:sp>
        <p:nvSpPr>
          <p:cNvPr id="2" name="灯片编号占位符 1"/>
          <p:cNvSpPr>
            <a:spLocks noGrp="1"/>
          </p:cNvSpPr>
          <p:nvPr>
            <p:ph type="sldNum" sz="quarter" idx="10"/>
          </p:nvPr>
        </p:nvSpPr>
        <p:spPr/>
        <p:txBody>
          <a:bodyPr/>
          <a:lstStyle/>
          <a:p>
            <a:pPr>
              <a:defRPr/>
            </a:pPr>
            <a:fld id="{CECF208A-42ED-4F5D-A550-B8BF7DEAD82B}" type="slidenum">
              <a:rPr lang="zh-CN" altLang="en-US" smtClean="0"/>
              <a:pPr>
                <a:defRPr/>
              </a:pPr>
              <a:t>31</a:t>
            </a:fld>
            <a:endParaRPr lang="en-US" altLang="zh-CN"/>
          </a:p>
        </p:txBody>
      </p:sp>
      <p:sp>
        <p:nvSpPr>
          <p:cNvPr id="3" name="内容占位符 2"/>
          <p:cNvSpPr>
            <a:spLocks noGrp="1"/>
          </p:cNvSpPr>
          <p:nvPr>
            <p:ph idx="1"/>
          </p:nvPr>
        </p:nvSpPr>
        <p:spPr/>
        <p:txBody>
          <a:bodyPr/>
          <a:lstStyle/>
          <a:p>
            <a:r>
              <a:rPr lang="zh-CN" altLang="en-US" dirty="0"/>
              <a:t>应急事件通报</a:t>
            </a:r>
          </a:p>
          <a:p>
            <a:r>
              <a:rPr lang="zh-CN" altLang="en-US" dirty="0"/>
              <a:t>确定应急事件优先级</a:t>
            </a:r>
          </a:p>
          <a:p>
            <a:r>
              <a:rPr lang="zh-CN" altLang="en-US" dirty="0"/>
              <a:t>应急响应启动实施</a:t>
            </a:r>
          </a:p>
          <a:p>
            <a:r>
              <a:rPr lang="zh-CN" altLang="en-US" dirty="0"/>
              <a:t>应急响应时间后期运维</a:t>
            </a:r>
          </a:p>
          <a:p>
            <a:r>
              <a:rPr lang="zh-CN" altLang="en-US" dirty="0"/>
              <a:t>更新现有应急预案</a:t>
            </a:r>
          </a:p>
          <a:p>
            <a:endParaRPr lang="zh-CN" altLang="en-US" dirty="0"/>
          </a:p>
        </p:txBody>
      </p:sp>
      <p:pic>
        <p:nvPicPr>
          <p:cNvPr id="5" name="图片 4"/>
          <p:cNvPicPr>
            <a:picLocks noChangeAspect="1"/>
          </p:cNvPicPr>
          <p:nvPr/>
        </p:nvPicPr>
        <p:blipFill>
          <a:blip r:embed="rId2"/>
          <a:stretch>
            <a:fillRect/>
          </a:stretch>
        </p:blipFill>
        <p:spPr>
          <a:xfrm>
            <a:off x="683568" y="4114962"/>
            <a:ext cx="7524836" cy="2640533"/>
          </a:xfrm>
          <a:prstGeom prst="rect">
            <a:avLst/>
          </a:prstGeom>
        </p:spPr>
      </p:pic>
    </p:spTree>
    <p:extLst>
      <p:ext uri="{BB962C8B-B14F-4D97-AF65-F5344CB8AC3E}">
        <p14:creationId xmlns:p14="http://schemas.microsoft.com/office/powerpoint/2010/main" val="225183686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dirty="0"/>
              <a:t>计算机取证的概念</a:t>
            </a:r>
          </a:p>
        </p:txBody>
      </p:sp>
      <p:sp>
        <p:nvSpPr>
          <p:cNvPr id="50179" name="内容占位符 2"/>
          <p:cNvSpPr>
            <a:spLocks noGrp="1"/>
          </p:cNvSpPr>
          <p:nvPr>
            <p:ph idx="1"/>
          </p:nvPr>
        </p:nvSpPr>
        <p:spPr/>
        <p:txBody>
          <a:bodyPr/>
          <a:lstStyle/>
          <a:p>
            <a:r>
              <a:rPr lang="zh-CN" altLang="en-US" dirty="0"/>
              <a:t>什么是计算机取证</a:t>
            </a:r>
            <a:endParaRPr lang="en-US" altLang="zh-CN" dirty="0"/>
          </a:p>
          <a:p>
            <a:pPr lvl="1"/>
            <a:r>
              <a:rPr lang="zh-CN" altLang="zh-CN" dirty="0"/>
              <a:t>使用先进的技术和工具，按照标准规程全面地检查计算机系统，以提取和保护有关计算机犯罪的相关证据</a:t>
            </a:r>
            <a:r>
              <a:rPr lang="zh-CN" altLang="en-US" dirty="0"/>
              <a:t>的活动</a:t>
            </a:r>
            <a:endParaRPr lang="en-US" altLang="zh-CN" dirty="0"/>
          </a:p>
          <a:p>
            <a:pPr marL="342900" lvl="1" indent="-342900">
              <a:buClr>
                <a:srgbClr val="3399FF"/>
              </a:buClr>
              <a:buFont typeface="Wingdings" pitchFamily="2" charset="2"/>
              <a:buChar char="v"/>
            </a:pPr>
            <a:r>
              <a:rPr lang="zh-CN" altLang="en-US" sz="2800" dirty="0">
                <a:cs typeface="+mn-cs"/>
              </a:rPr>
              <a:t>原则</a:t>
            </a:r>
            <a:endParaRPr lang="en-US" altLang="zh-CN" sz="2800" dirty="0">
              <a:cs typeface="+mn-cs"/>
            </a:endParaRPr>
          </a:p>
          <a:p>
            <a:pPr lvl="1"/>
            <a:r>
              <a:rPr lang="zh-CN" altLang="en-US" dirty="0"/>
              <a:t>合法原则、充分授权原则、优先保护证据原则、全程监督原则</a:t>
            </a:r>
            <a:endParaRPr lang="en-US" altLang="zh-CN" dirty="0"/>
          </a:p>
          <a:p>
            <a:pPr marL="342900" lvl="1" indent="-342900">
              <a:buClr>
                <a:srgbClr val="3399FF"/>
              </a:buClr>
              <a:buFont typeface="Wingdings" pitchFamily="2" charset="2"/>
              <a:buChar char="v"/>
            </a:pPr>
            <a:r>
              <a:rPr lang="zh-CN" altLang="en-US" sz="2800" dirty="0">
                <a:cs typeface="+mn-cs"/>
              </a:rPr>
              <a:t>取证流程</a:t>
            </a:r>
            <a:endParaRPr lang="en-US" altLang="zh-CN" sz="2800" dirty="0">
              <a:cs typeface="+mn-cs"/>
            </a:endParaRPr>
          </a:p>
        </p:txBody>
      </p:sp>
      <p:sp>
        <p:nvSpPr>
          <p:cNvPr id="5018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5241FD4C-59E4-4C71-A166-A57E3DE68214}" type="slidenum">
              <a:rPr lang="zh-CN" altLang="en-US" smtClean="0"/>
              <a:pPr eaLnBrk="1" hangingPunct="1"/>
              <a:t>32</a:t>
            </a:fld>
            <a:endParaRPr lang="en-US" altLang="zh-CN"/>
          </a:p>
        </p:txBody>
      </p:sp>
      <p:graphicFrame>
        <p:nvGraphicFramePr>
          <p:cNvPr id="5" name="图示 4"/>
          <p:cNvGraphicFramePr/>
          <p:nvPr>
            <p:extLst>
              <p:ext uri="{D42A27DB-BD31-4B8C-83A1-F6EECF244321}">
                <p14:modId xmlns:p14="http://schemas.microsoft.com/office/powerpoint/2010/main" val="3145853912"/>
              </p:ext>
            </p:extLst>
          </p:nvPr>
        </p:nvGraphicFramePr>
        <p:xfrm>
          <a:off x="755576" y="4731482"/>
          <a:ext cx="8100900" cy="17641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76659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dirty="0"/>
              <a:t>计算机取证</a:t>
            </a:r>
            <a:r>
              <a:rPr lang="en-US" altLang="zh-CN" dirty="0"/>
              <a:t>-</a:t>
            </a:r>
            <a:r>
              <a:rPr lang="zh-CN" altLang="en-US" dirty="0"/>
              <a:t>准备</a:t>
            </a:r>
          </a:p>
        </p:txBody>
      </p:sp>
      <p:sp>
        <p:nvSpPr>
          <p:cNvPr id="53251" name="内容占位符 2"/>
          <p:cNvSpPr>
            <a:spLocks noGrp="1"/>
          </p:cNvSpPr>
          <p:nvPr>
            <p:ph idx="1"/>
          </p:nvPr>
        </p:nvSpPr>
        <p:spPr/>
        <p:txBody>
          <a:bodyPr/>
          <a:lstStyle/>
          <a:p>
            <a:r>
              <a:rPr lang="zh-CN" altLang="en-US"/>
              <a:t>获取授权</a:t>
            </a:r>
            <a:endParaRPr lang="en-US" altLang="zh-CN"/>
          </a:p>
          <a:p>
            <a:pPr lvl="1"/>
            <a:r>
              <a:rPr lang="zh-CN" altLang="en-US"/>
              <a:t>取证工作获得明确的授权（授权书）</a:t>
            </a:r>
            <a:endParaRPr lang="en-US" altLang="zh-CN"/>
          </a:p>
          <a:p>
            <a:r>
              <a:rPr lang="zh-CN" altLang="en-US"/>
              <a:t>目标明确</a:t>
            </a:r>
            <a:endParaRPr lang="en-US" altLang="zh-CN"/>
          </a:p>
          <a:p>
            <a:pPr lvl="1"/>
            <a:r>
              <a:rPr lang="zh-CN" altLang="en-US"/>
              <a:t>对取证的目的有清晰的认识</a:t>
            </a:r>
            <a:endParaRPr lang="en-US" altLang="zh-CN"/>
          </a:p>
          <a:p>
            <a:r>
              <a:rPr lang="zh-CN" altLang="en-US"/>
              <a:t>工具准备</a:t>
            </a:r>
            <a:endParaRPr lang="en-US" altLang="zh-CN"/>
          </a:p>
          <a:p>
            <a:pPr lvl="1"/>
            <a:r>
              <a:rPr lang="zh-CN" altLang="en-US"/>
              <a:t>对取证环境的了解及需要准备的工具</a:t>
            </a:r>
            <a:endParaRPr lang="en-US" altLang="zh-CN"/>
          </a:p>
          <a:p>
            <a:r>
              <a:rPr lang="zh-CN" altLang="en-US"/>
              <a:t>软件准备</a:t>
            </a:r>
            <a:endParaRPr lang="en-US" altLang="zh-CN"/>
          </a:p>
          <a:p>
            <a:pPr lvl="1"/>
            <a:r>
              <a:rPr lang="zh-CN" altLang="en-US"/>
              <a:t>对取证的软件进行过有效的验证</a:t>
            </a:r>
          </a:p>
          <a:p>
            <a:r>
              <a:rPr lang="zh-CN" altLang="en-US"/>
              <a:t>介质准备</a:t>
            </a:r>
            <a:endParaRPr lang="en-US" altLang="zh-CN"/>
          </a:p>
          <a:p>
            <a:pPr lvl="1"/>
            <a:r>
              <a:rPr lang="zh-CN" altLang="en-US"/>
              <a:t>确保有符合要求的干净的介质可用于取证</a:t>
            </a:r>
            <a:endParaRPr lang="en-US" altLang="zh-CN"/>
          </a:p>
        </p:txBody>
      </p:sp>
      <p:sp>
        <p:nvSpPr>
          <p:cNvPr id="5325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DB5FCB29-7813-4F31-BAEF-6611FDF34963}" type="slidenum">
              <a:rPr lang="zh-CN" altLang="en-US" smtClean="0"/>
              <a:pPr eaLnBrk="1" hangingPunct="1"/>
              <a:t>33</a:t>
            </a:fld>
            <a:endParaRPr lang="en-US" altLang="zh-CN"/>
          </a:p>
        </p:txBody>
      </p:sp>
    </p:spTree>
    <p:extLst>
      <p:ext uri="{BB962C8B-B14F-4D97-AF65-F5344CB8AC3E}">
        <p14:creationId xmlns:p14="http://schemas.microsoft.com/office/powerpoint/2010/main" val="184449546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dirty="0"/>
              <a:t>计算机取证</a:t>
            </a:r>
            <a:r>
              <a:rPr lang="en-US" altLang="zh-CN" dirty="0"/>
              <a:t>-</a:t>
            </a:r>
            <a:r>
              <a:rPr lang="zh-CN" altLang="en-US" dirty="0"/>
              <a:t>保护</a:t>
            </a:r>
          </a:p>
        </p:txBody>
      </p:sp>
      <p:sp>
        <p:nvSpPr>
          <p:cNvPr id="3" name="内容占位符 2"/>
          <p:cNvSpPr>
            <a:spLocks noGrp="1"/>
          </p:cNvSpPr>
          <p:nvPr>
            <p:ph idx="1"/>
          </p:nvPr>
        </p:nvSpPr>
        <p:spPr/>
        <p:txBody>
          <a:bodyPr/>
          <a:lstStyle/>
          <a:p>
            <a:pPr marL="342900" lvl="1" indent="-342900">
              <a:buClr>
                <a:srgbClr val="3399FF"/>
              </a:buClr>
              <a:buFont typeface="Wingdings" pitchFamily="2" charset="2"/>
              <a:buChar char="v"/>
              <a:defRPr/>
            </a:pPr>
            <a:r>
              <a:rPr lang="zh-CN" altLang="en-US" sz="2800" dirty="0">
                <a:cs typeface="+mn-cs"/>
              </a:rPr>
              <a:t>保证数据安全性</a:t>
            </a:r>
            <a:endParaRPr lang="en-US" altLang="zh-CN" sz="2800" dirty="0">
              <a:cs typeface="+mn-cs"/>
            </a:endParaRPr>
          </a:p>
          <a:p>
            <a:pPr lvl="1">
              <a:defRPr/>
            </a:pPr>
            <a:r>
              <a:rPr lang="zh-CN" altLang="en-US" dirty="0"/>
              <a:t>制作磁盘映像</a:t>
            </a:r>
            <a:r>
              <a:rPr lang="en-US" altLang="zh-CN" dirty="0"/>
              <a:t>——</a:t>
            </a:r>
            <a:r>
              <a:rPr lang="zh-CN" altLang="en-US" dirty="0"/>
              <a:t>不在原始磁盘上操作</a:t>
            </a:r>
            <a:endParaRPr lang="en-US" altLang="zh-CN" dirty="0"/>
          </a:p>
          <a:p>
            <a:pPr marL="342900" lvl="1" indent="-342900">
              <a:buClr>
                <a:srgbClr val="3399FF"/>
              </a:buClr>
              <a:buFont typeface="Wingdings" pitchFamily="2" charset="2"/>
              <a:buChar char="v"/>
              <a:defRPr/>
            </a:pPr>
            <a:r>
              <a:rPr lang="zh-CN" altLang="en-US" sz="2800" dirty="0"/>
              <a:t>保证数据完整性</a:t>
            </a:r>
            <a:endParaRPr lang="en-US" altLang="zh-CN" sz="2800" dirty="0"/>
          </a:p>
          <a:p>
            <a:pPr lvl="1">
              <a:defRPr/>
            </a:pPr>
            <a:r>
              <a:rPr lang="zh-CN" altLang="en-US" dirty="0"/>
              <a:t>取证中不使用可能破坏完整性的操作</a:t>
            </a:r>
            <a:endParaRPr lang="en-US" altLang="zh-CN" dirty="0"/>
          </a:p>
          <a:p>
            <a:pPr>
              <a:defRPr/>
            </a:pPr>
            <a:r>
              <a:rPr lang="zh-CN" altLang="en-US" dirty="0"/>
              <a:t>第三方监督</a:t>
            </a:r>
            <a:endParaRPr lang="en-US" altLang="zh-CN" dirty="0"/>
          </a:p>
          <a:p>
            <a:pPr lvl="1">
              <a:defRPr/>
            </a:pPr>
            <a:r>
              <a:rPr lang="zh-CN" altLang="en-US" dirty="0"/>
              <a:t>所有操作都有第三方在场监督</a:t>
            </a:r>
            <a:endParaRPr lang="en-US" altLang="zh-CN" dirty="0"/>
          </a:p>
          <a:p>
            <a:pPr lvl="1">
              <a:defRPr/>
            </a:pPr>
            <a:endParaRPr lang="en-US" altLang="zh-CN" dirty="0"/>
          </a:p>
          <a:p>
            <a:pPr>
              <a:defRPr/>
            </a:pPr>
            <a:endParaRPr lang="zh-CN" altLang="en-US" dirty="0"/>
          </a:p>
        </p:txBody>
      </p:sp>
      <p:sp>
        <p:nvSpPr>
          <p:cNvPr id="5427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0BBEADAA-84A3-47FF-AACB-8F3734A73BFB}" type="slidenum">
              <a:rPr lang="zh-CN" altLang="en-US" smtClean="0"/>
              <a:pPr eaLnBrk="1" hangingPunct="1"/>
              <a:t>34</a:t>
            </a:fld>
            <a:endParaRPr lang="en-US" altLang="zh-CN"/>
          </a:p>
        </p:txBody>
      </p:sp>
    </p:spTree>
    <p:extLst>
      <p:ext uri="{BB962C8B-B14F-4D97-AF65-F5344CB8AC3E}">
        <p14:creationId xmlns:p14="http://schemas.microsoft.com/office/powerpoint/2010/main" val="3377688288"/>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计算机取证</a:t>
            </a:r>
            <a:r>
              <a:rPr lang="en-US" altLang="zh-CN" dirty="0"/>
              <a:t>-</a:t>
            </a:r>
            <a:r>
              <a:rPr lang="zh-CN" altLang="en-US" dirty="0"/>
              <a:t>提取</a:t>
            </a:r>
          </a:p>
        </p:txBody>
      </p:sp>
      <p:sp>
        <p:nvSpPr>
          <p:cNvPr id="3" name="内容占位符 2"/>
          <p:cNvSpPr>
            <a:spLocks noGrp="1"/>
          </p:cNvSpPr>
          <p:nvPr>
            <p:ph idx="1"/>
          </p:nvPr>
        </p:nvSpPr>
        <p:spPr/>
        <p:txBody>
          <a:bodyPr/>
          <a:lstStyle/>
          <a:p>
            <a:r>
              <a:rPr lang="zh-CN" altLang="en-US" dirty="0"/>
              <a:t>优先提取易消失的证据</a:t>
            </a:r>
          </a:p>
          <a:p>
            <a:pPr lvl="1"/>
            <a:r>
              <a:rPr lang="zh-CN" altLang="en-US" dirty="0"/>
              <a:t>内存信息、系统进程、网络连接信息、路由信息、临时文件、缓存</a:t>
            </a:r>
          </a:p>
          <a:p>
            <a:r>
              <a:rPr lang="zh-CN" altLang="en-US" dirty="0"/>
              <a:t>文件系统</a:t>
            </a:r>
          </a:p>
          <a:p>
            <a:pPr lvl="1"/>
            <a:r>
              <a:rPr lang="zh-CN" altLang="en-US" dirty="0"/>
              <a:t>数据恢复、隐藏文件、加密文件、系统日志</a:t>
            </a:r>
          </a:p>
          <a:p>
            <a:r>
              <a:rPr lang="zh-CN" altLang="en-US" dirty="0"/>
              <a:t>应用系统</a:t>
            </a:r>
          </a:p>
          <a:p>
            <a:pPr lvl="1"/>
            <a:r>
              <a:rPr lang="zh-CN" altLang="en-US" dirty="0"/>
              <a:t>系统日志</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35</a:t>
            </a:fld>
            <a:endParaRPr lang="en-US" altLang="zh-CN"/>
          </a:p>
        </p:txBody>
      </p:sp>
    </p:spTree>
    <p:extLst>
      <p:ext uri="{BB962C8B-B14F-4D97-AF65-F5344CB8AC3E}">
        <p14:creationId xmlns:p14="http://schemas.microsoft.com/office/powerpoint/2010/main" val="907723820"/>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计算机取证</a:t>
            </a:r>
            <a:r>
              <a:rPr lang="en-US" altLang="zh-CN" dirty="0"/>
              <a:t>-</a:t>
            </a:r>
            <a:r>
              <a:rPr lang="zh-CN" altLang="en-US" dirty="0"/>
              <a:t>分析及提交</a:t>
            </a:r>
          </a:p>
        </p:txBody>
      </p:sp>
      <p:sp>
        <p:nvSpPr>
          <p:cNvPr id="3" name="内容占位符 2"/>
          <p:cNvSpPr>
            <a:spLocks noGrp="1"/>
          </p:cNvSpPr>
          <p:nvPr>
            <p:ph idx="1"/>
          </p:nvPr>
        </p:nvSpPr>
        <p:spPr/>
        <p:txBody>
          <a:bodyPr/>
          <a:lstStyle/>
          <a:p>
            <a:r>
              <a:rPr lang="zh-CN" altLang="en-US" dirty="0"/>
              <a:t>证据在什么地方？</a:t>
            </a:r>
          </a:p>
          <a:p>
            <a:pPr lvl="1"/>
            <a:r>
              <a:rPr lang="zh-CN" altLang="en-US" dirty="0"/>
              <a:t>日志、删除的文件、临时文件、缓存</a:t>
            </a:r>
          </a:p>
          <a:p>
            <a:r>
              <a:rPr lang="zh-CN" altLang="en-US" dirty="0"/>
              <a:t>从证据中能发现什么？</a:t>
            </a:r>
          </a:p>
          <a:p>
            <a:r>
              <a:rPr lang="zh-CN" altLang="en-US" dirty="0"/>
              <a:t>如何关联证据？</a:t>
            </a:r>
          </a:p>
          <a:p>
            <a:r>
              <a:rPr lang="zh-CN" altLang="en-US" dirty="0"/>
              <a:t>电子取证提交</a:t>
            </a:r>
          </a:p>
          <a:p>
            <a:pPr lvl="1"/>
            <a:r>
              <a:rPr lang="zh-CN" altLang="en-US" dirty="0"/>
              <a:t>必须与现实取证结合，文档化很重要</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36</a:t>
            </a:fld>
            <a:endParaRPr lang="en-US" altLang="zh-CN"/>
          </a:p>
        </p:txBody>
      </p:sp>
    </p:spTree>
    <p:extLst>
      <p:ext uri="{BB962C8B-B14F-4D97-AF65-F5344CB8AC3E}">
        <p14:creationId xmlns:p14="http://schemas.microsoft.com/office/powerpoint/2010/main" val="248979643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26"/>
          <p:cNvSpPr>
            <a:spLocks noGrp="1" noChangeArrowheads="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b="0" dirty="0"/>
              <a:t>应急响应六阶段</a:t>
            </a:r>
          </a:p>
        </p:txBody>
      </p:sp>
      <p:sp>
        <p:nvSpPr>
          <p:cNvPr id="2" name="内容占位符 1"/>
          <p:cNvSpPr>
            <a:spLocks noGrp="1"/>
          </p:cNvSpPr>
          <p:nvPr>
            <p:ph idx="1"/>
          </p:nvPr>
        </p:nvSpPr>
        <p:spPr/>
        <p:txBody>
          <a:bodyPr/>
          <a:lstStyle/>
          <a:p>
            <a:r>
              <a:rPr lang="zh-CN" altLang="en-US" dirty="0"/>
              <a:t>第一阶段：准备</a:t>
            </a:r>
            <a:r>
              <a:rPr lang="en-US" altLang="zh-CN" dirty="0"/>
              <a:t>——</a:t>
            </a:r>
            <a:r>
              <a:rPr lang="zh-CN" altLang="en-US" dirty="0"/>
              <a:t>让我们严阵以待</a:t>
            </a:r>
          </a:p>
          <a:p>
            <a:r>
              <a:rPr lang="zh-CN" altLang="en-US" dirty="0"/>
              <a:t>第二阶段：检测</a:t>
            </a:r>
            <a:r>
              <a:rPr lang="en-US" altLang="zh-CN" dirty="0"/>
              <a:t>——</a:t>
            </a:r>
            <a:r>
              <a:rPr lang="zh-CN" altLang="en-US" dirty="0"/>
              <a:t>对情况综合判断</a:t>
            </a:r>
          </a:p>
          <a:p>
            <a:r>
              <a:rPr lang="zh-CN" altLang="en-US" dirty="0"/>
              <a:t>第三阶段：遏制</a:t>
            </a:r>
            <a:r>
              <a:rPr lang="en-US" altLang="zh-CN" dirty="0"/>
              <a:t>——</a:t>
            </a:r>
            <a:r>
              <a:rPr lang="zh-CN" altLang="en-US" dirty="0"/>
              <a:t>制止事态的扩大</a:t>
            </a:r>
          </a:p>
          <a:p>
            <a:r>
              <a:rPr lang="zh-CN" altLang="en-US" dirty="0"/>
              <a:t>第四阶段：根除</a:t>
            </a:r>
            <a:r>
              <a:rPr lang="en-US" altLang="zh-CN" dirty="0"/>
              <a:t>——</a:t>
            </a:r>
            <a:r>
              <a:rPr lang="zh-CN" altLang="en-US" dirty="0"/>
              <a:t>彻底的补救措施</a:t>
            </a:r>
          </a:p>
          <a:p>
            <a:r>
              <a:rPr lang="zh-CN" altLang="en-US" dirty="0"/>
              <a:t>第五阶段：恢复</a:t>
            </a:r>
            <a:r>
              <a:rPr lang="en-US" altLang="zh-CN" dirty="0"/>
              <a:t>——</a:t>
            </a:r>
            <a:r>
              <a:rPr lang="zh-CN" altLang="en-US" dirty="0"/>
              <a:t>系统恢复常态</a:t>
            </a:r>
          </a:p>
          <a:p>
            <a:r>
              <a:rPr lang="zh-CN" altLang="en-US" dirty="0"/>
              <a:t>第六阶段：跟踪总结</a:t>
            </a:r>
            <a:r>
              <a:rPr lang="en-US" altLang="zh-CN" dirty="0"/>
              <a:t>——</a:t>
            </a:r>
            <a:r>
              <a:rPr lang="zh-CN" altLang="en-US" dirty="0"/>
              <a:t>还会有第二次吗</a:t>
            </a:r>
          </a:p>
          <a:p>
            <a:endParaRPr lang="zh-CN" altLang="en-US" dirty="0"/>
          </a:p>
        </p:txBody>
      </p:sp>
      <p:sp>
        <p:nvSpPr>
          <p:cNvPr id="30724" name="灯片编号占位符 1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EE183F4F-E559-4F3D-9245-FF2E3DC763CD}" type="slidenum">
              <a:rPr lang="zh-CN" altLang="en-US" smtClean="0"/>
              <a:pPr eaLnBrk="1" hangingPunct="1"/>
              <a:t>37</a:t>
            </a:fld>
            <a:endParaRPr lang="en-US" altLang="zh-CN" dirty="0"/>
          </a:p>
        </p:txBody>
      </p:sp>
      <p:sp>
        <p:nvSpPr>
          <p:cNvPr id="30726" name="Picture 1" descr="C:\Users\Brian_yu\Desktop\22.jpg"/>
          <p:cNvSpPr>
            <a:spLocks noChangeAspect="1" noChangeArrowheads="1"/>
          </p:cNvSpPr>
          <p:nvPr/>
        </p:nvSpPr>
        <p:spPr bwMode="auto">
          <a:xfrm>
            <a:off x="6192838" y="4545013"/>
            <a:ext cx="2730500"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184066007"/>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26"/>
          <p:cNvSpPr>
            <a:spLocks noGrp="1" noChangeArrowheads="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dirty="0"/>
              <a:t>第一阶段 </a:t>
            </a:r>
            <a:r>
              <a:rPr lang="en-US" altLang="zh-CN" dirty="0"/>
              <a:t>— </a:t>
            </a:r>
            <a:r>
              <a:rPr lang="zh-CN" altLang="en-US" dirty="0"/>
              <a:t>准备</a:t>
            </a:r>
          </a:p>
        </p:txBody>
      </p:sp>
      <p:sp>
        <p:nvSpPr>
          <p:cNvPr id="2" name="内容占位符 1"/>
          <p:cNvSpPr>
            <a:spLocks noGrp="1"/>
          </p:cNvSpPr>
          <p:nvPr>
            <p:ph idx="1"/>
          </p:nvPr>
        </p:nvSpPr>
        <p:spPr>
          <a:xfrm>
            <a:off x="533400" y="1295400"/>
            <a:ext cx="7446963" cy="5105400"/>
          </a:xfrm>
        </p:spPr>
        <p:txBody>
          <a:bodyPr/>
          <a:lstStyle/>
          <a:p>
            <a:r>
              <a:rPr lang="zh-CN" altLang="en-US" dirty="0"/>
              <a:t>工作目标</a:t>
            </a:r>
            <a:endParaRPr lang="en-US" altLang="zh-CN" dirty="0"/>
          </a:p>
          <a:p>
            <a:pPr lvl="1"/>
            <a:r>
              <a:rPr lang="zh-CN" altLang="zh-CN" dirty="0"/>
              <a:t>确定重要资产和风险，实施针对风险的防护措施；</a:t>
            </a:r>
            <a:endParaRPr lang="en-US" altLang="zh-CN" dirty="0"/>
          </a:p>
          <a:p>
            <a:pPr lvl="1"/>
            <a:r>
              <a:rPr lang="zh-CN" altLang="zh-CN" dirty="0"/>
              <a:t>编制和管理应急响应计划</a:t>
            </a:r>
            <a:endParaRPr lang="en-US" altLang="zh-CN" dirty="0"/>
          </a:p>
          <a:p>
            <a:pPr lvl="2"/>
            <a:r>
              <a:rPr lang="zh-CN" altLang="zh-CN" dirty="0"/>
              <a:t>应急响应计划的编制准备</a:t>
            </a:r>
            <a:endParaRPr lang="en-US" altLang="zh-CN" dirty="0"/>
          </a:p>
          <a:p>
            <a:pPr lvl="2"/>
            <a:r>
              <a:rPr lang="zh-CN" altLang="zh-CN" dirty="0"/>
              <a:t>编制应急响应计划</a:t>
            </a:r>
            <a:endParaRPr lang="en-US" altLang="zh-CN" dirty="0"/>
          </a:p>
          <a:p>
            <a:pPr lvl="2"/>
            <a:r>
              <a:rPr lang="zh-CN" altLang="zh-CN" dirty="0"/>
              <a:t>应急响应计划的测试、培训演练和维护</a:t>
            </a:r>
            <a:endParaRPr lang="en-US" altLang="zh-CN" dirty="0"/>
          </a:p>
          <a:p>
            <a:r>
              <a:rPr lang="zh-CN" altLang="en-US" dirty="0"/>
              <a:t>为响应组织和准备相关资源</a:t>
            </a:r>
            <a:endParaRPr lang="en-US" altLang="zh-CN" dirty="0"/>
          </a:p>
          <a:p>
            <a:pPr lvl="1"/>
            <a:r>
              <a:rPr lang="zh-CN" altLang="zh-CN" dirty="0"/>
              <a:t>人力资源</a:t>
            </a:r>
            <a:r>
              <a:rPr lang="en-US" altLang="zh-CN" dirty="0"/>
              <a:t>(</a:t>
            </a:r>
            <a:r>
              <a:rPr lang="zh-CN" altLang="zh-CN" dirty="0"/>
              <a:t>应急响应组织</a:t>
            </a:r>
            <a:r>
              <a:rPr lang="en-US" altLang="zh-CN" dirty="0"/>
              <a:t>)</a:t>
            </a:r>
          </a:p>
          <a:p>
            <a:pPr lvl="1"/>
            <a:r>
              <a:rPr lang="zh-CN" altLang="zh-CN" dirty="0"/>
              <a:t>财力资源、物质资源、技术资源和社会关系资源等</a:t>
            </a:r>
            <a:endParaRPr lang="zh-CN" altLang="en-US" dirty="0"/>
          </a:p>
        </p:txBody>
      </p:sp>
      <p:sp>
        <p:nvSpPr>
          <p:cNvPr id="31748" name="灯片编号占位符 1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AB4FB6CE-5D82-44D1-AA3A-23FF37171338}" type="slidenum">
              <a:rPr lang="zh-CN" altLang="en-US" smtClean="0"/>
              <a:pPr eaLnBrk="1" hangingPunct="1"/>
              <a:t>38</a:t>
            </a:fld>
            <a:endParaRPr lang="en-US" altLang="zh-CN"/>
          </a:p>
        </p:txBody>
      </p:sp>
      <p:graphicFrame>
        <p:nvGraphicFramePr>
          <p:cNvPr id="9" name="内容占位符 5"/>
          <p:cNvGraphicFramePr>
            <a:graphicFrameLocks/>
          </p:cNvGraphicFramePr>
          <p:nvPr>
            <p:extLst/>
          </p:nvPr>
        </p:nvGraphicFramePr>
        <p:xfrm>
          <a:off x="7560332" y="1071522"/>
          <a:ext cx="1986479" cy="57864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圆角矩形 9"/>
          <p:cNvSpPr/>
          <p:nvPr/>
        </p:nvSpPr>
        <p:spPr>
          <a:xfrm>
            <a:off x="7980363" y="1089025"/>
            <a:ext cx="1163637" cy="838200"/>
          </a:xfrm>
          <a:prstGeom prst="roundRect">
            <a:avLst/>
          </a:prstGeom>
          <a:solidFill>
            <a:srgbClr val="FFFF0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80000"/>
              </a:lnSpc>
              <a:defRPr/>
            </a:pPr>
            <a:endParaRPr lang="zh-CN" altLang="en-US"/>
          </a:p>
        </p:txBody>
      </p:sp>
    </p:spTree>
    <p:extLst>
      <p:ext uri="{BB962C8B-B14F-4D97-AF65-F5344CB8AC3E}">
        <p14:creationId xmlns:p14="http://schemas.microsoft.com/office/powerpoint/2010/main" val="219164954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26"/>
          <p:cNvSpPr>
            <a:spLocks noGrp="1" noChangeArrowheads="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dirty="0"/>
              <a:t>第二阶段 </a:t>
            </a:r>
            <a:r>
              <a:rPr lang="en-US" altLang="zh-CN" dirty="0"/>
              <a:t>— </a:t>
            </a:r>
            <a:r>
              <a:rPr lang="zh-CN" altLang="en-US" dirty="0"/>
              <a:t>检测</a:t>
            </a:r>
          </a:p>
        </p:txBody>
      </p:sp>
      <p:sp>
        <p:nvSpPr>
          <p:cNvPr id="2" name="内容占位符 1"/>
          <p:cNvSpPr>
            <a:spLocks noGrp="1"/>
          </p:cNvSpPr>
          <p:nvPr>
            <p:ph idx="1"/>
          </p:nvPr>
        </p:nvSpPr>
        <p:spPr/>
        <p:txBody>
          <a:bodyPr/>
          <a:lstStyle/>
          <a:p>
            <a:r>
              <a:rPr lang="zh-CN" altLang="en-US" dirty="0"/>
              <a:t>工作目标</a:t>
            </a:r>
            <a:endParaRPr lang="en-US" altLang="zh-CN" dirty="0"/>
          </a:p>
          <a:p>
            <a:pPr lvl="1"/>
            <a:r>
              <a:rPr lang="zh-CN" altLang="en-US" dirty="0"/>
              <a:t>检测并</a:t>
            </a:r>
            <a:r>
              <a:rPr lang="zh-CN" altLang="zh-CN" dirty="0"/>
              <a:t>确认事件</a:t>
            </a:r>
            <a:r>
              <a:rPr lang="zh-CN" altLang="en-US" dirty="0"/>
              <a:t>的发生</a:t>
            </a:r>
            <a:endParaRPr lang="en-US" altLang="zh-CN" dirty="0"/>
          </a:p>
          <a:p>
            <a:pPr lvl="1"/>
            <a:r>
              <a:rPr lang="zh-CN" altLang="en-US" dirty="0"/>
              <a:t>确定事件性质和影响</a:t>
            </a:r>
            <a:endParaRPr lang="en-US" altLang="zh-CN" dirty="0"/>
          </a:p>
          <a:p>
            <a:r>
              <a:rPr lang="zh-CN" altLang="en-US" dirty="0"/>
              <a:t>工作内容</a:t>
            </a:r>
            <a:endParaRPr lang="en-US" altLang="zh-CN" dirty="0"/>
          </a:p>
          <a:p>
            <a:pPr lvl="1"/>
            <a:r>
              <a:rPr lang="zh-CN" altLang="en-US" dirty="0"/>
              <a:t>进行监测、报告及信息收集</a:t>
            </a:r>
          </a:p>
          <a:p>
            <a:pPr lvl="1"/>
            <a:r>
              <a:rPr lang="zh-CN" altLang="en-US" dirty="0"/>
              <a:t>确定事件类别和级别</a:t>
            </a:r>
          </a:p>
          <a:p>
            <a:pPr lvl="1"/>
            <a:r>
              <a:rPr lang="zh-CN" altLang="en-US" dirty="0"/>
              <a:t>指定事件处理人，进行初步响应</a:t>
            </a:r>
          </a:p>
          <a:p>
            <a:pPr lvl="1"/>
            <a:r>
              <a:rPr lang="zh-CN" altLang="en-US" dirty="0"/>
              <a:t>评估事件的影响范围</a:t>
            </a:r>
          </a:p>
          <a:p>
            <a:pPr lvl="1"/>
            <a:r>
              <a:rPr lang="zh-CN" altLang="en-US" dirty="0"/>
              <a:t>事件通告（信息通报、信息上报、信息披露）</a:t>
            </a:r>
          </a:p>
        </p:txBody>
      </p:sp>
      <p:sp>
        <p:nvSpPr>
          <p:cNvPr id="33796" name="灯片编号占位符 1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7B812847-9C91-42E7-93DF-32C2275ED926}" type="slidenum">
              <a:rPr lang="zh-CN" altLang="en-US" smtClean="0"/>
              <a:pPr eaLnBrk="1" hangingPunct="1"/>
              <a:t>39</a:t>
            </a:fld>
            <a:endParaRPr lang="en-US" altLang="zh-CN"/>
          </a:p>
        </p:txBody>
      </p:sp>
      <p:graphicFrame>
        <p:nvGraphicFramePr>
          <p:cNvPr id="6" name="内容占位符 5"/>
          <p:cNvGraphicFramePr>
            <a:graphicFrameLocks/>
          </p:cNvGraphicFramePr>
          <p:nvPr>
            <p:extLst/>
          </p:nvPr>
        </p:nvGraphicFramePr>
        <p:xfrm>
          <a:off x="7560332" y="1071522"/>
          <a:ext cx="1986479" cy="57864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圆角矩形 6"/>
          <p:cNvSpPr/>
          <p:nvPr/>
        </p:nvSpPr>
        <p:spPr>
          <a:xfrm>
            <a:off x="7908863" y="2159000"/>
            <a:ext cx="1163637" cy="838200"/>
          </a:xfrm>
          <a:prstGeom prst="roundRect">
            <a:avLst/>
          </a:prstGeom>
          <a:solidFill>
            <a:srgbClr val="FFFF0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80000"/>
              </a:lnSpc>
              <a:defRPr/>
            </a:pPr>
            <a:endParaRPr lang="zh-CN" altLang="en-US"/>
          </a:p>
        </p:txBody>
      </p:sp>
    </p:spTree>
    <p:extLst>
      <p:ext uri="{BB962C8B-B14F-4D97-AF65-F5344CB8AC3E}">
        <p14:creationId xmlns:p14="http://schemas.microsoft.com/office/powerpoint/2010/main" val="359324678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业务连续性管理基础</a:t>
            </a:r>
          </a:p>
        </p:txBody>
      </p:sp>
      <p:sp>
        <p:nvSpPr>
          <p:cNvPr id="3" name="内容占位符 2"/>
          <p:cNvSpPr>
            <a:spLocks noGrp="1"/>
          </p:cNvSpPr>
          <p:nvPr>
            <p:ph idx="1"/>
          </p:nvPr>
        </p:nvSpPr>
        <p:spPr/>
        <p:txBody>
          <a:bodyPr/>
          <a:lstStyle/>
          <a:p>
            <a:r>
              <a:rPr lang="zh-CN" altLang="en-US" dirty="0"/>
              <a:t>业务连续性</a:t>
            </a:r>
            <a:r>
              <a:rPr lang="en-US" altLang="zh-CN" dirty="0"/>
              <a:t>(BC) </a:t>
            </a:r>
          </a:p>
          <a:p>
            <a:pPr lvl="1"/>
            <a:r>
              <a:rPr lang="zh-CN" altLang="en-US" dirty="0"/>
              <a:t>业务连续性（</a:t>
            </a:r>
            <a:r>
              <a:rPr lang="en-US" altLang="zh-CN" dirty="0"/>
              <a:t>Business Continuity, BC</a:t>
            </a:r>
            <a:r>
              <a:rPr lang="zh-CN" altLang="en-US" dirty="0"/>
              <a:t>）是组织对事故和业务中断的规划和响应，使业务可能在预先定义的级别上持续运行的组织策略和战术上的能力 </a:t>
            </a:r>
          </a:p>
          <a:p>
            <a:r>
              <a:rPr lang="zh-CN" altLang="en-US" dirty="0"/>
              <a:t>业务连续性管理</a:t>
            </a:r>
            <a:r>
              <a:rPr lang="en-US" altLang="zh-CN" dirty="0"/>
              <a:t>( BCM) </a:t>
            </a:r>
          </a:p>
          <a:p>
            <a:pPr lvl="1"/>
            <a:r>
              <a:rPr lang="en-US" altLang="zh-CN" dirty="0"/>
              <a:t>BCM</a:t>
            </a:r>
            <a:r>
              <a:rPr lang="zh-CN" altLang="en-US" dirty="0"/>
              <a:t>是找出组织有潜在影响的威胁及其对组织业务运行的影响，通过有效响应措施保护组织的利益、信誉、品牌和创造价值的活动，并为组织提供建设恢复能力框架的整体管理过程 </a:t>
            </a:r>
          </a:p>
          <a:p>
            <a:r>
              <a:rPr lang="zh-CN" altLang="en-US" dirty="0"/>
              <a:t>一项综合管理流程，由业务驱动，集合了技术、管理的一体化动态管理流程 </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4</a:t>
            </a:fld>
            <a:endParaRPr lang="en-US" altLang="zh-CN"/>
          </a:p>
        </p:txBody>
      </p:sp>
    </p:spTree>
    <p:extLst>
      <p:ext uri="{BB962C8B-B14F-4D97-AF65-F5344CB8AC3E}">
        <p14:creationId xmlns:p14="http://schemas.microsoft.com/office/powerpoint/2010/main" val="119810431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26"/>
          <p:cNvSpPr>
            <a:spLocks noGrp="1" noChangeArrowheads="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dirty="0"/>
              <a:t>第三阶段 </a:t>
            </a:r>
            <a:r>
              <a:rPr lang="en-US" altLang="zh-CN" dirty="0"/>
              <a:t>— </a:t>
            </a:r>
            <a:r>
              <a:rPr lang="zh-CN" altLang="en-US" dirty="0"/>
              <a:t>遏制</a:t>
            </a:r>
          </a:p>
        </p:txBody>
      </p:sp>
      <p:sp>
        <p:nvSpPr>
          <p:cNvPr id="2" name="内容占位符 1"/>
          <p:cNvSpPr>
            <a:spLocks noGrp="1"/>
          </p:cNvSpPr>
          <p:nvPr>
            <p:ph idx="1"/>
          </p:nvPr>
        </p:nvSpPr>
        <p:spPr/>
        <p:txBody>
          <a:bodyPr/>
          <a:lstStyle/>
          <a:p>
            <a:r>
              <a:rPr lang="zh-CN" altLang="en-US" dirty="0"/>
              <a:t>工作目标</a:t>
            </a:r>
            <a:endParaRPr lang="en-US" altLang="zh-CN" dirty="0"/>
          </a:p>
          <a:p>
            <a:pPr lvl="1"/>
            <a:r>
              <a:rPr lang="zh-CN" altLang="en-US" dirty="0"/>
              <a:t>限制事件影响的范围、损失</a:t>
            </a:r>
          </a:p>
          <a:p>
            <a:r>
              <a:rPr lang="zh-CN" altLang="en-US" dirty="0"/>
              <a:t>工作内容</a:t>
            </a:r>
            <a:endParaRPr lang="en-US" altLang="zh-CN" dirty="0"/>
          </a:p>
          <a:p>
            <a:pPr lvl="1"/>
            <a:r>
              <a:rPr lang="zh-CN" altLang="en-US" dirty="0"/>
              <a:t>启动应急响应计划</a:t>
            </a:r>
          </a:p>
          <a:p>
            <a:pPr lvl="1"/>
            <a:r>
              <a:rPr lang="zh-CN" altLang="en-US" dirty="0"/>
              <a:t>确定适当的响应方式</a:t>
            </a:r>
          </a:p>
          <a:p>
            <a:pPr lvl="1"/>
            <a:r>
              <a:rPr lang="zh-CN" altLang="en-US" dirty="0"/>
              <a:t>实施遏制行动</a:t>
            </a:r>
          </a:p>
          <a:p>
            <a:pPr lvl="1"/>
            <a:r>
              <a:rPr lang="zh-CN" altLang="en-US" dirty="0"/>
              <a:t>要求用户按应急行为规范要求配合遏制工作</a:t>
            </a:r>
          </a:p>
        </p:txBody>
      </p:sp>
      <p:sp>
        <p:nvSpPr>
          <p:cNvPr id="34820" name="灯片编号占位符 1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53671E06-A83E-4A25-8356-118BFF2B3D66}" type="slidenum">
              <a:rPr lang="zh-CN" altLang="en-US" smtClean="0"/>
              <a:pPr eaLnBrk="1" hangingPunct="1"/>
              <a:t>40</a:t>
            </a:fld>
            <a:endParaRPr lang="en-US" altLang="zh-CN"/>
          </a:p>
        </p:txBody>
      </p:sp>
      <p:graphicFrame>
        <p:nvGraphicFramePr>
          <p:cNvPr id="6" name="内容占位符 5"/>
          <p:cNvGraphicFramePr>
            <a:graphicFrameLocks/>
          </p:cNvGraphicFramePr>
          <p:nvPr>
            <p:extLst/>
          </p:nvPr>
        </p:nvGraphicFramePr>
        <p:xfrm>
          <a:off x="7560332" y="1071522"/>
          <a:ext cx="1986479" cy="57864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圆角矩形 6"/>
          <p:cNvSpPr/>
          <p:nvPr/>
        </p:nvSpPr>
        <p:spPr>
          <a:xfrm>
            <a:off x="7980363" y="3033713"/>
            <a:ext cx="1163637" cy="838200"/>
          </a:xfrm>
          <a:prstGeom prst="roundRect">
            <a:avLst/>
          </a:prstGeom>
          <a:solidFill>
            <a:srgbClr val="FFFF0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80000"/>
              </a:lnSpc>
              <a:defRPr/>
            </a:pPr>
            <a:endParaRPr lang="zh-CN" altLang="en-US"/>
          </a:p>
        </p:txBody>
      </p:sp>
    </p:spTree>
    <p:extLst>
      <p:ext uri="{BB962C8B-B14F-4D97-AF65-F5344CB8AC3E}">
        <p14:creationId xmlns:p14="http://schemas.microsoft.com/office/powerpoint/2010/main" val="1605668036"/>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26"/>
          <p:cNvSpPr>
            <a:spLocks noGrp="1" noChangeArrowheads="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dirty="0"/>
              <a:t>第四阶段 </a:t>
            </a:r>
            <a:r>
              <a:rPr lang="en-US" altLang="zh-CN" dirty="0"/>
              <a:t>— </a:t>
            </a:r>
            <a:r>
              <a:rPr lang="zh-CN" altLang="en-US" dirty="0"/>
              <a:t>根除</a:t>
            </a:r>
          </a:p>
        </p:txBody>
      </p:sp>
      <p:sp>
        <p:nvSpPr>
          <p:cNvPr id="2" name="内容占位符 1"/>
          <p:cNvSpPr>
            <a:spLocks noGrp="1"/>
          </p:cNvSpPr>
          <p:nvPr>
            <p:ph idx="1"/>
          </p:nvPr>
        </p:nvSpPr>
        <p:spPr/>
        <p:txBody>
          <a:bodyPr/>
          <a:lstStyle/>
          <a:p>
            <a:r>
              <a:rPr lang="zh-CN" altLang="en-US" dirty="0"/>
              <a:t>工作目标</a:t>
            </a:r>
            <a:endParaRPr lang="en-US" altLang="zh-CN" dirty="0"/>
          </a:p>
          <a:p>
            <a:pPr lvl="1"/>
            <a:r>
              <a:rPr lang="zh-CN" altLang="en-US" dirty="0"/>
              <a:t>避免问题再次发生的长期的补救措施</a:t>
            </a:r>
          </a:p>
          <a:p>
            <a:r>
              <a:rPr lang="zh-CN" altLang="en-US" dirty="0"/>
              <a:t>工作内容</a:t>
            </a:r>
          </a:p>
          <a:p>
            <a:pPr lvl="1"/>
            <a:r>
              <a:rPr lang="zh-CN" altLang="en-US" dirty="0"/>
              <a:t>详细分析，确定原因</a:t>
            </a:r>
          </a:p>
          <a:p>
            <a:pPr lvl="1"/>
            <a:r>
              <a:rPr lang="zh-CN" altLang="en-US" dirty="0"/>
              <a:t>实施根除措施，消除原因</a:t>
            </a:r>
          </a:p>
          <a:p>
            <a:endParaRPr lang="zh-CN" altLang="en-US" dirty="0"/>
          </a:p>
        </p:txBody>
      </p:sp>
      <p:sp>
        <p:nvSpPr>
          <p:cNvPr id="35844" name="灯片编号占位符 1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7BBFEA59-0790-4F88-ACE5-71EFB5B41520}" type="slidenum">
              <a:rPr lang="zh-CN" altLang="en-US" smtClean="0"/>
              <a:pPr eaLnBrk="1" hangingPunct="1"/>
              <a:t>41</a:t>
            </a:fld>
            <a:endParaRPr lang="en-US" altLang="zh-CN"/>
          </a:p>
        </p:txBody>
      </p:sp>
      <p:graphicFrame>
        <p:nvGraphicFramePr>
          <p:cNvPr id="6" name="内容占位符 5"/>
          <p:cNvGraphicFramePr>
            <a:graphicFrameLocks/>
          </p:cNvGraphicFramePr>
          <p:nvPr>
            <p:extLst/>
          </p:nvPr>
        </p:nvGraphicFramePr>
        <p:xfrm>
          <a:off x="7560332" y="1071522"/>
          <a:ext cx="1986479" cy="57864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圆角矩形 6"/>
          <p:cNvSpPr/>
          <p:nvPr/>
        </p:nvSpPr>
        <p:spPr>
          <a:xfrm>
            <a:off x="7980363" y="3886200"/>
            <a:ext cx="1163637" cy="838200"/>
          </a:xfrm>
          <a:prstGeom prst="roundRect">
            <a:avLst/>
          </a:prstGeom>
          <a:solidFill>
            <a:srgbClr val="FFFF0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80000"/>
              </a:lnSpc>
              <a:defRPr/>
            </a:pPr>
            <a:endParaRPr lang="zh-CN" altLang="en-US"/>
          </a:p>
        </p:txBody>
      </p:sp>
    </p:spTree>
    <p:extLst>
      <p:ext uri="{BB962C8B-B14F-4D97-AF65-F5344CB8AC3E}">
        <p14:creationId xmlns:p14="http://schemas.microsoft.com/office/powerpoint/2010/main" val="2387526602"/>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26"/>
          <p:cNvSpPr>
            <a:spLocks noGrp="1" noChangeArrowheads="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dirty="0"/>
              <a:t>第五阶段 </a:t>
            </a:r>
            <a:r>
              <a:rPr lang="en-US" altLang="zh-CN" dirty="0"/>
              <a:t>— </a:t>
            </a:r>
            <a:r>
              <a:rPr lang="zh-CN" altLang="en-US" dirty="0"/>
              <a:t>恢复</a:t>
            </a:r>
          </a:p>
        </p:txBody>
      </p:sp>
      <p:sp>
        <p:nvSpPr>
          <p:cNvPr id="2" name="内容占位符 1"/>
          <p:cNvSpPr>
            <a:spLocks noGrp="1"/>
          </p:cNvSpPr>
          <p:nvPr>
            <p:ph idx="1"/>
          </p:nvPr>
        </p:nvSpPr>
        <p:spPr>
          <a:xfrm>
            <a:off x="533400" y="1295400"/>
            <a:ext cx="7566992" cy="5105400"/>
          </a:xfrm>
        </p:spPr>
        <p:txBody>
          <a:bodyPr/>
          <a:lstStyle/>
          <a:p>
            <a:r>
              <a:rPr lang="zh-CN" altLang="en-US" dirty="0"/>
              <a:t>工作目标</a:t>
            </a:r>
            <a:endParaRPr lang="en-US" altLang="zh-CN" dirty="0"/>
          </a:p>
          <a:p>
            <a:pPr lvl="1"/>
            <a:r>
              <a:rPr lang="zh-CN" altLang="en-US" dirty="0"/>
              <a:t>恢复系统至正常状态</a:t>
            </a:r>
          </a:p>
          <a:p>
            <a:r>
              <a:rPr lang="zh-CN" altLang="en-US" dirty="0"/>
              <a:t>工作内容</a:t>
            </a:r>
            <a:endParaRPr lang="en-US" altLang="zh-CN" dirty="0"/>
          </a:p>
          <a:p>
            <a:pPr lvl="1"/>
            <a:r>
              <a:rPr lang="zh-CN" altLang="en-US" dirty="0"/>
              <a:t>根据破坏程度决定是在原系统还是备份系统中恢复</a:t>
            </a:r>
          </a:p>
          <a:p>
            <a:pPr lvl="1"/>
            <a:r>
              <a:rPr lang="zh-CN" altLang="en-US" dirty="0"/>
              <a:t>按恢复优先顺序恢复系统和业务运行</a:t>
            </a:r>
          </a:p>
        </p:txBody>
      </p:sp>
      <p:sp>
        <p:nvSpPr>
          <p:cNvPr id="36868" name="灯片编号占位符 1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10DFD59D-8ABD-4364-B7B2-88D76A6242B1}" type="slidenum">
              <a:rPr lang="zh-CN" altLang="en-US" smtClean="0"/>
              <a:pPr eaLnBrk="1" hangingPunct="1"/>
              <a:t>42</a:t>
            </a:fld>
            <a:endParaRPr lang="en-US" altLang="zh-CN"/>
          </a:p>
        </p:txBody>
      </p:sp>
      <p:graphicFrame>
        <p:nvGraphicFramePr>
          <p:cNvPr id="6" name="内容占位符 5"/>
          <p:cNvGraphicFramePr>
            <a:graphicFrameLocks/>
          </p:cNvGraphicFramePr>
          <p:nvPr>
            <p:extLst/>
          </p:nvPr>
        </p:nvGraphicFramePr>
        <p:xfrm>
          <a:off x="7560332" y="1071522"/>
          <a:ext cx="1986479" cy="57864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圆角矩形 6"/>
          <p:cNvSpPr/>
          <p:nvPr/>
        </p:nvSpPr>
        <p:spPr>
          <a:xfrm>
            <a:off x="7980363" y="4822825"/>
            <a:ext cx="1163637" cy="838200"/>
          </a:xfrm>
          <a:prstGeom prst="roundRect">
            <a:avLst/>
          </a:prstGeom>
          <a:solidFill>
            <a:srgbClr val="FFFF0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80000"/>
              </a:lnSpc>
              <a:defRPr/>
            </a:pPr>
            <a:endParaRPr lang="zh-CN" altLang="en-US"/>
          </a:p>
        </p:txBody>
      </p:sp>
    </p:spTree>
    <p:extLst>
      <p:ext uri="{BB962C8B-B14F-4D97-AF65-F5344CB8AC3E}">
        <p14:creationId xmlns:p14="http://schemas.microsoft.com/office/powerpoint/2010/main" val="2778615427"/>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26"/>
          <p:cNvSpPr>
            <a:spLocks noGrp="1" noChangeArrowheads="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dirty="0"/>
              <a:t>第六阶段 </a:t>
            </a:r>
            <a:r>
              <a:rPr lang="en-US" altLang="zh-CN" dirty="0"/>
              <a:t>— </a:t>
            </a:r>
            <a:r>
              <a:rPr lang="zh-CN" altLang="en-US" dirty="0"/>
              <a:t>跟踪总结</a:t>
            </a:r>
          </a:p>
        </p:txBody>
      </p:sp>
      <p:sp>
        <p:nvSpPr>
          <p:cNvPr id="3" name="内容占位符 2"/>
          <p:cNvSpPr>
            <a:spLocks noGrp="1"/>
          </p:cNvSpPr>
          <p:nvPr>
            <p:ph idx="1"/>
          </p:nvPr>
        </p:nvSpPr>
        <p:spPr>
          <a:xfrm>
            <a:off x="533400" y="1295400"/>
            <a:ext cx="7530988" cy="5105400"/>
          </a:xfrm>
        </p:spPr>
        <p:txBody>
          <a:bodyPr/>
          <a:lstStyle/>
          <a:p>
            <a:r>
              <a:rPr lang="zh-CN" altLang="en-US" dirty="0"/>
              <a:t>工作目标</a:t>
            </a:r>
            <a:endParaRPr lang="en-US" altLang="zh-CN" dirty="0"/>
          </a:p>
          <a:p>
            <a:pPr lvl="1"/>
            <a:r>
              <a:rPr lang="zh-CN" altLang="zh-CN" dirty="0"/>
              <a:t>回顾并汇总所发生事件的相关信息</a:t>
            </a:r>
            <a:endParaRPr lang="en-US" altLang="zh-CN" dirty="0"/>
          </a:p>
          <a:p>
            <a:r>
              <a:rPr lang="zh-CN" altLang="en-US" dirty="0"/>
              <a:t>工作内容</a:t>
            </a:r>
            <a:endParaRPr lang="en-US" altLang="zh-CN" dirty="0"/>
          </a:p>
          <a:p>
            <a:pPr lvl="1"/>
            <a:r>
              <a:rPr lang="zh-CN" altLang="en-US" dirty="0"/>
              <a:t>关注系统恢复以后的安全状况，记录跟踪结果</a:t>
            </a:r>
          </a:p>
          <a:p>
            <a:pPr lvl="1"/>
            <a:r>
              <a:rPr lang="zh-CN" altLang="en-US" dirty="0"/>
              <a:t>评估损失、响应措施效果</a:t>
            </a:r>
          </a:p>
          <a:p>
            <a:pPr lvl="1"/>
            <a:r>
              <a:rPr lang="zh-CN" altLang="en-US" dirty="0"/>
              <a:t>分析和总结经验、教训</a:t>
            </a:r>
          </a:p>
          <a:p>
            <a:pPr lvl="1"/>
            <a:r>
              <a:rPr lang="zh-CN" altLang="en-US" dirty="0"/>
              <a:t>重新评估和修改安全策略、措施和应急响应计划</a:t>
            </a:r>
          </a:p>
          <a:p>
            <a:pPr lvl="1"/>
            <a:r>
              <a:rPr lang="zh-CN" altLang="en-US" dirty="0"/>
              <a:t>对进入司法程序的事件，进行进一步调查，打击违法犯罪活动</a:t>
            </a:r>
          </a:p>
          <a:p>
            <a:pPr lvl="1"/>
            <a:r>
              <a:rPr lang="zh-CN" altLang="en-US" dirty="0"/>
              <a:t>编制并提交应急响应报告</a:t>
            </a:r>
          </a:p>
          <a:p>
            <a:endParaRPr lang="zh-CN" altLang="en-US" dirty="0"/>
          </a:p>
        </p:txBody>
      </p:sp>
      <p:sp>
        <p:nvSpPr>
          <p:cNvPr id="37892" name="灯片编号占位符 1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FFD4DA3B-0306-448A-97F8-3C9387A70031}" type="slidenum">
              <a:rPr lang="zh-CN" altLang="en-US" smtClean="0"/>
              <a:pPr eaLnBrk="1" hangingPunct="1"/>
              <a:t>43</a:t>
            </a:fld>
            <a:endParaRPr lang="en-US" altLang="zh-CN"/>
          </a:p>
        </p:txBody>
      </p:sp>
      <p:graphicFrame>
        <p:nvGraphicFramePr>
          <p:cNvPr id="6" name="内容占位符 5"/>
          <p:cNvGraphicFramePr>
            <a:graphicFrameLocks/>
          </p:cNvGraphicFramePr>
          <p:nvPr>
            <p:extLst/>
          </p:nvPr>
        </p:nvGraphicFramePr>
        <p:xfrm>
          <a:off x="7560332" y="1071522"/>
          <a:ext cx="1986479" cy="57864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圆角矩形 6"/>
          <p:cNvSpPr/>
          <p:nvPr/>
        </p:nvSpPr>
        <p:spPr>
          <a:xfrm>
            <a:off x="7956376" y="5759450"/>
            <a:ext cx="1163637" cy="838200"/>
          </a:xfrm>
          <a:prstGeom prst="roundRect">
            <a:avLst/>
          </a:prstGeom>
          <a:solidFill>
            <a:srgbClr val="FFFF0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80000"/>
              </a:lnSpc>
              <a:defRPr/>
            </a:pPr>
            <a:endParaRPr lang="zh-CN" altLang="en-US"/>
          </a:p>
        </p:txBody>
      </p:sp>
    </p:spTree>
    <p:extLst>
      <p:ext uri="{BB962C8B-B14F-4D97-AF65-F5344CB8AC3E}">
        <p14:creationId xmlns:p14="http://schemas.microsoft.com/office/powerpoint/2010/main" val="236660957"/>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知识子域：灾难备份与恢复</a:t>
            </a:r>
          </a:p>
        </p:txBody>
      </p:sp>
      <p:sp>
        <p:nvSpPr>
          <p:cNvPr id="5" name="内容占位符 4"/>
          <p:cNvSpPr>
            <a:spLocks noGrp="1"/>
          </p:cNvSpPr>
          <p:nvPr>
            <p:ph idx="1"/>
          </p:nvPr>
        </p:nvSpPr>
        <p:spPr/>
        <p:txBody>
          <a:bodyPr/>
          <a:lstStyle/>
          <a:p>
            <a:r>
              <a:rPr lang="zh-CN" altLang="en-US" dirty="0"/>
              <a:t>灾难备份与恢复基础</a:t>
            </a:r>
          </a:p>
          <a:p>
            <a:pPr lvl="1"/>
            <a:r>
              <a:rPr lang="zh-CN" altLang="en-US" dirty="0"/>
              <a:t>了解灾难备份、灾难恢复计划的概念及作用；</a:t>
            </a:r>
          </a:p>
          <a:p>
            <a:pPr lvl="1"/>
            <a:r>
              <a:rPr lang="zh-CN" altLang="en-US" dirty="0"/>
              <a:t>理解</a:t>
            </a:r>
            <a:r>
              <a:rPr lang="en-US" altLang="zh-CN" dirty="0"/>
              <a:t>RTO</a:t>
            </a:r>
            <a:r>
              <a:rPr lang="zh-CN" altLang="en-US" dirty="0"/>
              <a:t>、</a:t>
            </a:r>
            <a:r>
              <a:rPr lang="en-US" altLang="zh-CN" dirty="0"/>
              <a:t>RPO</a:t>
            </a:r>
            <a:r>
              <a:rPr lang="zh-CN" altLang="en-US" dirty="0"/>
              <a:t>等灾备的关键指标；</a:t>
            </a:r>
          </a:p>
          <a:p>
            <a:pPr lvl="1"/>
            <a:r>
              <a:rPr lang="zh-CN" altLang="en-US" dirty="0"/>
              <a:t>了解国家灾备相关政策与标准；</a:t>
            </a:r>
          </a:p>
          <a:p>
            <a:pPr lvl="1"/>
            <a:r>
              <a:rPr lang="zh-CN" altLang="en-US" dirty="0"/>
              <a:t>了解灾难恢复组织结构。</a:t>
            </a:r>
          </a:p>
        </p:txBody>
      </p:sp>
      <p:sp>
        <p:nvSpPr>
          <p:cNvPr id="2" name="灯片编号占位符 1"/>
          <p:cNvSpPr>
            <a:spLocks noGrp="1"/>
          </p:cNvSpPr>
          <p:nvPr>
            <p:ph type="sldNum" sz="quarter" idx="10"/>
          </p:nvPr>
        </p:nvSpPr>
        <p:spPr/>
        <p:txBody>
          <a:bodyPr/>
          <a:lstStyle/>
          <a:p>
            <a:pPr>
              <a:defRPr/>
            </a:pPr>
            <a:fld id="{CECF208A-42ED-4F5D-A550-B8BF7DEAD82B}" type="slidenum">
              <a:rPr lang="zh-CN" altLang="en-US" smtClean="0"/>
              <a:pPr>
                <a:defRPr/>
              </a:pPr>
              <a:t>44</a:t>
            </a:fld>
            <a:endParaRPr lang="en-US" altLang="zh-CN"/>
          </a:p>
        </p:txBody>
      </p:sp>
    </p:spTree>
    <p:extLst>
      <p:ext uri="{BB962C8B-B14F-4D97-AF65-F5344CB8AC3E}">
        <p14:creationId xmlns:p14="http://schemas.microsoft.com/office/powerpoint/2010/main" val="1398724729"/>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灾难备份与恢复基础</a:t>
            </a:r>
          </a:p>
        </p:txBody>
      </p:sp>
      <p:sp>
        <p:nvSpPr>
          <p:cNvPr id="3" name="内容占位符 2"/>
          <p:cNvSpPr>
            <a:spLocks noGrp="1"/>
          </p:cNvSpPr>
          <p:nvPr>
            <p:ph idx="1"/>
          </p:nvPr>
        </p:nvSpPr>
        <p:spPr/>
        <p:txBody>
          <a:bodyPr/>
          <a:lstStyle/>
          <a:p>
            <a:r>
              <a:rPr lang="zh-CN" altLang="en-US" dirty="0"/>
              <a:t>灾备概念</a:t>
            </a:r>
          </a:p>
          <a:p>
            <a:pPr lvl="1"/>
            <a:r>
              <a:rPr lang="zh-CN" altLang="en-US" dirty="0"/>
              <a:t>为了保证关键业务和应用在经历各种灾难后，仍然能够最大限度的提供正常服务所进行的一系列系统计划及建设行为，其目的就是确保关键业务持续运行以及减少非计划宕机时间</a:t>
            </a:r>
            <a:endParaRPr lang="en-US" altLang="zh-CN" dirty="0"/>
          </a:p>
          <a:p>
            <a:pPr lvl="1"/>
            <a:r>
              <a:rPr lang="zh-CN" altLang="en-US" dirty="0"/>
              <a:t>灾难备份是灾难恢复的基础，灾难恢复不能只考虑信息系统的恢复，更应关注业务的恢复</a:t>
            </a:r>
          </a:p>
          <a:p>
            <a:r>
              <a:rPr lang="zh-CN" altLang="en-US" dirty="0"/>
              <a:t>灾难恢复计划</a:t>
            </a:r>
          </a:p>
          <a:p>
            <a:pPr lvl="1"/>
            <a:r>
              <a:rPr lang="zh-CN" altLang="en-US" dirty="0"/>
              <a:t>定义信息系统灾难恢复过程中所需的任务、行动、数据和资源的文件，用于指导相关人员在预定的灾难恢复目标内恢复信息系统支持的关键业务功能</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45</a:t>
            </a:fld>
            <a:endParaRPr lang="en-US" altLang="zh-CN"/>
          </a:p>
        </p:txBody>
      </p:sp>
    </p:spTree>
    <p:extLst>
      <p:ext uri="{BB962C8B-B14F-4D97-AF65-F5344CB8AC3E}">
        <p14:creationId xmlns:p14="http://schemas.microsoft.com/office/powerpoint/2010/main" val="1353282746"/>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恢复点目标（</a:t>
            </a:r>
            <a:r>
              <a:rPr lang="en-US" altLang="zh-CN" dirty="0"/>
              <a:t>RPO</a:t>
            </a:r>
            <a:r>
              <a:rPr lang="zh-CN" altLang="en-US" dirty="0"/>
              <a:t>）</a:t>
            </a:r>
            <a:endParaRPr lang="en-US" altLang="zh-CN" dirty="0"/>
          </a:p>
          <a:p>
            <a:pPr lvl="1"/>
            <a:r>
              <a:rPr lang="zh-CN" altLang="en-US" dirty="0"/>
              <a:t>定义：灾难发生后，系统和数据必须恢复到的时间点要求</a:t>
            </a:r>
          </a:p>
          <a:p>
            <a:pPr lvl="1"/>
            <a:r>
              <a:rPr lang="zh-CN" altLang="en-US" dirty="0"/>
              <a:t>代表了当灾难发生时允许丢失的数据量</a:t>
            </a:r>
          </a:p>
          <a:p>
            <a:r>
              <a:rPr lang="zh-CN" altLang="en-US" dirty="0"/>
              <a:t>恢复时间目标（</a:t>
            </a:r>
            <a:r>
              <a:rPr lang="en-US" altLang="zh-CN" dirty="0"/>
              <a:t>RTO</a:t>
            </a:r>
            <a:r>
              <a:rPr lang="zh-CN" altLang="en-US" dirty="0"/>
              <a:t>）</a:t>
            </a:r>
            <a:endParaRPr lang="en-US" altLang="zh-CN" dirty="0"/>
          </a:p>
          <a:p>
            <a:pPr lvl="1"/>
            <a:r>
              <a:rPr lang="zh-CN" altLang="en-US" dirty="0"/>
              <a:t>定义：灾难发生后，信息系统和业务功能从停顿到必须恢复的时间要求</a:t>
            </a:r>
          </a:p>
          <a:p>
            <a:pPr lvl="1"/>
            <a:r>
              <a:rPr lang="zh-CN" altLang="en-US" dirty="0"/>
              <a:t>代表了企业能容忍的信息系统和业务功能恢复的时间</a:t>
            </a:r>
          </a:p>
          <a:p>
            <a:endParaRPr lang="zh-CN" altLang="en-US" dirty="0"/>
          </a:p>
        </p:txBody>
      </p:sp>
      <p:sp>
        <p:nvSpPr>
          <p:cNvPr id="65545" name="Rectangle 38"/>
          <p:cNvSpPr>
            <a:spLocks noChangeArrowheads="1"/>
          </p:cNvSpPr>
          <p:nvPr/>
        </p:nvSpPr>
        <p:spPr bwMode="auto">
          <a:xfrm>
            <a:off x="503548" y="4104643"/>
            <a:ext cx="8149592" cy="2276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ts val="1000"/>
              </a:spcBef>
              <a:buClr>
                <a:srgbClr val="3399FF"/>
              </a:buClr>
              <a:buFont typeface="Wingdings" pitchFamily="2" charset="2"/>
              <a:buChar char="v"/>
            </a:pPr>
            <a:endParaRPr lang="zh-CN" altLang="en-US" dirty="0">
              <a:latin typeface="黑体" pitchFamily="49" charset="-122"/>
              <a:ea typeface="黑体" pitchFamily="49" charset="-122"/>
            </a:endParaRPr>
          </a:p>
        </p:txBody>
      </p:sp>
      <p:sp>
        <p:nvSpPr>
          <p:cNvPr id="65538" name="Rectangle 2"/>
          <p:cNvSpPr>
            <a:spLocks noGrp="1" noChangeArrowheads="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dirty="0"/>
              <a:t>灾备指标</a:t>
            </a:r>
          </a:p>
        </p:txBody>
      </p:sp>
      <p:sp>
        <p:nvSpPr>
          <p:cNvPr id="6554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33A7440D-8337-4E22-8D59-8A6561203071}" type="slidenum">
              <a:rPr lang="zh-CN" altLang="en-US" smtClean="0"/>
              <a:pPr eaLnBrk="1" hangingPunct="1"/>
              <a:t>46</a:t>
            </a:fld>
            <a:endParaRPr lang="en-US" altLang="zh-CN"/>
          </a:p>
        </p:txBody>
      </p:sp>
    </p:spTree>
    <p:extLst>
      <p:ext uri="{BB962C8B-B14F-4D97-AF65-F5344CB8AC3E}">
        <p14:creationId xmlns:p14="http://schemas.microsoft.com/office/powerpoint/2010/main" val="3434784684"/>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灾备组织</a:t>
            </a:r>
          </a:p>
        </p:txBody>
      </p:sp>
      <p:sp>
        <p:nvSpPr>
          <p:cNvPr id="3" name="内容占位符 2"/>
          <p:cNvSpPr>
            <a:spLocks noGrp="1"/>
          </p:cNvSpPr>
          <p:nvPr>
            <p:ph idx="1"/>
          </p:nvPr>
        </p:nvSpPr>
        <p:spPr/>
        <p:txBody>
          <a:bodyPr/>
          <a:lstStyle/>
          <a:p>
            <a:r>
              <a:rPr lang="zh-CN" altLang="en-US" dirty="0"/>
              <a:t>组织构成</a:t>
            </a:r>
            <a:endParaRPr lang="en-US" altLang="zh-CN" dirty="0"/>
          </a:p>
          <a:p>
            <a:pPr lvl="1"/>
            <a:r>
              <a:rPr lang="zh-CN" altLang="en-US" dirty="0"/>
              <a:t>领导组、规划实施组、日常运行组</a:t>
            </a:r>
            <a:endParaRPr lang="en-US" altLang="zh-CN" dirty="0"/>
          </a:p>
          <a:p>
            <a:pPr lvl="1"/>
            <a:r>
              <a:rPr lang="zh-CN" altLang="en-US" dirty="0"/>
              <a:t>规划工作可聘请外部专家，实施和运行也可委托外包机构承担</a:t>
            </a:r>
            <a:endParaRPr lang="en-US" altLang="zh-CN"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47</a:t>
            </a:fld>
            <a:endParaRPr lang="en-US" altLang="zh-CN"/>
          </a:p>
        </p:txBody>
      </p:sp>
      <p:pic>
        <p:nvPicPr>
          <p:cNvPr id="5" name="图片 4"/>
          <p:cNvPicPr>
            <a:picLocks noChangeAspect="1"/>
          </p:cNvPicPr>
          <p:nvPr/>
        </p:nvPicPr>
        <p:blipFill>
          <a:blip r:embed="rId2"/>
          <a:stretch>
            <a:fillRect/>
          </a:stretch>
        </p:blipFill>
        <p:spPr>
          <a:xfrm>
            <a:off x="31984" y="3220353"/>
            <a:ext cx="9156231" cy="3285222"/>
          </a:xfrm>
          <a:prstGeom prst="rect">
            <a:avLst/>
          </a:prstGeom>
        </p:spPr>
      </p:pic>
    </p:spTree>
    <p:extLst>
      <p:ext uri="{BB962C8B-B14F-4D97-AF65-F5344CB8AC3E}">
        <p14:creationId xmlns:p14="http://schemas.microsoft.com/office/powerpoint/2010/main" val="2616837264"/>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国家灾备政策及相关标准</a:t>
            </a:r>
          </a:p>
        </p:txBody>
      </p:sp>
      <p:sp>
        <p:nvSpPr>
          <p:cNvPr id="3" name="内容占位符 2"/>
          <p:cNvSpPr>
            <a:spLocks noGrp="1"/>
          </p:cNvSpPr>
          <p:nvPr>
            <p:ph idx="1"/>
          </p:nvPr>
        </p:nvSpPr>
        <p:spPr/>
        <p:txBody>
          <a:bodyPr/>
          <a:lstStyle/>
          <a:p>
            <a:r>
              <a:rPr lang="en-US" altLang="zh-CN" dirty="0"/>
              <a:t>27</a:t>
            </a:r>
            <a:r>
              <a:rPr lang="zh-CN" altLang="en-US" dirty="0"/>
              <a:t>号文首次提出灾备概念</a:t>
            </a:r>
          </a:p>
          <a:p>
            <a:r>
              <a:rPr lang="zh-CN" altLang="en-US" dirty="0"/>
              <a:t>重要信息系统灾难恢复指南：指明了灾难恢复的工作流程、等级划分和预案的制定框架</a:t>
            </a:r>
          </a:p>
          <a:p>
            <a:r>
              <a:rPr lang="en-US" altLang="zh-CN" dirty="0"/>
              <a:t>GB/T 20988-2007</a:t>
            </a:r>
            <a:r>
              <a:rPr lang="zh-CN" altLang="en-US" dirty="0"/>
              <a:t>，规定了灾难恢复工作流程、灾难恢复等及方案设计、预案、演练</a:t>
            </a:r>
          </a:p>
          <a:p>
            <a:r>
              <a:rPr lang="en-US" altLang="zh-CN" dirty="0"/>
              <a:t>《</a:t>
            </a:r>
            <a:r>
              <a:rPr lang="zh-CN" altLang="en-US" dirty="0"/>
              <a:t>灾难恢复中心建设与运维管理规范</a:t>
            </a:r>
            <a:r>
              <a:rPr lang="en-US" altLang="zh-CN" dirty="0"/>
              <a:t>》</a:t>
            </a:r>
            <a:r>
              <a:rPr lang="zh-CN" altLang="en-US" dirty="0"/>
              <a:t>，指出了灾备中心建设的全生命周期、灾备中心的运维工作</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48</a:t>
            </a:fld>
            <a:endParaRPr lang="en-US" altLang="zh-CN"/>
          </a:p>
        </p:txBody>
      </p:sp>
    </p:spTree>
    <p:extLst>
      <p:ext uri="{BB962C8B-B14F-4D97-AF65-F5344CB8AC3E}">
        <p14:creationId xmlns:p14="http://schemas.microsoft.com/office/powerpoint/2010/main" val="888267732"/>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知识子域：灾难备份与恢复</a:t>
            </a:r>
          </a:p>
        </p:txBody>
      </p:sp>
      <p:sp>
        <p:nvSpPr>
          <p:cNvPr id="3" name="内容占位符 2"/>
          <p:cNvSpPr>
            <a:spLocks noGrp="1"/>
          </p:cNvSpPr>
          <p:nvPr>
            <p:ph idx="1"/>
          </p:nvPr>
        </p:nvSpPr>
        <p:spPr/>
        <p:txBody>
          <a:bodyPr/>
          <a:lstStyle/>
          <a:p>
            <a:r>
              <a:rPr lang="zh-CN" altLang="en-US" dirty="0"/>
              <a:t>灾难恢复相关技术</a:t>
            </a:r>
          </a:p>
          <a:p>
            <a:pPr lvl="1"/>
            <a:r>
              <a:rPr lang="zh-CN" altLang="en-US" dirty="0"/>
              <a:t>了解</a:t>
            </a:r>
            <a:r>
              <a:rPr lang="en-US" altLang="zh-CN" dirty="0"/>
              <a:t>DAS</a:t>
            </a:r>
            <a:r>
              <a:rPr lang="zh-CN" altLang="en-US" dirty="0"/>
              <a:t>、</a:t>
            </a:r>
            <a:r>
              <a:rPr lang="en-US" altLang="zh-CN" dirty="0"/>
              <a:t>SAN</a:t>
            </a:r>
            <a:r>
              <a:rPr lang="zh-CN" altLang="en-US" dirty="0"/>
              <a:t>、</a:t>
            </a:r>
            <a:r>
              <a:rPr lang="en-US" altLang="zh-CN" dirty="0"/>
              <a:t>NAS</a:t>
            </a:r>
            <a:r>
              <a:rPr lang="zh-CN" altLang="en-US" dirty="0"/>
              <a:t>存储技术的概念及应用区别；</a:t>
            </a:r>
          </a:p>
          <a:p>
            <a:pPr lvl="1"/>
            <a:r>
              <a:rPr lang="zh-CN" altLang="en-US" dirty="0"/>
              <a:t>了解全备份、增量备份、差分备份等备份方式的区别；</a:t>
            </a:r>
          </a:p>
          <a:p>
            <a:pPr lvl="1"/>
            <a:r>
              <a:rPr lang="zh-CN" altLang="en-US" dirty="0"/>
              <a:t>了解常用的备份介质；</a:t>
            </a:r>
          </a:p>
          <a:p>
            <a:pPr lvl="1"/>
            <a:r>
              <a:rPr lang="zh-CN" altLang="en-US" dirty="0"/>
              <a:t>理解磁盘冗余阵列</a:t>
            </a:r>
            <a:r>
              <a:rPr lang="en-US" altLang="zh-CN" dirty="0"/>
              <a:t>RAID-0</a:t>
            </a:r>
            <a:r>
              <a:rPr lang="zh-CN" altLang="en-US" dirty="0"/>
              <a:t>、</a:t>
            </a:r>
            <a:r>
              <a:rPr lang="en-US" altLang="zh-CN" dirty="0"/>
              <a:t>RAID-1</a:t>
            </a:r>
            <a:r>
              <a:rPr lang="zh-CN" altLang="en-US" dirty="0"/>
              <a:t>、</a:t>
            </a:r>
            <a:r>
              <a:rPr lang="en-US" altLang="zh-CN" dirty="0"/>
              <a:t>RAID-5</a:t>
            </a:r>
            <a:r>
              <a:rPr lang="zh-CN" altLang="en-US" dirty="0"/>
              <a:t>等配置的差别；</a:t>
            </a:r>
          </a:p>
          <a:p>
            <a:pPr lvl="1"/>
            <a:r>
              <a:rPr lang="zh-CN" altLang="en-US" dirty="0"/>
              <a:t>了解冷站、温站、热站等概念。</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49</a:t>
            </a:fld>
            <a:endParaRPr lang="en-US" altLang="zh-CN"/>
          </a:p>
        </p:txBody>
      </p:sp>
    </p:spTree>
    <p:extLst>
      <p:ext uri="{BB962C8B-B14F-4D97-AF65-F5344CB8AC3E}">
        <p14:creationId xmlns:p14="http://schemas.microsoft.com/office/powerpoint/2010/main" val="251242209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业务连续性管理基础</a:t>
            </a:r>
          </a:p>
        </p:txBody>
      </p:sp>
      <p:sp>
        <p:nvSpPr>
          <p:cNvPr id="3" name="内容占位符 2"/>
          <p:cNvSpPr>
            <a:spLocks noGrp="1"/>
          </p:cNvSpPr>
          <p:nvPr>
            <p:ph idx="1"/>
          </p:nvPr>
        </p:nvSpPr>
        <p:spPr/>
        <p:txBody>
          <a:bodyPr/>
          <a:lstStyle/>
          <a:p>
            <a:r>
              <a:rPr lang="en-US" altLang="zh-CN" dirty="0"/>
              <a:t>BCM</a:t>
            </a:r>
            <a:r>
              <a:rPr lang="zh-CN" altLang="en-US" dirty="0"/>
              <a:t>与组织机构</a:t>
            </a:r>
          </a:p>
          <a:p>
            <a:pPr lvl="1"/>
            <a:r>
              <a:rPr lang="en-US" altLang="zh-CN" dirty="0"/>
              <a:t>BCM</a:t>
            </a:r>
            <a:r>
              <a:rPr lang="zh-CN" altLang="en-US" dirty="0"/>
              <a:t>应为业务战略服务</a:t>
            </a:r>
          </a:p>
          <a:p>
            <a:pPr lvl="1"/>
            <a:r>
              <a:rPr lang="en-US" altLang="zh-CN" dirty="0"/>
              <a:t>BCM</a:t>
            </a:r>
            <a:r>
              <a:rPr lang="zh-CN" altLang="en-US" dirty="0"/>
              <a:t>是风险管理框架的补充，主要考虑业务中断的影响</a:t>
            </a:r>
          </a:p>
          <a:p>
            <a:r>
              <a:rPr lang="en-US" altLang="zh-CN" dirty="0"/>
              <a:t>BCM</a:t>
            </a:r>
            <a:r>
              <a:rPr lang="zh-CN" altLang="en-US" dirty="0"/>
              <a:t>的生命周期</a:t>
            </a:r>
          </a:p>
          <a:p>
            <a:pPr lvl="1"/>
            <a:r>
              <a:rPr lang="zh-CN" altLang="en-US" dirty="0"/>
              <a:t>需求、组织和管理程序的确定</a:t>
            </a:r>
          </a:p>
          <a:p>
            <a:pPr lvl="1"/>
            <a:r>
              <a:rPr lang="zh-CN" altLang="en-US" dirty="0"/>
              <a:t>业务分析，确定关键业务流程和关键因素</a:t>
            </a:r>
          </a:p>
          <a:p>
            <a:pPr lvl="1"/>
            <a:r>
              <a:rPr lang="zh-CN" altLang="en-US" dirty="0"/>
              <a:t>制定业务策略</a:t>
            </a:r>
          </a:p>
          <a:p>
            <a:pPr lvl="1"/>
            <a:r>
              <a:rPr lang="zh-CN" altLang="en-US" dirty="0"/>
              <a:t>开发并执行业务持续计划</a:t>
            </a:r>
          </a:p>
          <a:p>
            <a:pPr lvl="1"/>
            <a:r>
              <a:rPr lang="zh-CN" altLang="en-US" dirty="0"/>
              <a:t>意识培养和建立</a:t>
            </a:r>
          </a:p>
          <a:p>
            <a:pPr lvl="1"/>
            <a:r>
              <a:rPr lang="zh-CN" altLang="en-US" dirty="0"/>
              <a:t>计划演练</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5</a:t>
            </a:fld>
            <a:endParaRPr lang="en-US" altLang="zh-CN"/>
          </a:p>
        </p:txBody>
      </p:sp>
    </p:spTree>
    <p:extLst>
      <p:ext uri="{BB962C8B-B14F-4D97-AF65-F5344CB8AC3E}">
        <p14:creationId xmlns:p14="http://schemas.microsoft.com/office/powerpoint/2010/main" val="4118002527"/>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存储技术</a:t>
            </a:r>
          </a:p>
        </p:txBody>
      </p:sp>
      <p:sp>
        <p:nvSpPr>
          <p:cNvPr id="3" name="内容占位符 2"/>
          <p:cNvSpPr>
            <a:spLocks noGrp="1"/>
          </p:cNvSpPr>
          <p:nvPr>
            <p:ph idx="1"/>
          </p:nvPr>
        </p:nvSpPr>
        <p:spPr/>
        <p:txBody>
          <a:bodyPr/>
          <a:lstStyle/>
          <a:p>
            <a:r>
              <a:rPr lang="zh-CN" altLang="zh-CN" dirty="0"/>
              <a:t>直接附加存储</a:t>
            </a:r>
            <a:r>
              <a:rPr lang="zh-CN" altLang="en-US" dirty="0"/>
              <a:t>（</a:t>
            </a:r>
            <a:r>
              <a:rPr lang="en-US" altLang="zh-CN" dirty="0"/>
              <a:t>DAS</a:t>
            </a:r>
            <a:r>
              <a:rPr lang="zh-CN" altLang="en-US" dirty="0"/>
              <a:t>）</a:t>
            </a:r>
            <a:endParaRPr lang="en-US" altLang="zh-CN" dirty="0"/>
          </a:p>
          <a:p>
            <a:pPr lvl="1"/>
            <a:r>
              <a:rPr lang="zh-CN" altLang="en-US" dirty="0"/>
              <a:t>直接连接在各种服务器或客户端扩展接口下的数据存储设备， 依赖计算机，是硬件堆叠，不带操作系统</a:t>
            </a:r>
          </a:p>
          <a:p>
            <a:pPr lvl="1"/>
            <a:r>
              <a:rPr lang="zh-CN" altLang="en-US" dirty="0"/>
              <a:t> 优点：适用物理位置分散情况、容易实现打容量存储，性能较高、实施简单</a:t>
            </a:r>
          </a:p>
          <a:p>
            <a:pPr lvl="1"/>
            <a:r>
              <a:rPr lang="zh-CN" altLang="en-US" dirty="0"/>
              <a:t> 缺点：对服务器依赖性强，占用服务器资源、扩展性较差、资源利用率低、可管理性差</a:t>
            </a:r>
            <a:endParaRPr lang="en-US" altLang="zh-CN" dirty="0"/>
          </a:p>
          <a:p>
            <a:r>
              <a:rPr lang="zh-CN" altLang="en-US"/>
              <a:t>存储区域网络（</a:t>
            </a:r>
            <a:r>
              <a:rPr lang="en-US" altLang="zh-CN" dirty="0"/>
              <a:t>SAN</a:t>
            </a:r>
            <a:r>
              <a:rPr lang="zh-CN" altLang="en-US" dirty="0"/>
              <a:t>）</a:t>
            </a:r>
            <a:endParaRPr lang="en-US" altLang="zh-CN" dirty="0"/>
          </a:p>
          <a:p>
            <a:pPr lvl="1"/>
            <a:r>
              <a:rPr lang="zh-CN" altLang="en-US" dirty="0"/>
              <a:t>专用网络、效率高、扩展方便</a:t>
            </a:r>
          </a:p>
          <a:p>
            <a:pPr lvl="1"/>
            <a:r>
              <a:rPr lang="zh-CN" altLang="en-US" dirty="0"/>
              <a:t>成本高、实施复杂、难度大</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50</a:t>
            </a:fld>
            <a:endParaRPr lang="en-US" altLang="zh-CN"/>
          </a:p>
        </p:txBody>
      </p:sp>
    </p:spTree>
    <p:extLst>
      <p:ext uri="{BB962C8B-B14F-4D97-AF65-F5344CB8AC3E}">
        <p14:creationId xmlns:p14="http://schemas.microsoft.com/office/powerpoint/2010/main" val="2764234218"/>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存储技术</a:t>
            </a:r>
          </a:p>
        </p:txBody>
      </p:sp>
      <p:sp>
        <p:nvSpPr>
          <p:cNvPr id="3" name="内容占位符 2"/>
          <p:cNvSpPr>
            <a:spLocks noGrp="1"/>
          </p:cNvSpPr>
          <p:nvPr>
            <p:ph idx="1"/>
          </p:nvPr>
        </p:nvSpPr>
        <p:spPr/>
        <p:txBody>
          <a:bodyPr/>
          <a:lstStyle/>
          <a:p>
            <a:r>
              <a:rPr lang="zh-CN" altLang="zh-CN" dirty="0"/>
              <a:t>网络附加存储</a:t>
            </a:r>
            <a:r>
              <a:rPr lang="zh-CN" altLang="en-US" dirty="0"/>
              <a:t>（</a:t>
            </a:r>
            <a:r>
              <a:rPr lang="en-US" altLang="zh-CN" dirty="0"/>
              <a:t>NAS</a:t>
            </a:r>
            <a:r>
              <a:rPr lang="zh-CN" altLang="en-US" dirty="0"/>
              <a:t>）</a:t>
            </a:r>
            <a:endParaRPr lang="en-US" altLang="zh-CN" dirty="0"/>
          </a:p>
          <a:p>
            <a:pPr lvl="1"/>
            <a:r>
              <a:rPr lang="zh-CN" altLang="en-US" dirty="0"/>
              <a:t>直接通过网络接口将存储设备与网络相连实现数据存储的机制</a:t>
            </a:r>
          </a:p>
          <a:p>
            <a:pPr lvl="1"/>
            <a:r>
              <a:rPr lang="zh-CN" altLang="en-US" dirty="0"/>
              <a:t>有独立</a:t>
            </a:r>
            <a:r>
              <a:rPr lang="en-US" altLang="zh-CN" dirty="0"/>
              <a:t>IP</a:t>
            </a:r>
            <a:r>
              <a:rPr lang="zh-CN" altLang="en-US" dirty="0"/>
              <a:t>地址，操作系统等</a:t>
            </a:r>
          </a:p>
          <a:p>
            <a:pPr lvl="1"/>
            <a:r>
              <a:rPr lang="zh-CN" altLang="en-US" dirty="0"/>
              <a:t>优点：易于安装不是和管理、不占用服务器资源、跨平台</a:t>
            </a:r>
            <a:endParaRPr lang="en-US" altLang="zh-CN" dirty="0"/>
          </a:p>
          <a:p>
            <a:pPr lvl="1"/>
            <a:r>
              <a:rPr lang="zh-CN" altLang="en-US" dirty="0"/>
              <a:t>不足：</a:t>
            </a:r>
            <a:r>
              <a:rPr lang="zh-CN" altLang="zh-CN" dirty="0"/>
              <a:t>性能相对较差，因为数据传输使用网络，可能影响网络流量、甚至可能产生数据泄漏等安全问题</a:t>
            </a:r>
            <a:endParaRPr lang="zh-CN" altLang="en-US" dirty="0"/>
          </a:p>
          <a:p>
            <a:pPr marL="0" indent="0">
              <a:buNone/>
            </a:pPr>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51</a:t>
            </a:fld>
            <a:endParaRPr lang="en-US" altLang="zh-CN"/>
          </a:p>
        </p:txBody>
      </p:sp>
    </p:spTree>
    <p:extLst>
      <p:ext uri="{BB962C8B-B14F-4D97-AF65-F5344CB8AC3E}">
        <p14:creationId xmlns:p14="http://schemas.microsoft.com/office/powerpoint/2010/main" val="3107400376"/>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备份技术</a:t>
            </a:r>
          </a:p>
        </p:txBody>
      </p:sp>
      <p:sp>
        <p:nvSpPr>
          <p:cNvPr id="5" name="内容占位符 4"/>
          <p:cNvSpPr>
            <a:spLocks noGrp="1"/>
          </p:cNvSpPr>
          <p:nvPr>
            <p:ph idx="1"/>
          </p:nvPr>
        </p:nvSpPr>
        <p:spPr/>
        <p:txBody>
          <a:bodyPr/>
          <a:lstStyle/>
          <a:p>
            <a:r>
              <a:rPr lang="zh-CN" altLang="en-US" dirty="0"/>
              <a:t>备份方式</a:t>
            </a:r>
            <a:endParaRPr lang="en-US" altLang="zh-CN" dirty="0"/>
          </a:p>
          <a:p>
            <a:pPr lvl="1"/>
            <a:r>
              <a:rPr lang="zh-CN" altLang="en-US" dirty="0"/>
              <a:t>完全备份</a:t>
            </a:r>
            <a:endParaRPr lang="en-US" altLang="zh-CN" dirty="0"/>
          </a:p>
          <a:p>
            <a:pPr lvl="1"/>
            <a:r>
              <a:rPr lang="zh-CN" altLang="en-US" dirty="0"/>
              <a:t>增量备份</a:t>
            </a:r>
            <a:endParaRPr lang="en-US" altLang="zh-CN" dirty="0"/>
          </a:p>
          <a:p>
            <a:pPr lvl="1"/>
            <a:r>
              <a:rPr lang="zh-CN" altLang="en-US" dirty="0"/>
              <a:t>差量备份</a:t>
            </a:r>
            <a:endParaRPr lang="en-US" altLang="zh-CN" dirty="0"/>
          </a:p>
          <a:p>
            <a:r>
              <a:rPr lang="zh-CN" altLang="en-US" dirty="0"/>
              <a:t>备份介质</a:t>
            </a:r>
            <a:endParaRPr lang="en-US" altLang="zh-CN" dirty="0"/>
          </a:p>
          <a:p>
            <a:pPr lvl="1"/>
            <a:r>
              <a:rPr lang="zh-CN" altLang="en-US" dirty="0"/>
              <a:t>磁带</a:t>
            </a:r>
            <a:endParaRPr lang="en-US" altLang="zh-CN" dirty="0"/>
          </a:p>
          <a:p>
            <a:pPr lvl="1"/>
            <a:r>
              <a:rPr lang="zh-CN" altLang="en-US" dirty="0"/>
              <a:t>硬盘</a:t>
            </a:r>
          </a:p>
        </p:txBody>
      </p:sp>
      <p:sp>
        <p:nvSpPr>
          <p:cNvPr id="2" name="灯片编号占位符 1"/>
          <p:cNvSpPr>
            <a:spLocks noGrp="1"/>
          </p:cNvSpPr>
          <p:nvPr>
            <p:ph type="sldNum" sz="quarter" idx="10"/>
          </p:nvPr>
        </p:nvSpPr>
        <p:spPr/>
        <p:txBody>
          <a:bodyPr/>
          <a:lstStyle/>
          <a:p>
            <a:pPr>
              <a:defRPr/>
            </a:pPr>
            <a:fld id="{CECF208A-42ED-4F5D-A550-B8BF7DEAD82B}" type="slidenum">
              <a:rPr lang="zh-CN" altLang="en-US" smtClean="0"/>
              <a:pPr>
                <a:defRPr/>
              </a:pPr>
              <a:t>52</a:t>
            </a:fld>
            <a:endParaRPr lang="en-US" altLang="zh-CN"/>
          </a:p>
        </p:txBody>
      </p:sp>
    </p:spTree>
    <p:extLst>
      <p:ext uri="{BB962C8B-B14F-4D97-AF65-F5344CB8AC3E}">
        <p14:creationId xmlns:p14="http://schemas.microsoft.com/office/powerpoint/2010/main" val="2268236623"/>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冗余磁盘阵列（ </a:t>
            </a:r>
            <a:r>
              <a:rPr lang="en-US" altLang="zh-CN" dirty="0"/>
              <a:t>RAID</a:t>
            </a:r>
            <a:r>
              <a:rPr lang="zh-CN" altLang="en-US" dirty="0"/>
              <a:t>）</a:t>
            </a:r>
          </a:p>
        </p:txBody>
      </p:sp>
      <p:sp>
        <p:nvSpPr>
          <p:cNvPr id="3" name="内容占位符 2"/>
          <p:cNvSpPr>
            <a:spLocks noGrp="1"/>
          </p:cNvSpPr>
          <p:nvPr>
            <p:ph idx="1"/>
          </p:nvPr>
        </p:nvSpPr>
        <p:spPr/>
        <p:txBody>
          <a:bodyPr/>
          <a:lstStyle/>
          <a:p>
            <a:r>
              <a:rPr lang="zh-CN" altLang="en-US" dirty="0"/>
              <a:t>实现方式</a:t>
            </a:r>
            <a:endParaRPr lang="en-US" altLang="zh-CN" dirty="0"/>
          </a:p>
          <a:p>
            <a:pPr lvl="1"/>
            <a:r>
              <a:rPr lang="en-US" altLang="zh-CN" dirty="0"/>
              <a:t>RAID-O</a:t>
            </a:r>
            <a:r>
              <a:rPr lang="zh-CN" altLang="en-US" dirty="0"/>
              <a:t>（条带）：</a:t>
            </a:r>
            <a:r>
              <a:rPr lang="zh-CN" altLang="zh-CN" dirty="0"/>
              <a:t>提高了磁盘子系统的性能，但不提供容错能力</a:t>
            </a:r>
          </a:p>
          <a:p>
            <a:pPr lvl="1"/>
            <a:r>
              <a:rPr lang="en-US" altLang="zh-CN" dirty="0"/>
              <a:t>RAID-1 (</a:t>
            </a:r>
            <a:r>
              <a:rPr lang="zh-CN" altLang="zh-CN" dirty="0"/>
              <a:t>镜像</a:t>
            </a:r>
            <a:r>
              <a:rPr lang="en-US" altLang="zh-CN" dirty="0"/>
              <a:t>)</a:t>
            </a:r>
            <a:r>
              <a:rPr lang="zh-CN" altLang="zh-CN" dirty="0"/>
              <a:t>：</a:t>
            </a:r>
            <a:r>
              <a:rPr lang="zh-CN" altLang="en-US" dirty="0"/>
              <a:t>磁盘一对一镜像，确保数据不丢失</a:t>
            </a:r>
            <a:endParaRPr lang="en-US" altLang="zh-CN" dirty="0"/>
          </a:p>
          <a:p>
            <a:pPr lvl="1"/>
            <a:r>
              <a:rPr lang="en-US" altLang="zh-CN" dirty="0"/>
              <a:t>RAID-5</a:t>
            </a:r>
            <a:r>
              <a:rPr lang="zh-CN" altLang="en-US" dirty="0"/>
              <a:t>（</a:t>
            </a:r>
            <a:r>
              <a:rPr lang="zh-CN" altLang="zh-CN" dirty="0"/>
              <a:t>奇偶校验</a:t>
            </a:r>
            <a:r>
              <a:rPr lang="zh-CN" altLang="en-US" dirty="0"/>
              <a:t>）</a:t>
            </a:r>
            <a:r>
              <a:rPr lang="zh-CN" altLang="zh-CN" dirty="0"/>
              <a:t>：</a:t>
            </a:r>
            <a:r>
              <a:rPr lang="zh-CN" altLang="en-US" dirty="0"/>
              <a:t>三块以上磁盘，其中一块作为校验信息，允许第一磁盘损坏</a:t>
            </a:r>
            <a:endParaRPr lang="en-US" altLang="zh-CN" dirty="0"/>
          </a:p>
          <a:p>
            <a:r>
              <a:rPr lang="zh-CN" altLang="en-US" dirty="0"/>
              <a:t>可基于硬件，也可基于软件</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53</a:t>
            </a:fld>
            <a:endParaRPr lang="en-US" altLang="zh-CN"/>
          </a:p>
        </p:txBody>
      </p:sp>
    </p:spTree>
    <p:extLst>
      <p:ext uri="{BB962C8B-B14F-4D97-AF65-F5344CB8AC3E}">
        <p14:creationId xmlns:p14="http://schemas.microsoft.com/office/powerpoint/2010/main" val="3991773803"/>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备用场所</a:t>
            </a:r>
          </a:p>
        </p:txBody>
      </p:sp>
      <p:sp>
        <p:nvSpPr>
          <p:cNvPr id="3" name="内容占位符 2"/>
          <p:cNvSpPr>
            <a:spLocks noGrp="1"/>
          </p:cNvSpPr>
          <p:nvPr>
            <p:ph idx="1"/>
          </p:nvPr>
        </p:nvSpPr>
        <p:spPr/>
        <p:txBody>
          <a:bodyPr/>
          <a:lstStyle/>
          <a:p>
            <a:r>
              <a:rPr lang="zh-CN" altLang="en-US" dirty="0"/>
              <a:t>冷站</a:t>
            </a:r>
            <a:endParaRPr lang="en-US" altLang="zh-CN" dirty="0"/>
          </a:p>
          <a:p>
            <a:r>
              <a:rPr lang="zh-CN" altLang="en-US" dirty="0"/>
              <a:t>温站</a:t>
            </a:r>
            <a:endParaRPr lang="en-US" altLang="zh-CN" dirty="0"/>
          </a:p>
          <a:p>
            <a:r>
              <a:rPr lang="zh-CN" altLang="en-US" dirty="0"/>
              <a:t>热站</a:t>
            </a:r>
            <a:endParaRPr lang="en-US" altLang="zh-CN" dirty="0"/>
          </a:p>
          <a:p>
            <a:r>
              <a:rPr lang="zh-CN" altLang="en-US" dirty="0"/>
              <a:t>移动站</a:t>
            </a:r>
            <a:endParaRPr lang="en-US" altLang="zh-CN" dirty="0"/>
          </a:p>
          <a:p>
            <a:r>
              <a:rPr lang="zh-CN" altLang="en-US" dirty="0"/>
              <a:t>镜像站</a:t>
            </a:r>
            <a:endParaRPr lang="en-US" altLang="zh-CN"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54</a:t>
            </a:fld>
            <a:endParaRPr lang="en-US" altLang="zh-CN"/>
          </a:p>
        </p:txBody>
      </p:sp>
    </p:spTree>
    <p:extLst>
      <p:ext uri="{BB962C8B-B14F-4D97-AF65-F5344CB8AC3E}">
        <p14:creationId xmlns:p14="http://schemas.microsoft.com/office/powerpoint/2010/main" val="3979243597"/>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知识子域：灾难备份与恢复</a:t>
            </a:r>
          </a:p>
        </p:txBody>
      </p:sp>
      <p:sp>
        <p:nvSpPr>
          <p:cNvPr id="3" name="内容占位符 2"/>
          <p:cNvSpPr>
            <a:spLocks noGrp="1"/>
          </p:cNvSpPr>
          <p:nvPr>
            <p:ph idx="1"/>
          </p:nvPr>
        </p:nvSpPr>
        <p:spPr/>
        <p:txBody>
          <a:bodyPr/>
          <a:lstStyle/>
          <a:p>
            <a:r>
              <a:rPr lang="zh-CN" altLang="en-US" dirty="0"/>
              <a:t>灾难恢复策略</a:t>
            </a:r>
          </a:p>
          <a:p>
            <a:pPr lvl="1"/>
            <a:r>
              <a:rPr lang="zh-CN" altLang="en-US" dirty="0"/>
              <a:t>了解国际标准</a:t>
            </a:r>
            <a:r>
              <a:rPr lang="en-US" altLang="zh-CN" dirty="0"/>
              <a:t>SHARE78</a:t>
            </a:r>
            <a:r>
              <a:rPr lang="zh-CN" altLang="en-US" dirty="0"/>
              <a:t>对灾难备份的能力划分的</a:t>
            </a:r>
            <a:r>
              <a:rPr lang="en-US" altLang="zh-CN" dirty="0"/>
              <a:t>0~6</a:t>
            </a:r>
            <a:r>
              <a:rPr lang="zh-CN" altLang="en-US" dirty="0"/>
              <a:t>级的区别；</a:t>
            </a:r>
          </a:p>
          <a:p>
            <a:pPr lvl="1"/>
            <a:r>
              <a:rPr lang="zh-CN" altLang="en-US" dirty="0"/>
              <a:t>理解我国</a:t>
            </a:r>
            <a:r>
              <a:rPr lang="en-US" altLang="zh-CN" dirty="0"/>
              <a:t>《</a:t>
            </a:r>
            <a:r>
              <a:rPr lang="zh-CN" altLang="en-US" dirty="0"/>
              <a:t>重要信息系统灾难恢复指南</a:t>
            </a:r>
            <a:r>
              <a:rPr lang="en-US" altLang="zh-CN" dirty="0"/>
              <a:t>》</a:t>
            </a:r>
            <a:r>
              <a:rPr lang="zh-CN" altLang="en-US" dirty="0"/>
              <a:t>中划分的</a:t>
            </a:r>
            <a:r>
              <a:rPr lang="en-US" altLang="zh-CN" dirty="0"/>
              <a:t>6</a:t>
            </a:r>
            <a:r>
              <a:rPr lang="zh-CN" altLang="en-US" dirty="0"/>
              <a:t>个灾难恢复等级要求；</a:t>
            </a:r>
          </a:p>
          <a:p>
            <a:pPr lvl="1"/>
            <a:r>
              <a:rPr lang="zh-CN" altLang="en-US" dirty="0"/>
              <a:t>了解企业常用的容灾策略中数据容灾、系统容灾、应用容灾的概念；</a:t>
            </a:r>
          </a:p>
          <a:p>
            <a:pPr lvl="1"/>
            <a:r>
              <a:rPr lang="zh-CN" altLang="en-US" dirty="0"/>
              <a:t>了解确定灾难恢复能力级别的方法。</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55</a:t>
            </a:fld>
            <a:endParaRPr lang="en-US" altLang="zh-CN"/>
          </a:p>
        </p:txBody>
      </p:sp>
    </p:spTree>
    <p:extLst>
      <p:ext uri="{BB962C8B-B14F-4D97-AF65-F5344CB8AC3E}">
        <p14:creationId xmlns:p14="http://schemas.microsoft.com/office/powerpoint/2010/main" val="2006939356"/>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国际标准</a:t>
            </a:r>
            <a:r>
              <a:rPr lang="en-US" altLang="zh-CN" dirty="0"/>
              <a:t>SHARE78</a:t>
            </a:r>
            <a:endParaRPr lang="zh-CN" altLang="en-US" dirty="0"/>
          </a:p>
        </p:txBody>
      </p:sp>
      <p:sp>
        <p:nvSpPr>
          <p:cNvPr id="3" name="内容占位符 2"/>
          <p:cNvSpPr>
            <a:spLocks noGrp="1"/>
          </p:cNvSpPr>
          <p:nvPr>
            <p:ph idx="1"/>
          </p:nvPr>
        </p:nvSpPr>
        <p:spPr/>
        <p:txBody>
          <a:bodyPr/>
          <a:lstStyle/>
          <a:p>
            <a:pPr algn="just"/>
            <a:r>
              <a:rPr lang="zh-CN" altLang="en-US" dirty="0"/>
              <a:t>划分依据：八个方面</a:t>
            </a:r>
            <a:endParaRPr lang="en-US" altLang="zh-CN" dirty="0"/>
          </a:p>
          <a:p>
            <a:pPr algn="just"/>
            <a:r>
              <a:rPr lang="zh-CN" altLang="en-US" dirty="0"/>
              <a:t>灾难备份能力</a:t>
            </a:r>
            <a:r>
              <a:rPr lang="en-US" altLang="zh-CN" dirty="0"/>
              <a:t>0~6</a:t>
            </a:r>
            <a:r>
              <a:rPr lang="zh-CN" altLang="en-US" dirty="0"/>
              <a:t>级</a:t>
            </a:r>
            <a:endParaRPr lang="en-US" altLang="zh-CN" dirty="0"/>
          </a:p>
          <a:p>
            <a:pPr lvl="1" algn="just"/>
            <a:r>
              <a:rPr lang="en-US" altLang="zh-CN" dirty="0"/>
              <a:t>0</a:t>
            </a:r>
            <a:r>
              <a:rPr lang="zh-CN" altLang="en-US" dirty="0"/>
              <a:t>级：</a:t>
            </a:r>
            <a:r>
              <a:rPr lang="zh-CN" altLang="zh-CN" dirty="0"/>
              <a:t>无异地备份</a:t>
            </a:r>
            <a:endParaRPr lang="en-US" altLang="zh-CN" dirty="0"/>
          </a:p>
          <a:p>
            <a:pPr lvl="1" algn="just"/>
            <a:r>
              <a:rPr lang="en-US" altLang="zh-CN" dirty="0"/>
              <a:t>1</a:t>
            </a:r>
            <a:r>
              <a:rPr lang="zh-CN" altLang="en-US" dirty="0"/>
              <a:t>级：</a:t>
            </a:r>
            <a:r>
              <a:rPr lang="zh-CN" altLang="zh-CN" dirty="0"/>
              <a:t>简单异地备份</a:t>
            </a:r>
            <a:endParaRPr lang="en-US" altLang="zh-CN" dirty="0"/>
          </a:p>
          <a:p>
            <a:pPr lvl="1" algn="just"/>
            <a:r>
              <a:rPr lang="en-US" altLang="zh-CN" dirty="0"/>
              <a:t>2</a:t>
            </a:r>
            <a:r>
              <a:rPr lang="zh-CN" altLang="en-US" dirty="0"/>
              <a:t>级：</a:t>
            </a:r>
            <a:r>
              <a:rPr lang="zh-CN" altLang="zh-CN" dirty="0"/>
              <a:t>热备中心备份</a:t>
            </a:r>
            <a:endParaRPr lang="en-US" altLang="zh-CN" dirty="0"/>
          </a:p>
          <a:p>
            <a:pPr lvl="1" algn="just"/>
            <a:r>
              <a:rPr lang="en-US" altLang="zh-CN" dirty="0"/>
              <a:t>3</a:t>
            </a:r>
            <a:r>
              <a:rPr lang="zh-CN" altLang="en-US" dirty="0"/>
              <a:t>级：</a:t>
            </a:r>
            <a:r>
              <a:rPr lang="zh-CN" altLang="zh-CN" dirty="0"/>
              <a:t>电子传输备份</a:t>
            </a:r>
            <a:endParaRPr lang="en-US" altLang="zh-CN" dirty="0"/>
          </a:p>
          <a:p>
            <a:pPr lvl="1" algn="just"/>
            <a:r>
              <a:rPr lang="en-US" altLang="zh-CN" dirty="0"/>
              <a:t>4</a:t>
            </a:r>
            <a:r>
              <a:rPr lang="zh-CN" altLang="en-US" dirty="0"/>
              <a:t>级：</a:t>
            </a:r>
            <a:r>
              <a:rPr lang="zh-CN" altLang="zh-CN" dirty="0"/>
              <a:t>自动定时备份</a:t>
            </a:r>
            <a:endParaRPr lang="en-US" altLang="zh-CN" dirty="0"/>
          </a:p>
          <a:p>
            <a:pPr lvl="1" algn="just"/>
            <a:r>
              <a:rPr lang="en-US" altLang="zh-CN" dirty="0"/>
              <a:t>5</a:t>
            </a:r>
            <a:r>
              <a:rPr lang="zh-CN" altLang="zh-CN" dirty="0"/>
              <a:t>级：实时数据备份</a:t>
            </a:r>
            <a:endParaRPr lang="en-US" altLang="zh-CN" dirty="0"/>
          </a:p>
          <a:p>
            <a:pPr lvl="1" algn="just"/>
            <a:r>
              <a:rPr lang="en-US" altLang="zh-CN" dirty="0"/>
              <a:t>6</a:t>
            </a:r>
            <a:r>
              <a:rPr lang="zh-CN" altLang="zh-CN" dirty="0"/>
              <a:t>级：数据零丢失</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56</a:t>
            </a:fld>
            <a:endParaRPr lang="en-US" altLang="zh-CN"/>
          </a:p>
        </p:txBody>
      </p:sp>
    </p:spTree>
    <p:extLst>
      <p:ext uri="{BB962C8B-B14F-4D97-AF65-F5344CB8AC3E}">
        <p14:creationId xmlns:p14="http://schemas.microsoft.com/office/powerpoint/2010/main" val="3098600280"/>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重要信息系统灾难恢复指南</a:t>
            </a:r>
            <a:endParaRPr lang="zh-CN" altLang="en-US" dirty="0"/>
          </a:p>
        </p:txBody>
      </p:sp>
      <p:sp>
        <p:nvSpPr>
          <p:cNvPr id="3" name="内容占位符 2"/>
          <p:cNvSpPr>
            <a:spLocks noGrp="1"/>
          </p:cNvSpPr>
          <p:nvPr>
            <p:ph idx="1"/>
          </p:nvPr>
        </p:nvSpPr>
        <p:spPr/>
        <p:txBody>
          <a:bodyPr/>
          <a:lstStyle/>
          <a:p>
            <a:r>
              <a:rPr lang="zh-CN" altLang="en-US" dirty="0"/>
              <a:t>划分依据：七个要素</a:t>
            </a:r>
            <a:endParaRPr lang="en-US" altLang="zh-CN" dirty="0"/>
          </a:p>
          <a:p>
            <a:r>
              <a:rPr lang="en-US" altLang="zh-CN" dirty="0"/>
              <a:t>6</a:t>
            </a:r>
            <a:r>
              <a:rPr lang="zh-CN" altLang="zh-CN" dirty="0"/>
              <a:t>个灾难恢复等级</a:t>
            </a:r>
            <a:endParaRPr lang="en-US" altLang="zh-CN" dirty="0"/>
          </a:p>
          <a:p>
            <a:pPr lvl="1"/>
            <a:r>
              <a:rPr lang="zh-CN" altLang="zh-CN" dirty="0"/>
              <a:t>第</a:t>
            </a:r>
            <a:r>
              <a:rPr lang="en-US" altLang="zh-CN" dirty="0"/>
              <a:t>1</a:t>
            </a:r>
            <a:r>
              <a:rPr lang="zh-CN" altLang="zh-CN" dirty="0"/>
              <a:t>级 基本支持</a:t>
            </a:r>
            <a:endParaRPr lang="en-US" altLang="zh-CN" dirty="0"/>
          </a:p>
          <a:p>
            <a:pPr lvl="1"/>
            <a:r>
              <a:rPr lang="zh-CN" altLang="zh-CN" dirty="0"/>
              <a:t>第</a:t>
            </a:r>
            <a:r>
              <a:rPr lang="en-US" altLang="zh-CN" dirty="0"/>
              <a:t>2</a:t>
            </a:r>
            <a:r>
              <a:rPr lang="zh-CN" altLang="zh-CN" dirty="0"/>
              <a:t>级 备用场地支持</a:t>
            </a:r>
            <a:endParaRPr lang="en-US" altLang="zh-CN" dirty="0"/>
          </a:p>
          <a:p>
            <a:pPr lvl="1"/>
            <a:r>
              <a:rPr lang="zh-CN" altLang="zh-CN" dirty="0"/>
              <a:t>第</a:t>
            </a:r>
            <a:r>
              <a:rPr lang="en-US" altLang="zh-CN" dirty="0"/>
              <a:t>3</a:t>
            </a:r>
            <a:r>
              <a:rPr lang="zh-CN" altLang="zh-CN" dirty="0"/>
              <a:t>级 电子传输和部分设备支持</a:t>
            </a:r>
            <a:endParaRPr lang="en-US" altLang="zh-CN" dirty="0"/>
          </a:p>
          <a:p>
            <a:pPr lvl="1"/>
            <a:r>
              <a:rPr lang="zh-CN" altLang="zh-CN" dirty="0"/>
              <a:t>第</a:t>
            </a:r>
            <a:r>
              <a:rPr lang="en-US" altLang="zh-CN" dirty="0"/>
              <a:t>4</a:t>
            </a:r>
            <a:r>
              <a:rPr lang="zh-CN" altLang="zh-CN" dirty="0"/>
              <a:t>级 电子传输及完整设备支持</a:t>
            </a:r>
            <a:endParaRPr lang="en-US" altLang="zh-CN" dirty="0"/>
          </a:p>
          <a:p>
            <a:pPr lvl="1"/>
            <a:r>
              <a:rPr lang="zh-CN" altLang="zh-CN" dirty="0"/>
              <a:t>第</a:t>
            </a:r>
            <a:r>
              <a:rPr lang="en-US" altLang="zh-CN" dirty="0"/>
              <a:t>5</a:t>
            </a:r>
            <a:r>
              <a:rPr lang="zh-CN" altLang="zh-CN" dirty="0"/>
              <a:t>级 实时数据传输及完整设备支持</a:t>
            </a:r>
            <a:endParaRPr lang="en-US" altLang="zh-CN" dirty="0"/>
          </a:p>
          <a:p>
            <a:pPr lvl="1"/>
            <a:r>
              <a:rPr lang="zh-CN" altLang="zh-CN" dirty="0"/>
              <a:t>第</a:t>
            </a:r>
            <a:r>
              <a:rPr lang="en-US" altLang="zh-CN" dirty="0"/>
              <a:t>6</a:t>
            </a:r>
            <a:r>
              <a:rPr lang="zh-CN" altLang="zh-CN" dirty="0"/>
              <a:t>级 数据零丢失和远程集群支持</a:t>
            </a:r>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57</a:t>
            </a:fld>
            <a:endParaRPr lang="en-US" altLang="zh-CN"/>
          </a:p>
        </p:txBody>
      </p:sp>
    </p:spTree>
    <p:extLst>
      <p:ext uri="{BB962C8B-B14F-4D97-AF65-F5344CB8AC3E}">
        <p14:creationId xmlns:p14="http://schemas.microsoft.com/office/powerpoint/2010/main" val="2298529815"/>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组织容灾策略构建</a:t>
            </a:r>
          </a:p>
        </p:txBody>
      </p:sp>
      <p:sp>
        <p:nvSpPr>
          <p:cNvPr id="5" name="内容占位符 4"/>
          <p:cNvSpPr>
            <a:spLocks noGrp="1"/>
          </p:cNvSpPr>
          <p:nvPr>
            <p:ph idx="1"/>
          </p:nvPr>
        </p:nvSpPr>
        <p:spPr/>
        <p:txBody>
          <a:bodyPr/>
          <a:lstStyle/>
          <a:p>
            <a:r>
              <a:rPr lang="zh-CN" altLang="en-US" dirty="0"/>
              <a:t>根据对灾难的抵抗程度，容灾技术可分为以下三种：</a:t>
            </a:r>
            <a:endParaRPr lang="en-US" altLang="zh-CN" dirty="0"/>
          </a:p>
          <a:p>
            <a:pPr lvl="1"/>
            <a:r>
              <a:rPr lang="zh-CN" altLang="en-US" dirty="0"/>
              <a:t>数据容灾（首要前提）</a:t>
            </a:r>
            <a:endParaRPr lang="en-US" altLang="zh-CN" dirty="0"/>
          </a:p>
          <a:p>
            <a:pPr lvl="1"/>
            <a:r>
              <a:rPr lang="zh-CN" altLang="en-US" dirty="0"/>
              <a:t>系统容灾（基本基础）</a:t>
            </a:r>
            <a:endParaRPr lang="en-US" altLang="zh-CN" dirty="0"/>
          </a:p>
          <a:p>
            <a:pPr lvl="1"/>
            <a:r>
              <a:rPr lang="zh-CN" altLang="en-US" dirty="0"/>
              <a:t>应用容灾（主要关键）</a:t>
            </a:r>
            <a:endParaRPr lang="en-US" altLang="zh-CN" dirty="0"/>
          </a:p>
          <a:p>
            <a:pPr marL="0" indent="0">
              <a:buNone/>
            </a:pPr>
            <a:endParaRPr lang="en-US" altLang="zh-CN" dirty="0"/>
          </a:p>
          <a:p>
            <a:endParaRPr lang="zh-CN" altLang="en-US" dirty="0"/>
          </a:p>
        </p:txBody>
      </p:sp>
      <p:sp>
        <p:nvSpPr>
          <p:cNvPr id="2" name="灯片编号占位符 1"/>
          <p:cNvSpPr>
            <a:spLocks noGrp="1"/>
          </p:cNvSpPr>
          <p:nvPr>
            <p:ph type="sldNum" sz="quarter" idx="10"/>
          </p:nvPr>
        </p:nvSpPr>
        <p:spPr/>
        <p:txBody>
          <a:bodyPr/>
          <a:lstStyle/>
          <a:p>
            <a:pPr>
              <a:defRPr/>
            </a:pPr>
            <a:fld id="{CECF208A-42ED-4F5D-A550-B8BF7DEAD82B}" type="slidenum">
              <a:rPr lang="zh-CN" altLang="en-US" smtClean="0"/>
              <a:pPr>
                <a:defRPr/>
              </a:pPr>
              <a:t>58</a:t>
            </a:fld>
            <a:endParaRPr lang="en-US" altLang="zh-CN"/>
          </a:p>
        </p:txBody>
      </p:sp>
      <p:pic>
        <p:nvPicPr>
          <p:cNvPr id="6" name="图片 5"/>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2411760" y="3717032"/>
            <a:ext cx="4500500" cy="2770770"/>
          </a:xfrm>
          <a:prstGeom prst="rect">
            <a:avLst/>
          </a:prstGeom>
        </p:spPr>
      </p:pic>
    </p:spTree>
    <p:extLst>
      <p:ext uri="{BB962C8B-B14F-4D97-AF65-F5344CB8AC3E}">
        <p14:creationId xmlns:p14="http://schemas.microsoft.com/office/powerpoint/2010/main" val="2837952844"/>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知识子域：灾难备份与恢复</a:t>
            </a:r>
          </a:p>
        </p:txBody>
      </p:sp>
      <p:sp>
        <p:nvSpPr>
          <p:cNvPr id="3" name="内容占位符 2"/>
          <p:cNvSpPr>
            <a:spLocks noGrp="1"/>
          </p:cNvSpPr>
          <p:nvPr>
            <p:ph idx="1"/>
          </p:nvPr>
        </p:nvSpPr>
        <p:spPr/>
        <p:txBody>
          <a:bodyPr/>
          <a:lstStyle/>
          <a:p>
            <a:r>
              <a:rPr lang="zh-CN" altLang="en-US" dirty="0"/>
              <a:t>灾难恢复管理过程</a:t>
            </a:r>
          </a:p>
          <a:p>
            <a:pPr lvl="1"/>
            <a:r>
              <a:rPr lang="zh-CN" altLang="en-US" dirty="0"/>
              <a:t>了解灾难恢复管理规划的作用及工作过程；</a:t>
            </a:r>
          </a:p>
          <a:p>
            <a:pPr lvl="1"/>
            <a:r>
              <a:rPr lang="zh-CN" altLang="en-US" dirty="0"/>
              <a:t>理解灾难恢复需求分析风险分析、业务影响分析和确定灾难恢复目标三个子步骤的工作内容和目标；</a:t>
            </a:r>
          </a:p>
          <a:p>
            <a:pPr lvl="1"/>
            <a:r>
              <a:rPr lang="zh-CN" altLang="en-US" dirty="0"/>
              <a:t>理解灾难恢复策略制定的原则和工作方法；</a:t>
            </a:r>
          </a:p>
          <a:p>
            <a:pPr lvl="1"/>
            <a:r>
              <a:rPr lang="zh-CN" altLang="en-US" dirty="0"/>
              <a:t>了解灾难恢复策略实现的工作步骤和要求；</a:t>
            </a:r>
          </a:p>
          <a:p>
            <a:pPr lvl="1"/>
            <a:r>
              <a:rPr lang="zh-CN" altLang="en-US" dirty="0"/>
              <a:t>了解灾难恢复预案的制定与管理工作内容及要求。</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59</a:t>
            </a:fld>
            <a:endParaRPr lang="en-US" altLang="zh-CN"/>
          </a:p>
        </p:txBody>
      </p:sp>
    </p:spTree>
    <p:extLst>
      <p:ext uri="{BB962C8B-B14F-4D97-AF65-F5344CB8AC3E}">
        <p14:creationId xmlns:p14="http://schemas.microsoft.com/office/powerpoint/2010/main" val="213975971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知识子域：业务连续性管理</a:t>
            </a:r>
          </a:p>
        </p:txBody>
      </p:sp>
      <p:sp>
        <p:nvSpPr>
          <p:cNvPr id="3" name="内容占位符 2"/>
          <p:cNvSpPr>
            <a:spLocks noGrp="1"/>
          </p:cNvSpPr>
          <p:nvPr>
            <p:ph idx="1"/>
          </p:nvPr>
        </p:nvSpPr>
        <p:spPr>
          <a:xfrm>
            <a:off x="533400" y="1295400"/>
            <a:ext cx="8539100" cy="5105400"/>
          </a:xfrm>
        </p:spPr>
        <p:txBody>
          <a:bodyPr/>
          <a:lstStyle/>
          <a:p>
            <a:r>
              <a:rPr lang="zh-CN" altLang="en-US" dirty="0"/>
              <a:t>业务连续性计划</a:t>
            </a:r>
            <a:endParaRPr lang="en-US" altLang="zh-CN" dirty="0"/>
          </a:p>
          <a:p>
            <a:pPr lvl="1"/>
            <a:r>
              <a:rPr lang="zh-CN" altLang="en-US" dirty="0"/>
              <a:t>了解业务连续性计划的概念及制定业务连续性计划的四个步骤；</a:t>
            </a:r>
          </a:p>
          <a:p>
            <a:pPr lvl="1"/>
            <a:r>
              <a:rPr lang="zh-CN" altLang="en-US" dirty="0"/>
              <a:t>理解组织管理在业务连续性计划过程中的重要性及四个要素； </a:t>
            </a:r>
          </a:p>
          <a:p>
            <a:pPr lvl="1"/>
            <a:r>
              <a:rPr lang="zh-CN" altLang="en-US" dirty="0"/>
              <a:t>理解业务影响分析在业务连续性计划过程中的作用及各项工作内容；</a:t>
            </a:r>
          </a:p>
          <a:p>
            <a:pPr lvl="1"/>
            <a:r>
              <a:rPr lang="zh-CN" altLang="en-US" dirty="0"/>
              <a:t>了解业务连续性计划制定和批准实施工作的内容并理解风险降低、风险转移、风险规避和风险接受四种风险处置方式；</a:t>
            </a:r>
          </a:p>
          <a:p>
            <a:pPr lvl="1"/>
            <a:r>
              <a:rPr lang="zh-CN" altLang="en-US" dirty="0"/>
              <a:t>了解业务连续性计划文档化的作用、文档应包括的</a:t>
            </a:r>
            <a:r>
              <a:rPr lang="zh-CN" altLang="en-US"/>
              <a:t>内容及批准</a:t>
            </a:r>
            <a:r>
              <a:rPr lang="zh-CN" altLang="en-US" dirty="0"/>
              <a:t>、实施、评估及维护等相关概念。</a:t>
            </a:r>
          </a:p>
          <a:p>
            <a:pPr lvl="1"/>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6</a:t>
            </a:fld>
            <a:endParaRPr lang="en-US" altLang="zh-CN"/>
          </a:p>
        </p:txBody>
      </p:sp>
    </p:spTree>
    <p:extLst>
      <p:ext uri="{BB962C8B-B14F-4D97-AF65-F5344CB8AC3E}">
        <p14:creationId xmlns:p14="http://schemas.microsoft.com/office/powerpoint/2010/main" val="4123554429"/>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3"/>
          <p:cNvSpPr>
            <a:spLocks noGrp="1"/>
          </p:cNvSpPr>
          <p:nvPr>
            <p:ph type="title"/>
          </p:nvPr>
        </p:nvSpPr>
        <p:spPr/>
        <p:txBody>
          <a:bodyPr/>
          <a:lstStyle/>
          <a:p>
            <a:r>
              <a:rPr lang="zh-CN" altLang="en-US" dirty="0"/>
              <a:t>灾难恢复规划的工作内容</a:t>
            </a:r>
          </a:p>
        </p:txBody>
      </p:sp>
      <p:sp>
        <p:nvSpPr>
          <p:cNvPr id="82947" name="内容占位符 2"/>
          <p:cNvSpPr>
            <a:spLocks noGrp="1"/>
          </p:cNvSpPr>
          <p:nvPr>
            <p:ph idx="1"/>
          </p:nvPr>
        </p:nvSpPr>
        <p:spPr/>
        <p:txBody>
          <a:bodyPr/>
          <a:lstStyle/>
          <a:p>
            <a:pPr>
              <a:spcBef>
                <a:spcPts val="1500"/>
              </a:spcBef>
            </a:pPr>
            <a:r>
              <a:rPr lang="zh-CN" altLang="en-US"/>
              <a:t>灾难恢复规划：是一个周而复始的、持续改进的过程，包含以下四个阶段</a:t>
            </a:r>
            <a:endParaRPr lang="en-US" altLang="zh-CN"/>
          </a:p>
          <a:p>
            <a:pPr lvl="1">
              <a:spcBef>
                <a:spcPts val="1500"/>
              </a:spcBef>
            </a:pPr>
            <a:r>
              <a:rPr lang="zh-CN" altLang="en-US"/>
              <a:t>灾难恢复需求分析</a:t>
            </a:r>
            <a:endParaRPr lang="en-US" altLang="zh-CN"/>
          </a:p>
          <a:p>
            <a:pPr lvl="1">
              <a:spcBef>
                <a:spcPts val="1500"/>
              </a:spcBef>
            </a:pPr>
            <a:r>
              <a:rPr lang="zh-CN" altLang="en-US"/>
              <a:t>灾难恢复策略制定</a:t>
            </a:r>
            <a:endParaRPr lang="en-US" altLang="zh-CN"/>
          </a:p>
          <a:p>
            <a:pPr lvl="1">
              <a:spcBef>
                <a:spcPts val="1500"/>
              </a:spcBef>
            </a:pPr>
            <a:r>
              <a:rPr lang="zh-CN" altLang="en-US"/>
              <a:t>灾难恢复策略实现</a:t>
            </a:r>
            <a:endParaRPr lang="en-US" altLang="zh-CN"/>
          </a:p>
          <a:p>
            <a:pPr lvl="1">
              <a:spcBef>
                <a:spcPts val="1500"/>
              </a:spcBef>
            </a:pPr>
            <a:r>
              <a:rPr lang="zh-CN" altLang="en-US"/>
              <a:t>灾难恢复预案的制定和管理</a:t>
            </a:r>
            <a:endParaRPr lang="en-US" altLang="zh-CN"/>
          </a:p>
          <a:p>
            <a:pPr>
              <a:spcBef>
                <a:spcPts val="1500"/>
              </a:spcBef>
              <a:buFont typeface="Wingdings" pitchFamily="2" charset="2"/>
              <a:buNone/>
            </a:pPr>
            <a:endParaRPr lang="en-US" altLang="zh-CN"/>
          </a:p>
          <a:p>
            <a:pPr>
              <a:spcBef>
                <a:spcPts val="1500"/>
              </a:spcBef>
              <a:buFont typeface="Wingdings" pitchFamily="2" charset="2"/>
              <a:buNone/>
            </a:pPr>
            <a:endParaRPr lang="zh-CN" altLang="en-US"/>
          </a:p>
        </p:txBody>
      </p:sp>
      <p:sp>
        <p:nvSpPr>
          <p:cNvPr id="8294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3A8FD3A5-0DB3-4948-8AA5-8AE7DAE86E72}" type="slidenum">
              <a:rPr lang="zh-CN" altLang="en-US" smtClean="0"/>
              <a:pPr eaLnBrk="1" hangingPunct="1"/>
              <a:t>60</a:t>
            </a:fld>
            <a:endParaRPr lang="en-US" altLang="zh-CN"/>
          </a:p>
        </p:txBody>
      </p:sp>
    </p:spTree>
    <p:extLst>
      <p:ext uri="{BB962C8B-B14F-4D97-AF65-F5344CB8AC3E}">
        <p14:creationId xmlns:p14="http://schemas.microsoft.com/office/powerpoint/2010/main" val="4019777956"/>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AutoShape 3"/>
          <p:cNvSpPr>
            <a:spLocks noChangeArrowheads="1"/>
          </p:cNvSpPr>
          <p:nvPr/>
        </p:nvSpPr>
        <p:spPr bwMode="auto">
          <a:xfrm>
            <a:off x="184150" y="1485900"/>
            <a:ext cx="8707438" cy="4679950"/>
          </a:xfrm>
          <a:prstGeom prst="roundRect">
            <a:avLst>
              <a:gd name="adj" fmla="val 16667"/>
            </a:avLst>
          </a:prstGeom>
          <a:gradFill rotWithShape="1">
            <a:gsLst>
              <a:gs pos="0">
                <a:srgbClr val="99CCFF"/>
              </a:gs>
              <a:gs pos="100000">
                <a:srgbClr val="E3F1FF"/>
              </a:gs>
            </a:gsLst>
            <a:lin ang="5400000" scaled="1"/>
          </a:gradFill>
          <a:ln w="38100">
            <a:solidFill>
              <a:srgbClr val="3366FF"/>
            </a:solidFill>
            <a:round/>
            <a:headEnd/>
            <a:tailEnd/>
          </a:ln>
        </p:spPr>
        <p:txBody>
          <a:bodyPr wrap="none" anchor="ctr"/>
          <a:lstStyle/>
          <a:p>
            <a:pPr algn="ctr" eaLnBrk="0" hangingPunct="0"/>
            <a:endParaRPr lang="zh-CN" altLang="en-US">
              <a:solidFill>
                <a:srgbClr val="000000"/>
              </a:solidFill>
              <a:latin typeface="Verdana" pitchFamily="34" charset="0"/>
            </a:endParaRPr>
          </a:p>
        </p:txBody>
      </p:sp>
      <p:sp>
        <p:nvSpPr>
          <p:cNvPr id="348164" name="Rectangle 4"/>
          <p:cNvSpPr>
            <a:spLocks noChangeArrowheads="1"/>
          </p:cNvSpPr>
          <p:nvPr/>
        </p:nvSpPr>
        <p:spPr bwMode="auto">
          <a:xfrm>
            <a:off x="1752600" y="2782888"/>
            <a:ext cx="936625" cy="865187"/>
          </a:xfrm>
          <a:prstGeom prst="rect">
            <a:avLst/>
          </a:prstGeom>
          <a:gradFill rotWithShape="1">
            <a:gsLst>
              <a:gs pos="0">
                <a:srgbClr val="99CCFF"/>
              </a:gs>
              <a:gs pos="100000">
                <a:srgbClr val="E3F1FF"/>
              </a:gs>
            </a:gsLst>
            <a:lin ang="5400000" scaled="1"/>
          </a:gradFill>
          <a:ln w="38100" algn="ctr">
            <a:solidFill>
              <a:srgbClr val="3366FF"/>
            </a:solidFill>
            <a:miter lim="800000"/>
            <a:headEnd/>
            <a:tailEnd/>
          </a:ln>
        </p:spPr>
        <p:txBody>
          <a:bodyPr anchor="ctr"/>
          <a:lstStyle/>
          <a:p>
            <a:pPr algn="ctr" eaLnBrk="0" hangingPunct="0"/>
            <a:r>
              <a:rPr lang="zh-CN" altLang="en-US" sz="1400">
                <a:solidFill>
                  <a:srgbClr val="000000"/>
                </a:solidFill>
                <a:latin typeface="Verdana" pitchFamily="34" charset="0"/>
              </a:rPr>
              <a:t>业务影响</a:t>
            </a:r>
          </a:p>
          <a:p>
            <a:pPr algn="ctr" eaLnBrk="0" hangingPunct="0"/>
            <a:r>
              <a:rPr lang="zh-CN" altLang="en-US" sz="1400">
                <a:solidFill>
                  <a:srgbClr val="000000"/>
                </a:solidFill>
                <a:latin typeface="Verdana" pitchFamily="34" charset="0"/>
              </a:rPr>
              <a:t>分析</a:t>
            </a:r>
          </a:p>
        </p:txBody>
      </p:sp>
      <p:sp>
        <p:nvSpPr>
          <p:cNvPr id="348165" name="Rectangle 5"/>
          <p:cNvSpPr>
            <a:spLocks noChangeArrowheads="1"/>
          </p:cNvSpPr>
          <p:nvPr/>
        </p:nvSpPr>
        <p:spPr bwMode="auto">
          <a:xfrm>
            <a:off x="4538663" y="2774950"/>
            <a:ext cx="936625" cy="865188"/>
          </a:xfrm>
          <a:prstGeom prst="rect">
            <a:avLst/>
          </a:prstGeom>
          <a:gradFill rotWithShape="1">
            <a:gsLst>
              <a:gs pos="0">
                <a:srgbClr val="99CCFF"/>
              </a:gs>
              <a:gs pos="100000">
                <a:srgbClr val="E3F1FF"/>
              </a:gs>
            </a:gsLst>
            <a:lin ang="5400000" scaled="1"/>
          </a:gradFill>
          <a:ln w="38100" algn="ctr">
            <a:solidFill>
              <a:srgbClr val="3366FF"/>
            </a:solidFill>
            <a:miter lim="800000"/>
            <a:headEnd/>
            <a:tailEnd/>
          </a:ln>
        </p:spPr>
        <p:txBody>
          <a:bodyPr anchor="ctr"/>
          <a:lstStyle/>
          <a:p>
            <a:pPr algn="ctr" eaLnBrk="0" hangingPunct="0"/>
            <a:r>
              <a:rPr lang="zh-CN" altLang="en-US" sz="1400">
                <a:solidFill>
                  <a:srgbClr val="000000"/>
                </a:solidFill>
                <a:latin typeface="Verdana" pitchFamily="34" charset="0"/>
              </a:rPr>
              <a:t>制定灾难</a:t>
            </a:r>
          </a:p>
          <a:p>
            <a:pPr algn="ctr" eaLnBrk="0" hangingPunct="0"/>
            <a:r>
              <a:rPr lang="zh-CN" altLang="en-US" sz="1400">
                <a:solidFill>
                  <a:srgbClr val="000000"/>
                </a:solidFill>
                <a:latin typeface="Verdana" pitchFamily="34" charset="0"/>
              </a:rPr>
              <a:t>恢复策略</a:t>
            </a:r>
          </a:p>
        </p:txBody>
      </p:sp>
      <p:sp>
        <p:nvSpPr>
          <p:cNvPr id="348166" name="Rectangle 6"/>
          <p:cNvSpPr>
            <a:spLocks noChangeArrowheads="1"/>
          </p:cNvSpPr>
          <p:nvPr/>
        </p:nvSpPr>
        <p:spPr bwMode="auto">
          <a:xfrm>
            <a:off x="5905500" y="2774950"/>
            <a:ext cx="938213" cy="865188"/>
          </a:xfrm>
          <a:prstGeom prst="rect">
            <a:avLst/>
          </a:prstGeom>
          <a:gradFill rotWithShape="1">
            <a:gsLst>
              <a:gs pos="0">
                <a:srgbClr val="99CCFF"/>
              </a:gs>
              <a:gs pos="100000">
                <a:srgbClr val="E3F1FF"/>
              </a:gs>
            </a:gsLst>
            <a:lin ang="5400000" scaled="1"/>
          </a:gradFill>
          <a:ln w="38100" algn="ctr">
            <a:solidFill>
              <a:srgbClr val="3366FF"/>
            </a:solidFill>
            <a:miter lim="800000"/>
            <a:headEnd/>
            <a:tailEnd/>
          </a:ln>
        </p:spPr>
        <p:txBody>
          <a:bodyPr anchor="ctr"/>
          <a:lstStyle/>
          <a:p>
            <a:pPr algn="ctr" eaLnBrk="0" hangingPunct="0"/>
            <a:r>
              <a:rPr lang="zh-CN" altLang="en-US" sz="1400">
                <a:solidFill>
                  <a:srgbClr val="000000"/>
                </a:solidFill>
                <a:latin typeface="Verdana" pitchFamily="34" charset="0"/>
              </a:rPr>
              <a:t>实现灾难恢复策略</a:t>
            </a:r>
            <a:endParaRPr lang="en-US" altLang="zh-CN" sz="1400">
              <a:solidFill>
                <a:srgbClr val="000000"/>
              </a:solidFill>
              <a:latin typeface="Verdana" pitchFamily="34" charset="0"/>
            </a:endParaRPr>
          </a:p>
        </p:txBody>
      </p:sp>
      <p:sp>
        <p:nvSpPr>
          <p:cNvPr id="348167" name="Rectangle 7"/>
          <p:cNvSpPr>
            <a:spLocks noChangeArrowheads="1"/>
          </p:cNvSpPr>
          <p:nvPr/>
        </p:nvSpPr>
        <p:spPr bwMode="auto">
          <a:xfrm>
            <a:off x="7300913" y="2774950"/>
            <a:ext cx="1136650" cy="865188"/>
          </a:xfrm>
          <a:prstGeom prst="rect">
            <a:avLst/>
          </a:prstGeom>
          <a:gradFill rotWithShape="1">
            <a:gsLst>
              <a:gs pos="0">
                <a:srgbClr val="99CCFF"/>
              </a:gs>
              <a:gs pos="100000">
                <a:srgbClr val="E3F1FF"/>
              </a:gs>
            </a:gsLst>
            <a:lin ang="5400000" scaled="1"/>
          </a:gradFill>
          <a:ln w="38100" algn="ctr">
            <a:solidFill>
              <a:srgbClr val="3366FF"/>
            </a:solidFill>
            <a:miter lim="800000"/>
            <a:headEnd/>
            <a:tailEnd/>
          </a:ln>
        </p:spPr>
        <p:txBody>
          <a:bodyPr anchor="ctr"/>
          <a:lstStyle/>
          <a:p>
            <a:pPr algn="ctr" eaLnBrk="0" hangingPunct="0"/>
            <a:r>
              <a:rPr lang="zh-CN" altLang="en-US" sz="1400">
                <a:solidFill>
                  <a:srgbClr val="000000"/>
                </a:solidFill>
                <a:latin typeface="Verdana" pitchFamily="34" charset="0"/>
              </a:rPr>
              <a:t>灾难恢复预案的制定、落实和管理</a:t>
            </a:r>
            <a:endParaRPr lang="en-US" altLang="zh-CN" sz="1400">
              <a:solidFill>
                <a:srgbClr val="000000"/>
              </a:solidFill>
              <a:latin typeface="Verdana" pitchFamily="34" charset="0"/>
            </a:endParaRPr>
          </a:p>
        </p:txBody>
      </p:sp>
      <p:sp>
        <p:nvSpPr>
          <p:cNvPr id="348168" name="AutoShape 8"/>
          <p:cNvSpPr>
            <a:spLocks noChangeArrowheads="1"/>
          </p:cNvSpPr>
          <p:nvPr/>
        </p:nvSpPr>
        <p:spPr bwMode="auto">
          <a:xfrm>
            <a:off x="1320800" y="3071813"/>
            <a:ext cx="431800" cy="215900"/>
          </a:xfrm>
          <a:prstGeom prst="rightArrow">
            <a:avLst>
              <a:gd name="adj1" fmla="val 50000"/>
              <a:gd name="adj2" fmla="val 50000"/>
            </a:avLst>
          </a:prstGeom>
          <a:gradFill rotWithShape="1">
            <a:gsLst>
              <a:gs pos="0">
                <a:srgbClr val="99CCFF"/>
              </a:gs>
              <a:gs pos="100000">
                <a:srgbClr val="E3F1FF"/>
              </a:gs>
            </a:gsLst>
            <a:lin ang="5400000" scaled="1"/>
          </a:gradFill>
          <a:ln w="38100" algn="ctr">
            <a:solidFill>
              <a:srgbClr val="3366FF"/>
            </a:solidFill>
            <a:miter lim="800000"/>
            <a:headEnd/>
            <a:tailEnd/>
          </a:ln>
        </p:spPr>
        <p:txBody>
          <a:bodyPr anchor="ctr"/>
          <a:lstStyle/>
          <a:p>
            <a:endParaRPr lang="zh-CN" altLang="en-US"/>
          </a:p>
        </p:txBody>
      </p:sp>
      <p:sp>
        <p:nvSpPr>
          <p:cNvPr id="348169" name="AutoShape 9"/>
          <p:cNvSpPr>
            <a:spLocks noChangeArrowheads="1"/>
          </p:cNvSpPr>
          <p:nvPr/>
        </p:nvSpPr>
        <p:spPr bwMode="auto">
          <a:xfrm>
            <a:off x="4070350" y="3070225"/>
            <a:ext cx="431800" cy="215900"/>
          </a:xfrm>
          <a:prstGeom prst="rightArrow">
            <a:avLst>
              <a:gd name="adj1" fmla="val 50000"/>
              <a:gd name="adj2" fmla="val 50000"/>
            </a:avLst>
          </a:prstGeom>
          <a:gradFill rotWithShape="1">
            <a:gsLst>
              <a:gs pos="0">
                <a:srgbClr val="99CCFF"/>
              </a:gs>
              <a:gs pos="100000">
                <a:srgbClr val="E3F1FF"/>
              </a:gs>
            </a:gsLst>
            <a:lin ang="5400000" scaled="1"/>
          </a:gradFill>
          <a:ln w="38100" algn="ctr">
            <a:solidFill>
              <a:srgbClr val="3366FF"/>
            </a:solidFill>
            <a:miter lim="800000"/>
            <a:headEnd/>
            <a:tailEnd/>
          </a:ln>
        </p:spPr>
        <p:txBody>
          <a:bodyPr anchor="ctr"/>
          <a:lstStyle/>
          <a:p>
            <a:endParaRPr lang="zh-CN" altLang="en-US"/>
          </a:p>
        </p:txBody>
      </p:sp>
      <p:sp>
        <p:nvSpPr>
          <p:cNvPr id="348170" name="AutoShape 10"/>
          <p:cNvSpPr>
            <a:spLocks noChangeArrowheads="1"/>
          </p:cNvSpPr>
          <p:nvPr/>
        </p:nvSpPr>
        <p:spPr bwMode="auto">
          <a:xfrm>
            <a:off x="5475288" y="3063875"/>
            <a:ext cx="430212" cy="215900"/>
          </a:xfrm>
          <a:prstGeom prst="rightArrow">
            <a:avLst>
              <a:gd name="adj1" fmla="val 50000"/>
              <a:gd name="adj2" fmla="val 49816"/>
            </a:avLst>
          </a:prstGeom>
          <a:gradFill rotWithShape="1">
            <a:gsLst>
              <a:gs pos="0">
                <a:srgbClr val="99CCFF"/>
              </a:gs>
              <a:gs pos="100000">
                <a:srgbClr val="E3F1FF"/>
              </a:gs>
            </a:gsLst>
            <a:lin ang="5400000" scaled="1"/>
          </a:gradFill>
          <a:ln w="38100" algn="ctr">
            <a:solidFill>
              <a:srgbClr val="3366FF"/>
            </a:solidFill>
            <a:miter lim="800000"/>
            <a:headEnd/>
            <a:tailEnd/>
          </a:ln>
        </p:spPr>
        <p:txBody>
          <a:bodyPr anchor="ctr"/>
          <a:lstStyle/>
          <a:p>
            <a:endParaRPr lang="zh-CN" altLang="en-US"/>
          </a:p>
        </p:txBody>
      </p:sp>
      <p:sp>
        <p:nvSpPr>
          <p:cNvPr id="348171" name="AutoShape 11"/>
          <p:cNvSpPr>
            <a:spLocks noChangeArrowheads="1"/>
          </p:cNvSpPr>
          <p:nvPr/>
        </p:nvSpPr>
        <p:spPr bwMode="auto">
          <a:xfrm>
            <a:off x="6843713" y="3063875"/>
            <a:ext cx="430212" cy="215900"/>
          </a:xfrm>
          <a:prstGeom prst="rightArrow">
            <a:avLst>
              <a:gd name="adj1" fmla="val 50000"/>
              <a:gd name="adj2" fmla="val 49816"/>
            </a:avLst>
          </a:prstGeom>
          <a:gradFill rotWithShape="1">
            <a:gsLst>
              <a:gs pos="0">
                <a:srgbClr val="99CCFF"/>
              </a:gs>
              <a:gs pos="100000">
                <a:srgbClr val="E3F1FF"/>
              </a:gs>
            </a:gsLst>
            <a:lin ang="5400000" scaled="1"/>
          </a:gradFill>
          <a:ln w="38100" algn="ctr">
            <a:solidFill>
              <a:srgbClr val="3366FF"/>
            </a:solidFill>
            <a:miter lim="800000"/>
            <a:headEnd/>
            <a:tailEnd/>
          </a:ln>
        </p:spPr>
        <p:txBody>
          <a:bodyPr anchor="ctr"/>
          <a:lstStyle/>
          <a:p>
            <a:endParaRPr lang="zh-CN" altLang="en-US"/>
          </a:p>
        </p:txBody>
      </p:sp>
      <p:sp>
        <p:nvSpPr>
          <p:cNvPr id="348172" name="AutoShape 12"/>
          <p:cNvSpPr>
            <a:spLocks noChangeArrowheads="1"/>
          </p:cNvSpPr>
          <p:nvPr/>
        </p:nvSpPr>
        <p:spPr bwMode="auto">
          <a:xfrm rot="-5400000">
            <a:off x="1123157" y="4206081"/>
            <a:ext cx="1366838" cy="250825"/>
          </a:xfrm>
          <a:prstGeom prst="notchedRightArrow">
            <a:avLst>
              <a:gd name="adj1" fmla="val 50000"/>
              <a:gd name="adj2" fmla="val 136234"/>
            </a:avLst>
          </a:prstGeom>
          <a:gradFill rotWithShape="1">
            <a:gsLst>
              <a:gs pos="0">
                <a:srgbClr val="99CCFF"/>
              </a:gs>
              <a:gs pos="100000">
                <a:srgbClr val="E3F1FF"/>
              </a:gs>
            </a:gsLst>
            <a:lin ang="5400000" scaled="1"/>
          </a:gradFill>
          <a:ln w="38100" algn="ctr">
            <a:solidFill>
              <a:srgbClr val="3366FF"/>
            </a:solidFill>
            <a:miter lim="800000"/>
            <a:headEnd/>
            <a:tailEnd/>
          </a:ln>
        </p:spPr>
        <p:txBody>
          <a:bodyPr anchor="ctr"/>
          <a:lstStyle/>
          <a:p>
            <a:endParaRPr lang="zh-CN" altLang="en-US"/>
          </a:p>
        </p:txBody>
      </p:sp>
      <p:sp>
        <p:nvSpPr>
          <p:cNvPr id="348173" name="AutoShape 13"/>
          <p:cNvSpPr>
            <a:spLocks noChangeArrowheads="1"/>
          </p:cNvSpPr>
          <p:nvPr/>
        </p:nvSpPr>
        <p:spPr bwMode="auto">
          <a:xfrm rot="-5400000">
            <a:off x="4018757" y="4198144"/>
            <a:ext cx="1366837" cy="250825"/>
          </a:xfrm>
          <a:prstGeom prst="notchedRightArrow">
            <a:avLst>
              <a:gd name="adj1" fmla="val 50000"/>
              <a:gd name="adj2" fmla="val 136234"/>
            </a:avLst>
          </a:prstGeom>
          <a:gradFill rotWithShape="1">
            <a:gsLst>
              <a:gs pos="0">
                <a:srgbClr val="99CCFF"/>
              </a:gs>
              <a:gs pos="100000">
                <a:srgbClr val="E3F1FF"/>
              </a:gs>
            </a:gsLst>
            <a:lin ang="5400000" scaled="1"/>
          </a:gradFill>
          <a:ln w="38100" algn="ctr">
            <a:solidFill>
              <a:srgbClr val="3366FF"/>
            </a:solidFill>
            <a:miter lim="800000"/>
            <a:headEnd/>
            <a:tailEnd/>
          </a:ln>
        </p:spPr>
        <p:txBody>
          <a:bodyPr anchor="ctr"/>
          <a:lstStyle/>
          <a:p>
            <a:endParaRPr lang="zh-CN" altLang="en-US"/>
          </a:p>
        </p:txBody>
      </p:sp>
      <p:sp>
        <p:nvSpPr>
          <p:cNvPr id="348174" name="AutoShape 14"/>
          <p:cNvSpPr>
            <a:spLocks noChangeArrowheads="1"/>
          </p:cNvSpPr>
          <p:nvPr/>
        </p:nvSpPr>
        <p:spPr bwMode="auto">
          <a:xfrm rot="-5400000">
            <a:off x="5278438" y="4198938"/>
            <a:ext cx="1366837" cy="249237"/>
          </a:xfrm>
          <a:prstGeom prst="notchedRightArrow">
            <a:avLst>
              <a:gd name="adj1" fmla="val 50000"/>
              <a:gd name="adj2" fmla="val 137102"/>
            </a:avLst>
          </a:prstGeom>
          <a:gradFill rotWithShape="1">
            <a:gsLst>
              <a:gs pos="0">
                <a:srgbClr val="99CCFF"/>
              </a:gs>
              <a:gs pos="100000">
                <a:srgbClr val="E3F1FF"/>
              </a:gs>
            </a:gsLst>
            <a:lin ang="5400000" scaled="1"/>
          </a:gradFill>
          <a:ln w="38100" algn="ctr">
            <a:solidFill>
              <a:srgbClr val="3366FF"/>
            </a:solidFill>
            <a:miter lim="800000"/>
            <a:headEnd/>
            <a:tailEnd/>
          </a:ln>
        </p:spPr>
        <p:txBody>
          <a:bodyPr anchor="ctr"/>
          <a:lstStyle/>
          <a:p>
            <a:endParaRPr lang="zh-CN" altLang="en-US"/>
          </a:p>
        </p:txBody>
      </p:sp>
      <p:sp>
        <p:nvSpPr>
          <p:cNvPr id="348175" name="AutoShape 15"/>
          <p:cNvSpPr>
            <a:spLocks noChangeArrowheads="1"/>
          </p:cNvSpPr>
          <p:nvPr/>
        </p:nvSpPr>
        <p:spPr bwMode="auto">
          <a:xfrm rot="-5400000">
            <a:off x="6944519" y="4198144"/>
            <a:ext cx="1366837" cy="250825"/>
          </a:xfrm>
          <a:prstGeom prst="notchedRightArrow">
            <a:avLst>
              <a:gd name="adj1" fmla="val 50000"/>
              <a:gd name="adj2" fmla="val 136234"/>
            </a:avLst>
          </a:prstGeom>
          <a:gradFill rotWithShape="1">
            <a:gsLst>
              <a:gs pos="0">
                <a:srgbClr val="99CCFF"/>
              </a:gs>
              <a:gs pos="100000">
                <a:srgbClr val="E3F1FF"/>
              </a:gs>
            </a:gsLst>
            <a:lin ang="5400000" scaled="1"/>
          </a:gradFill>
          <a:ln w="38100" algn="ctr">
            <a:solidFill>
              <a:srgbClr val="3366FF"/>
            </a:solidFill>
            <a:miter lim="800000"/>
            <a:headEnd/>
            <a:tailEnd/>
          </a:ln>
        </p:spPr>
        <p:txBody>
          <a:bodyPr anchor="ctr"/>
          <a:lstStyle/>
          <a:p>
            <a:endParaRPr lang="zh-CN" altLang="en-US"/>
          </a:p>
        </p:txBody>
      </p:sp>
      <p:sp>
        <p:nvSpPr>
          <p:cNvPr id="348176" name="Text Box 16"/>
          <p:cNvSpPr txBox="1">
            <a:spLocks noChangeArrowheads="1"/>
          </p:cNvSpPr>
          <p:nvPr/>
        </p:nvSpPr>
        <p:spPr bwMode="auto">
          <a:xfrm>
            <a:off x="1943708" y="3792264"/>
            <a:ext cx="88265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Tx/>
              <a:buChar char="•"/>
            </a:pPr>
            <a:r>
              <a:rPr lang="zh-CN" altLang="en-US" sz="1200" b="1">
                <a:solidFill>
                  <a:srgbClr val="000000"/>
                </a:solidFill>
              </a:rPr>
              <a:t>分析业务功能和相关资源配置</a:t>
            </a:r>
          </a:p>
          <a:p>
            <a:pPr eaLnBrk="1" hangingPunct="1">
              <a:buFontTx/>
              <a:buChar char="•"/>
            </a:pPr>
            <a:r>
              <a:rPr lang="zh-CN" altLang="en-US" sz="1200" b="1">
                <a:solidFill>
                  <a:srgbClr val="000000"/>
                </a:solidFill>
              </a:rPr>
              <a:t>评估中断影响</a:t>
            </a:r>
            <a:endParaRPr lang="en-US" altLang="zh-CN" sz="1200" b="1">
              <a:solidFill>
                <a:srgbClr val="000000"/>
              </a:solidFill>
            </a:endParaRPr>
          </a:p>
        </p:txBody>
      </p:sp>
      <p:sp>
        <p:nvSpPr>
          <p:cNvPr id="348177" name="Text Box 17"/>
          <p:cNvSpPr txBox="1">
            <a:spLocks noChangeArrowheads="1"/>
          </p:cNvSpPr>
          <p:nvPr/>
        </p:nvSpPr>
        <p:spPr bwMode="auto">
          <a:xfrm>
            <a:off x="4775200" y="3859213"/>
            <a:ext cx="104836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Tx/>
              <a:buChar char="•"/>
            </a:pPr>
            <a:r>
              <a:rPr lang="zh-CN" altLang="en-US" sz="1200" b="1">
                <a:solidFill>
                  <a:srgbClr val="000000"/>
                </a:solidFill>
              </a:rPr>
              <a:t>确定灾难恢复资源获取方式</a:t>
            </a:r>
            <a:endParaRPr lang="en-US" altLang="zh-CN" sz="1200" b="1">
              <a:solidFill>
                <a:srgbClr val="000000"/>
              </a:solidFill>
            </a:endParaRPr>
          </a:p>
          <a:p>
            <a:pPr eaLnBrk="1" hangingPunct="1">
              <a:buFontTx/>
              <a:buChar char="•"/>
            </a:pPr>
            <a:r>
              <a:rPr lang="zh-CN" altLang="en-US" sz="1200" b="1">
                <a:solidFill>
                  <a:srgbClr val="000000"/>
                </a:solidFill>
              </a:rPr>
              <a:t>确定对灾难恢复资源的要求</a:t>
            </a:r>
          </a:p>
        </p:txBody>
      </p:sp>
      <p:sp>
        <p:nvSpPr>
          <p:cNvPr id="348178" name="Text Box 18"/>
          <p:cNvSpPr txBox="1">
            <a:spLocks noChangeArrowheads="1"/>
          </p:cNvSpPr>
          <p:nvPr/>
        </p:nvSpPr>
        <p:spPr bwMode="auto">
          <a:xfrm>
            <a:off x="6105525" y="3711575"/>
            <a:ext cx="11715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Tx/>
              <a:buChar char="•"/>
            </a:pPr>
            <a:r>
              <a:rPr lang="zh-CN" altLang="en-US" sz="1200" b="1">
                <a:solidFill>
                  <a:srgbClr val="000000"/>
                </a:solidFill>
              </a:rPr>
              <a:t>选择和建设灾难备份中心</a:t>
            </a:r>
            <a:endParaRPr lang="en-US" altLang="zh-CN" sz="1200" b="1">
              <a:solidFill>
                <a:srgbClr val="000000"/>
              </a:solidFill>
            </a:endParaRPr>
          </a:p>
          <a:p>
            <a:pPr eaLnBrk="1" hangingPunct="1">
              <a:buFontTx/>
              <a:buChar char="•"/>
            </a:pPr>
            <a:r>
              <a:rPr lang="zh-CN" altLang="en-US" sz="1200" b="1">
                <a:solidFill>
                  <a:srgbClr val="000000"/>
                </a:solidFill>
              </a:rPr>
              <a:t>实现灾难备份系统技术方案</a:t>
            </a:r>
          </a:p>
          <a:p>
            <a:pPr eaLnBrk="1" hangingPunct="1">
              <a:buFontTx/>
              <a:buChar char="•"/>
            </a:pPr>
            <a:r>
              <a:rPr lang="zh-CN" altLang="en-US" sz="1200" b="1">
                <a:solidFill>
                  <a:srgbClr val="000000"/>
                </a:solidFill>
              </a:rPr>
              <a:t>实现专业技术支持能力</a:t>
            </a:r>
          </a:p>
          <a:p>
            <a:pPr eaLnBrk="1" hangingPunct="1">
              <a:buFontTx/>
              <a:buChar char="•"/>
            </a:pPr>
            <a:r>
              <a:rPr lang="zh-CN" altLang="en-US" sz="1200" b="1">
                <a:solidFill>
                  <a:srgbClr val="000000"/>
                </a:solidFill>
              </a:rPr>
              <a:t>实现运行维护管理能力</a:t>
            </a:r>
          </a:p>
        </p:txBody>
      </p:sp>
      <p:sp>
        <p:nvSpPr>
          <p:cNvPr id="348179" name="Text Box 19"/>
          <p:cNvSpPr txBox="1">
            <a:spLocks noChangeArrowheads="1"/>
          </p:cNvSpPr>
          <p:nvPr/>
        </p:nvSpPr>
        <p:spPr bwMode="auto">
          <a:xfrm>
            <a:off x="7716838" y="3711575"/>
            <a:ext cx="117951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Tx/>
              <a:buChar char="•"/>
            </a:pPr>
            <a:r>
              <a:rPr lang="zh-CN" altLang="en-US" sz="1200" b="1">
                <a:solidFill>
                  <a:srgbClr val="000000"/>
                </a:solidFill>
              </a:rPr>
              <a:t>制定灾难恢复预案</a:t>
            </a:r>
          </a:p>
          <a:p>
            <a:pPr eaLnBrk="1" hangingPunct="1">
              <a:buFontTx/>
              <a:buChar char="•"/>
            </a:pPr>
            <a:r>
              <a:rPr lang="zh-CN" altLang="en-US" sz="1200" b="1">
                <a:solidFill>
                  <a:srgbClr val="000000"/>
                </a:solidFill>
              </a:rPr>
              <a:t>教育、培训和演练灾难恢复预案</a:t>
            </a:r>
            <a:endParaRPr lang="en-US" altLang="zh-CN" sz="1200" b="1">
              <a:solidFill>
                <a:srgbClr val="000000"/>
              </a:solidFill>
            </a:endParaRPr>
          </a:p>
          <a:p>
            <a:pPr eaLnBrk="1" hangingPunct="1">
              <a:buFontTx/>
              <a:buChar char="•"/>
            </a:pPr>
            <a:r>
              <a:rPr lang="zh-CN" altLang="en-US" sz="1200" b="1">
                <a:solidFill>
                  <a:srgbClr val="000000"/>
                </a:solidFill>
              </a:rPr>
              <a:t>更新维护灾难恢复预案</a:t>
            </a:r>
          </a:p>
        </p:txBody>
      </p:sp>
      <p:grpSp>
        <p:nvGrpSpPr>
          <p:cNvPr id="83988" name="Group 20"/>
          <p:cNvGrpSpPr>
            <a:grpSpLocks/>
          </p:cNvGrpSpPr>
          <p:nvPr/>
        </p:nvGrpSpPr>
        <p:grpSpPr bwMode="auto">
          <a:xfrm>
            <a:off x="2871788" y="1773238"/>
            <a:ext cx="1258887" cy="1009650"/>
            <a:chOff x="3016" y="1768"/>
            <a:chExt cx="2482" cy="2458"/>
          </a:xfrm>
        </p:grpSpPr>
        <p:sp>
          <p:nvSpPr>
            <p:cNvPr id="84242" name="Freeform 21"/>
            <p:cNvSpPr>
              <a:spLocks/>
            </p:cNvSpPr>
            <p:nvPr/>
          </p:nvSpPr>
          <p:spPr bwMode="auto">
            <a:xfrm>
              <a:off x="3786" y="2472"/>
              <a:ext cx="482" cy="713"/>
            </a:xfrm>
            <a:custGeom>
              <a:avLst/>
              <a:gdLst>
                <a:gd name="T0" fmla="*/ 164 w 482"/>
                <a:gd name="T1" fmla="*/ 190 h 713"/>
                <a:gd name="T2" fmla="*/ 138 w 482"/>
                <a:gd name="T3" fmla="*/ 135 h 713"/>
                <a:gd name="T4" fmla="*/ 147 w 482"/>
                <a:gd name="T5" fmla="*/ 41 h 713"/>
                <a:gd name="T6" fmla="*/ 208 w 482"/>
                <a:gd name="T7" fmla="*/ 0 h 713"/>
                <a:gd name="T8" fmla="*/ 272 w 482"/>
                <a:gd name="T9" fmla="*/ 8 h 713"/>
                <a:gd name="T10" fmla="*/ 320 w 482"/>
                <a:gd name="T11" fmla="*/ 69 h 713"/>
                <a:gd name="T12" fmla="*/ 326 w 482"/>
                <a:gd name="T13" fmla="*/ 144 h 713"/>
                <a:gd name="T14" fmla="*/ 280 w 482"/>
                <a:gd name="T15" fmla="*/ 196 h 713"/>
                <a:gd name="T16" fmla="*/ 274 w 482"/>
                <a:gd name="T17" fmla="*/ 273 h 713"/>
                <a:gd name="T18" fmla="*/ 318 w 482"/>
                <a:gd name="T19" fmla="*/ 439 h 713"/>
                <a:gd name="T20" fmla="*/ 357 w 482"/>
                <a:gd name="T21" fmla="*/ 496 h 713"/>
                <a:gd name="T22" fmla="*/ 445 w 482"/>
                <a:gd name="T23" fmla="*/ 524 h 713"/>
                <a:gd name="T24" fmla="*/ 482 w 482"/>
                <a:gd name="T25" fmla="*/ 590 h 713"/>
                <a:gd name="T26" fmla="*/ 458 w 482"/>
                <a:gd name="T27" fmla="*/ 658 h 713"/>
                <a:gd name="T28" fmla="*/ 342 w 482"/>
                <a:gd name="T29" fmla="*/ 704 h 713"/>
                <a:gd name="T30" fmla="*/ 169 w 482"/>
                <a:gd name="T31" fmla="*/ 713 h 713"/>
                <a:gd name="T32" fmla="*/ 31 w 482"/>
                <a:gd name="T33" fmla="*/ 660 h 713"/>
                <a:gd name="T34" fmla="*/ 0 w 482"/>
                <a:gd name="T35" fmla="*/ 579 h 713"/>
                <a:gd name="T36" fmla="*/ 37 w 482"/>
                <a:gd name="T37" fmla="*/ 533 h 713"/>
                <a:gd name="T38" fmla="*/ 92 w 482"/>
                <a:gd name="T39" fmla="*/ 503 h 713"/>
                <a:gd name="T40" fmla="*/ 147 w 482"/>
                <a:gd name="T41" fmla="*/ 457 h 713"/>
                <a:gd name="T42" fmla="*/ 184 w 482"/>
                <a:gd name="T43" fmla="*/ 378 h 713"/>
                <a:gd name="T44" fmla="*/ 153 w 482"/>
                <a:gd name="T45" fmla="*/ 472 h 713"/>
                <a:gd name="T46" fmla="*/ 85 w 482"/>
                <a:gd name="T47" fmla="*/ 533 h 713"/>
                <a:gd name="T48" fmla="*/ 55 w 482"/>
                <a:gd name="T49" fmla="*/ 581 h 713"/>
                <a:gd name="T50" fmla="*/ 92 w 482"/>
                <a:gd name="T51" fmla="*/ 660 h 713"/>
                <a:gd name="T52" fmla="*/ 193 w 482"/>
                <a:gd name="T53" fmla="*/ 688 h 713"/>
                <a:gd name="T54" fmla="*/ 383 w 482"/>
                <a:gd name="T55" fmla="*/ 682 h 713"/>
                <a:gd name="T56" fmla="*/ 445 w 482"/>
                <a:gd name="T57" fmla="*/ 634 h 713"/>
                <a:gd name="T58" fmla="*/ 454 w 482"/>
                <a:gd name="T59" fmla="*/ 573 h 713"/>
                <a:gd name="T60" fmla="*/ 418 w 482"/>
                <a:gd name="T61" fmla="*/ 588 h 713"/>
                <a:gd name="T62" fmla="*/ 329 w 482"/>
                <a:gd name="T63" fmla="*/ 614 h 713"/>
                <a:gd name="T64" fmla="*/ 226 w 482"/>
                <a:gd name="T65" fmla="*/ 603 h 713"/>
                <a:gd name="T66" fmla="*/ 390 w 482"/>
                <a:gd name="T67" fmla="*/ 581 h 713"/>
                <a:gd name="T68" fmla="*/ 414 w 482"/>
                <a:gd name="T69" fmla="*/ 540 h 713"/>
                <a:gd name="T70" fmla="*/ 329 w 482"/>
                <a:gd name="T71" fmla="*/ 500 h 713"/>
                <a:gd name="T72" fmla="*/ 280 w 482"/>
                <a:gd name="T73" fmla="*/ 387 h 713"/>
                <a:gd name="T74" fmla="*/ 250 w 482"/>
                <a:gd name="T75" fmla="*/ 258 h 713"/>
                <a:gd name="T76" fmla="*/ 217 w 482"/>
                <a:gd name="T77" fmla="*/ 205 h 713"/>
                <a:gd name="T78" fmla="*/ 243 w 482"/>
                <a:gd name="T79" fmla="*/ 166 h 713"/>
                <a:gd name="T80" fmla="*/ 280 w 482"/>
                <a:gd name="T81" fmla="*/ 118 h 713"/>
                <a:gd name="T82" fmla="*/ 272 w 482"/>
                <a:gd name="T83" fmla="*/ 54 h 713"/>
                <a:gd name="T84" fmla="*/ 234 w 482"/>
                <a:gd name="T85" fmla="*/ 24 h 713"/>
                <a:gd name="T86" fmla="*/ 180 w 482"/>
                <a:gd name="T87" fmla="*/ 30 h 713"/>
                <a:gd name="T88" fmla="*/ 153 w 482"/>
                <a:gd name="T89" fmla="*/ 80 h 713"/>
                <a:gd name="T90" fmla="*/ 169 w 482"/>
                <a:gd name="T91" fmla="*/ 150 h 713"/>
                <a:gd name="T92" fmla="*/ 210 w 482"/>
                <a:gd name="T93" fmla="*/ 166 h 713"/>
                <a:gd name="T94" fmla="*/ 219 w 482"/>
                <a:gd name="T95" fmla="*/ 212 h 713"/>
                <a:gd name="T96" fmla="*/ 226 w 482"/>
                <a:gd name="T97" fmla="*/ 406 h 713"/>
                <a:gd name="T98" fmla="*/ 195 w 482"/>
                <a:gd name="T99" fmla="*/ 524 h 713"/>
                <a:gd name="T100" fmla="*/ 138 w 482"/>
                <a:gd name="T101" fmla="*/ 551 h 713"/>
                <a:gd name="T102" fmla="*/ 169 w 482"/>
                <a:gd name="T103" fmla="*/ 472 h 713"/>
                <a:gd name="T104" fmla="*/ 184 w 482"/>
                <a:gd name="T105" fmla="*/ 371 h 71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82"/>
                <a:gd name="T160" fmla="*/ 0 h 713"/>
                <a:gd name="T161" fmla="*/ 482 w 482"/>
                <a:gd name="T162" fmla="*/ 713 h 71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82" h="713">
                  <a:moveTo>
                    <a:pt x="184" y="203"/>
                  </a:moveTo>
                  <a:lnTo>
                    <a:pt x="164" y="190"/>
                  </a:lnTo>
                  <a:lnTo>
                    <a:pt x="149" y="164"/>
                  </a:lnTo>
                  <a:lnTo>
                    <a:pt x="138" y="135"/>
                  </a:lnTo>
                  <a:lnTo>
                    <a:pt x="134" y="94"/>
                  </a:lnTo>
                  <a:lnTo>
                    <a:pt x="147" y="41"/>
                  </a:lnTo>
                  <a:lnTo>
                    <a:pt x="171" y="15"/>
                  </a:lnTo>
                  <a:lnTo>
                    <a:pt x="208" y="0"/>
                  </a:lnTo>
                  <a:lnTo>
                    <a:pt x="243" y="0"/>
                  </a:lnTo>
                  <a:lnTo>
                    <a:pt x="272" y="8"/>
                  </a:lnTo>
                  <a:lnTo>
                    <a:pt x="305" y="26"/>
                  </a:lnTo>
                  <a:lnTo>
                    <a:pt x="320" y="69"/>
                  </a:lnTo>
                  <a:lnTo>
                    <a:pt x="329" y="102"/>
                  </a:lnTo>
                  <a:lnTo>
                    <a:pt x="326" y="144"/>
                  </a:lnTo>
                  <a:lnTo>
                    <a:pt x="313" y="172"/>
                  </a:lnTo>
                  <a:lnTo>
                    <a:pt x="280" y="196"/>
                  </a:lnTo>
                  <a:lnTo>
                    <a:pt x="272" y="203"/>
                  </a:lnTo>
                  <a:lnTo>
                    <a:pt x="274" y="273"/>
                  </a:lnTo>
                  <a:lnTo>
                    <a:pt x="289" y="354"/>
                  </a:lnTo>
                  <a:lnTo>
                    <a:pt x="318" y="439"/>
                  </a:lnTo>
                  <a:lnTo>
                    <a:pt x="335" y="472"/>
                  </a:lnTo>
                  <a:lnTo>
                    <a:pt x="357" y="496"/>
                  </a:lnTo>
                  <a:lnTo>
                    <a:pt x="408" y="509"/>
                  </a:lnTo>
                  <a:lnTo>
                    <a:pt x="445" y="524"/>
                  </a:lnTo>
                  <a:lnTo>
                    <a:pt x="473" y="551"/>
                  </a:lnTo>
                  <a:lnTo>
                    <a:pt x="482" y="590"/>
                  </a:lnTo>
                  <a:lnTo>
                    <a:pt x="478" y="627"/>
                  </a:lnTo>
                  <a:lnTo>
                    <a:pt x="458" y="658"/>
                  </a:lnTo>
                  <a:lnTo>
                    <a:pt x="408" y="688"/>
                  </a:lnTo>
                  <a:lnTo>
                    <a:pt x="342" y="704"/>
                  </a:lnTo>
                  <a:lnTo>
                    <a:pt x="274" y="713"/>
                  </a:lnTo>
                  <a:lnTo>
                    <a:pt x="169" y="713"/>
                  </a:lnTo>
                  <a:lnTo>
                    <a:pt x="94" y="697"/>
                  </a:lnTo>
                  <a:lnTo>
                    <a:pt x="31" y="660"/>
                  </a:lnTo>
                  <a:lnTo>
                    <a:pt x="0" y="618"/>
                  </a:lnTo>
                  <a:lnTo>
                    <a:pt x="0" y="579"/>
                  </a:lnTo>
                  <a:lnTo>
                    <a:pt x="15" y="551"/>
                  </a:lnTo>
                  <a:lnTo>
                    <a:pt x="37" y="533"/>
                  </a:lnTo>
                  <a:lnTo>
                    <a:pt x="59" y="520"/>
                  </a:lnTo>
                  <a:lnTo>
                    <a:pt x="92" y="503"/>
                  </a:lnTo>
                  <a:lnTo>
                    <a:pt x="125" y="487"/>
                  </a:lnTo>
                  <a:lnTo>
                    <a:pt x="147" y="457"/>
                  </a:lnTo>
                  <a:lnTo>
                    <a:pt x="164" y="417"/>
                  </a:lnTo>
                  <a:lnTo>
                    <a:pt x="184" y="378"/>
                  </a:lnTo>
                  <a:lnTo>
                    <a:pt x="180" y="433"/>
                  </a:lnTo>
                  <a:lnTo>
                    <a:pt x="153" y="472"/>
                  </a:lnTo>
                  <a:lnTo>
                    <a:pt x="123" y="516"/>
                  </a:lnTo>
                  <a:lnTo>
                    <a:pt x="85" y="533"/>
                  </a:lnTo>
                  <a:lnTo>
                    <a:pt x="64" y="551"/>
                  </a:lnTo>
                  <a:lnTo>
                    <a:pt x="55" y="581"/>
                  </a:lnTo>
                  <a:lnTo>
                    <a:pt x="64" y="629"/>
                  </a:lnTo>
                  <a:lnTo>
                    <a:pt x="92" y="660"/>
                  </a:lnTo>
                  <a:lnTo>
                    <a:pt x="123" y="675"/>
                  </a:lnTo>
                  <a:lnTo>
                    <a:pt x="193" y="688"/>
                  </a:lnTo>
                  <a:lnTo>
                    <a:pt x="287" y="688"/>
                  </a:lnTo>
                  <a:lnTo>
                    <a:pt x="383" y="682"/>
                  </a:lnTo>
                  <a:lnTo>
                    <a:pt x="427" y="653"/>
                  </a:lnTo>
                  <a:lnTo>
                    <a:pt x="445" y="634"/>
                  </a:lnTo>
                  <a:lnTo>
                    <a:pt x="454" y="605"/>
                  </a:lnTo>
                  <a:lnTo>
                    <a:pt x="454" y="573"/>
                  </a:lnTo>
                  <a:lnTo>
                    <a:pt x="445" y="564"/>
                  </a:lnTo>
                  <a:lnTo>
                    <a:pt x="418" y="588"/>
                  </a:lnTo>
                  <a:lnTo>
                    <a:pt x="381" y="610"/>
                  </a:lnTo>
                  <a:lnTo>
                    <a:pt x="329" y="614"/>
                  </a:lnTo>
                  <a:lnTo>
                    <a:pt x="243" y="614"/>
                  </a:lnTo>
                  <a:lnTo>
                    <a:pt x="226" y="603"/>
                  </a:lnTo>
                  <a:lnTo>
                    <a:pt x="348" y="603"/>
                  </a:lnTo>
                  <a:lnTo>
                    <a:pt x="390" y="581"/>
                  </a:lnTo>
                  <a:lnTo>
                    <a:pt x="414" y="555"/>
                  </a:lnTo>
                  <a:lnTo>
                    <a:pt x="414" y="540"/>
                  </a:lnTo>
                  <a:lnTo>
                    <a:pt x="359" y="527"/>
                  </a:lnTo>
                  <a:lnTo>
                    <a:pt x="329" y="500"/>
                  </a:lnTo>
                  <a:lnTo>
                    <a:pt x="302" y="446"/>
                  </a:lnTo>
                  <a:lnTo>
                    <a:pt x="280" y="387"/>
                  </a:lnTo>
                  <a:lnTo>
                    <a:pt x="263" y="314"/>
                  </a:lnTo>
                  <a:lnTo>
                    <a:pt x="250" y="258"/>
                  </a:lnTo>
                  <a:lnTo>
                    <a:pt x="248" y="205"/>
                  </a:lnTo>
                  <a:lnTo>
                    <a:pt x="217" y="205"/>
                  </a:lnTo>
                  <a:lnTo>
                    <a:pt x="219" y="172"/>
                  </a:lnTo>
                  <a:lnTo>
                    <a:pt x="243" y="166"/>
                  </a:lnTo>
                  <a:lnTo>
                    <a:pt x="272" y="148"/>
                  </a:lnTo>
                  <a:lnTo>
                    <a:pt x="280" y="118"/>
                  </a:lnTo>
                  <a:lnTo>
                    <a:pt x="278" y="89"/>
                  </a:lnTo>
                  <a:lnTo>
                    <a:pt x="272" y="54"/>
                  </a:lnTo>
                  <a:lnTo>
                    <a:pt x="259" y="39"/>
                  </a:lnTo>
                  <a:lnTo>
                    <a:pt x="234" y="24"/>
                  </a:lnTo>
                  <a:lnTo>
                    <a:pt x="208" y="15"/>
                  </a:lnTo>
                  <a:lnTo>
                    <a:pt x="180" y="30"/>
                  </a:lnTo>
                  <a:lnTo>
                    <a:pt x="164" y="54"/>
                  </a:lnTo>
                  <a:lnTo>
                    <a:pt x="153" y="80"/>
                  </a:lnTo>
                  <a:lnTo>
                    <a:pt x="156" y="111"/>
                  </a:lnTo>
                  <a:lnTo>
                    <a:pt x="169" y="150"/>
                  </a:lnTo>
                  <a:lnTo>
                    <a:pt x="195" y="166"/>
                  </a:lnTo>
                  <a:lnTo>
                    <a:pt x="210" y="166"/>
                  </a:lnTo>
                  <a:lnTo>
                    <a:pt x="223" y="174"/>
                  </a:lnTo>
                  <a:lnTo>
                    <a:pt x="219" y="212"/>
                  </a:lnTo>
                  <a:lnTo>
                    <a:pt x="223" y="347"/>
                  </a:lnTo>
                  <a:lnTo>
                    <a:pt x="226" y="406"/>
                  </a:lnTo>
                  <a:lnTo>
                    <a:pt x="219" y="470"/>
                  </a:lnTo>
                  <a:lnTo>
                    <a:pt x="195" y="524"/>
                  </a:lnTo>
                  <a:lnTo>
                    <a:pt x="162" y="555"/>
                  </a:lnTo>
                  <a:lnTo>
                    <a:pt x="138" y="551"/>
                  </a:lnTo>
                  <a:lnTo>
                    <a:pt x="156" y="509"/>
                  </a:lnTo>
                  <a:lnTo>
                    <a:pt x="169" y="472"/>
                  </a:lnTo>
                  <a:lnTo>
                    <a:pt x="180" y="454"/>
                  </a:lnTo>
                  <a:lnTo>
                    <a:pt x="184" y="371"/>
                  </a:lnTo>
                  <a:lnTo>
                    <a:pt x="184" y="2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43" name="Freeform 22"/>
            <p:cNvSpPr>
              <a:spLocks/>
            </p:cNvSpPr>
            <p:nvPr/>
          </p:nvSpPr>
          <p:spPr bwMode="auto">
            <a:xfrm>
              <a:off x="3129" y="3044"/>
              <a:ext cx="483" cy="716"/>
            </a:xfrm>
            <a:custGeom>
              <a:avLst/>
              <a:gdLst>
                <a:gd name="T0" fmla="*/ 164 w 483"/>
                <a:gd name="T1" fmla="*/ 191 h 716"/>
                <a:gd name="T2" fmla="*/ 137 w 483"/>
                <a:gd name="T3" fmla="*/ 136 h 716"/>
                <a:gd name="T4" fmla="*/ 146 w 483"/>
                <a:gd name="T5" fmla="*/ 42 h 716"/>
                <a:gd name="T6" fmla="*/ 209 w 483"/>
                <a:gd name="T7" fmla="*/ 0 h 716"/>
                <a:gd name="T8" fmla="*/ 271 w 483"/>
                <a:gd name="T9" fmla="*/ 9 h 716"/>
                <a:gd name="T10" fmla="*/ 321 w 483"/>
                <a:gd name="T11" fmla="*/ 70 h 716"/>
                <a:gd name="T12" fmla="*/ 325 w 483"/>
                <a:gd name="T13" fmla="*/ 145 h 716"/>
                <a:gd name="T14" fmla="*/ 282 w 483"/>
                <a:gd name="T15" fmla="*/ 197 h 716"/>
                <a:gd name="T16" fmla="*/ 273 w 483"/>
                <a:gd name="T17" fmla="*/ 276 h 716"/>
                <a:gd name="T18" fmla="*/ 319 w 483"/>
                <a:gd name="T19" fmla="*/ 440 h 716"/>
                <a:gd name="T20" fmla="*/ 358 w 483"/>
                <a:gd name="T21" fmla="*/ 499 h 716"/>
                <a:gd name="T22" fmla="*/ 445 w 483"/>
                <a:gd name="T23" fmla="*/ 528 h 716"/>
                <a:gd name="T24" fmla="*/ 483 w 483"/>
                <a:gd name="T25" fmla="*/ 593 h 716"/>
                <a:gd name="T26" fmla="*/ 459 w 483"/>
                <a:gd name="T27" fmla="*/ 661 h 716"/>
                <a:gd name="T28" fmla="*/ 341 w 483"/>
                <a:gd name="T29" fmla="*/ 707 h 716"/>
                <a:gd name="T30" fmla="*/ 170 w 483"/>
                <a:gd name="T31" fmla="*/ 716 h 716"/>
                <a:gd name="T32" fmla="*/ 30 w 483"/>
                <a:gd name="T33" fmla="*/ 664 h 716"/>
                <a:gd name="T34" fmla="*/ 0 w 483"/>
                <a:gd name="T35" fmla="*/ 583 h 716"/>
                <a:gd name="T36" fmla="*/ 37 w 483"/>
                <a:gd name="T37" fmla="*/ 534 h 716"/>
                <a:gd name="T38" fmla="*/ 91 w 483"/>
                <a:gd name="T39" fmla="*/ 506 h 716"/>
                <a:gd name="T40" fmla="*/ 146 w 483"/>
                <a:gd name="T41" fmla="*/ 460 h 716"/>
                <a:gd name="T42" fmla="*/ 185 w 483"/>
                <a:gd name="T43" fmla="*/ 381 h 716"/>
                <a:gd name="T44" fmla="*/ 153 w 483"/>
                <a:gd name="T45" fmla="*/ 475 h 716"/>
                <a:gd name="T46" fmla="*/ 85 w 483"/>
                <a:gd name="T47" fmla="*/ 534 h 716"/>
                <a:gd name="T48" fmla="*/ 54 w 483"/>
                <a:gd name="T49" fmla="*/ 585 h 716"/>
                <a:gd name="T50" fmla="*/ 91 w 483"/>
                <a:gd name="T51" fmla="*/ 664 h 716"/>
                <a:gd name="T52" fmla="*/ 192 w 483"/>
                <a:gd name="T53" fmla="*/ 692 h 716"/>
                <a:gd name="T54" fmla="*/ 384 w 483"/>
                <a:gd name="T55" fmla="*/ 685 h 716"/>
                <a:gd name="T56" fmla="*/ 445 w 483"/>
                <a:gd name="T57" fmla="*/ 637 h 716"/>
                <a:gd name="T58" fmla="*/ 454 w 483"/>
                <a:gd name="T59" fmla="*/ 574 h 716"/>
                <a:gd name="T60" fmla="*/ 419 w 483"/>
                <a:gd name="T61" fmla="*/ 591 h 716"/>
                <a:gd name="T62" fmla="*/ 330 w 483"/>
                <a:gd name="T63" fmla="*/ 615 h 716"/>
                <a:gd name="T64" fmla="*/ 227 w 483"/>
                <a:gd name="T65" fmla="*/ 607 h 716"/>
                <a:gd name="T66" fmla="*/ 391 w 483"/>
                <a:gd name="T67" fmla="*/ 585 h 716"/>
                <a:gd name="T68" fmla="*/ 415 w 483"/>
                <a:gd name="T69" fmla="*/ 543 h 716"/>
                <a:gd name="T70" fmla="*/ 330 w 483"/>
                <a:gd name="T71" fmla="*/ 504 h 716"/>
                <a:gd name="T72" fmla="*/ 282 w 483"/>
                <a:gd name="T73" fmla="*/ 388 h 716"/>
                <a:gd name="T74" fmla="*/ 251 w 483"/>
                <a:gd name="T75" fmla="*/ 261 h 716"/>
                <a:gd name="T76" fmla="*/ 216 w 483"/>
                <a:gd name="T77" fmla="*/ 208 h 716"/>
                <a:gd name="T78" fmla="*/ 242 w 483"/>
                <a:gd name="T79" fmla="*/ 169 h 716"/>
                <a:gd name="T80" fmla="*/ 282 w 483"/>
                <a:gd name="T81" fmla="*/ 118 h 716"/>
                <a:gd name="T82" fmla="*/ 271 w 483"/>
                <a:gd name="T83" fmla="*/ 55 h 716"/>
                <a:gd name="T84" fmla="*/ 236 w 483"/>
                <a:gd name="T85" fmla="*/ 24 h 716"/>
                <a:gd name="T86" fmla="*/ 179 w 483"/>
                <a:gd name="T87" fmla="*/ 31 h 716"/>
                <a:gd name="T88" fmla="*/ 153 w 483"/>
                <a:gd name="T89" fmla="*/ 81 h 716"/>
                <a:gd name="T90" fmla="*/ 170 w 483"/>
                <a:gd name="T91" fmla="*/ 151 h 716"/>
                <a:gd name="T92" fmla="*/ 212 w 483"/>
                <a:gd name="T93" fmla="*/ 169 h 716"/>
                <a:gd name="T94" fmla="*/ 218 w 483"/>
                <a:gd name="T95" fmla="*/ 212 h 716"/>
                <a:gd name="T96" fmla="*/ 227 w 483"/>
                <a:gd name="T97" fmla="*/ 410 h 716"/>
                <a:gd name="T98" fmla="*/ 196 w 483"/>
                <a:gd name="T99" fmla="*/ 528 h 716"/>
                <a:gd name="T100" fmla="*/ 137 w 483"/>
                <a:gd name="T101" fmla="*/ 554 h 716"/>
                <a:gd name="T102" fmla="*/ 170 w 483"/>
                <a:gd name="T103" fmla="*/ 475 h 716"/>
                <a:gd name="T104" fmla="*/ 185 w 483"/>
                <a:gd name="T105" fmla="*/ 372 h 71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83"/>
                <a:gd name="T160" fmla="*/ 0 h 716"/>
                <a:gd name="T161" fmla="*/ 483 w 483"/>
                <a:gd name="T162" fmla="*/ 716 h 71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83" h="716">
                  <a:moveTo>
                    <a:pt x="185" y="204"/>
                  </a:moveTo>
                  <a:lnTo>
                    <a:pt x="164" y="191"/>
                  </a:lnTo>
                  <a:lnTo>
                    <a:pt x="148" y="164"/>
                  </a:lnTo>
                  <a:lnTo>
                    <a:pt x="137" y="136"/>
                  </a:lnTo>
                  <a:lnTo>
                    <a:pt x="133" y="94"/>
                  </a:lnTo>
                  <a:lnTo>
                    <a:pt x="146" y="42"/>
                  </a:lnTo>
                  <a:lnTo>
                    <a:pt x="172" y="15"/>
                  </a:lnTo>
                  <a:lnTo>
                    <a:pt x="209" y="0"/>
                  </a:lnTo>
                  <a:lnTo>
                    <a:pt x="242" y="0"/>
                  </a:lnTo>
                  <a:lnTo>
                    <a:pt x="271" y="9"/>
                  </a:lnTo>
                  <a:lnTo>
                    <a:pt x="306" y="26"/>
                  </a:lnTo>
                  <a:lnTo>
                    <a:pt x="321" y="70"/>
                  </a:lnTo>
                  <a:lnTo>
                    <a:pt x="330" y="103"/>
                  </a:lnTo>
                  <a:lnTo>
                    <a:pt x="325" y="145"/>
                  </a:lnTo>
                  <a:lnTo>
                    <a:pt x="312" y="173"/>
                  </a:lnTo>
                  <a:lnTo>
                    <a:pt x="282" y="197"/>
                  </a:lnTo>
                  <a:lnTo>
                    <a:pt x="271" y="204"/>
                  </a:lnTo>
                  <a:lnTo>
                    <a:pt x="273" y="276"/>
                  </a:lnTo>
                  <a:lnTo>
                    <a:pt x="290" y="357"/>
                  </a:lnTo>
                  <a:lnTo>
                    <a:pt x="319" y="440"/>
                  </a:lnTo>
                  <a:lnTo>
                    <a:pt x="336" y="475"/>
                  </a:lnTo>
                  <a:lnTo>
                    <a:pt x="358" y="499"/>
                  </a:lnTo>
                  <a:lnTo>
                    <a:pt x="406" y="512"/>
                  </a:lnTo>
                  <a:lnTo>
                    <a:pt x="445" y="528"/>
                  </a:lnTo>
                  <a:lnTo>
                    <a:pt x="474" y="554"/>
                  </a:lnTo>
                  <a:lnTo>
                    <a:pt x="483" y="593"/>
                  </a:lnTo>
                  <a:lnTo>
                    <a:pt x="478" y="629"/>
                  </a:lnTo>
                  <a:lnTo>
                    <a:pt x="459" y="661"/>
                  </a:lnTo>
                  <a:lnTo>
                    <a:pt x="406" y="692"/>
                  </a:lnTo>
                  <a:lnTo>
                    <a:pt x="341" y="707"/>
                  </a:lnTo>
                  <a:lnTo>
                    <a:pt x="273" y="716"/>
                  </a:lnTo>
                  <a:lnTo>
                    <a:pt x="170" y="716"/>
                  </a:lnTo>
                  <a:lnTo>
                    <a:pt x="94" y="701"/>
                  </a:lnTo>
                  <a:lnTo>
                    <a:pt x="30" y="664"/>
                  </a:lnTo>
                  <a:lnTo>
                    <a:pt x="0" y="622"/>
                  </a:lnTo>
                  <a:lnTo>
                    <a:pt x="0" y="583"/>
                  </a:lnTo>
                  <a:lnTo>
                    <a:pt x="15" y="554"/>
                  </a:lnTo>
                  <a:lnTo>
                    <a:pt x="37" y="534"/>
                  </a:lnTo>
                  <a:lnTo>
                    <a:pt x="59" y="521"/>
                  </a:lnTo>
                  <a:lnTo>
                    <a:pt x="91" y="506"/>
                  </a:lnTo>
                  <a:lnTo>
                    <a:pt x="124" y="491"/>
                  </a:lnTo>
                  <a:lnTo>
                    <a:pt x="146" y="460"/>
                  </a:lnTo>
                  <a:lnTo>
                    <a:pt x="164" y="420"/>
                  </a:lnTo>
                  <a:lnTo>
                    <a:pt x="185" y="381"/>
                  </a:lnTo>
                  <a:lnTo>
                    <a:pt x="179" y="436"/>
                  </a:lnTo>
                  <a:lnTo>
                    <a:pt x="153" y="475"/>
                  </a:lnTo>
                  <a:lnTo>
                    <a:pt x="122" y="519"/>
                  </a:lnTo>
                  <a:lnTo>
                    <a:pt x="85" y="534"/>
                  </a:lnTo>
                  <a:lnTo>
                    <a:pt x="63" y="554"/>
                  </a:lnTo>
                  <a:lnTo>
                    <a:pt x="54" y="585"/>
                  </a:lnTo>
                  <a:lnTo>
                    <a:pt x="63" y="633"/>
                  </a:lnTo>
                  <a:lnTo>
                    <a:pt x="91" y="664"/>
                  </a:lnTo>
                  <a:lnTo>
                    <a:pt x="122" y="679"/>
                  </a:lnTo>
                  <a:lnTo>
                    <a:pt x="192" y="692"/>
                  </a:lnTo>
                  <a:lnTo>
                    <a:pt x="286" y="692"/>
                  </a:lnTo>
                  <a:lnTo>
                    <a:pt x="384" y="685"/>
                  </a:lnTo>
                  <a:lnTo>
                    <a:pt x="428" y="655"/>
                  </a:lnTo>
                  <a:lnTo>
                    <a:pt x="445" y="637"/>
                  </a:lnTo>
                  <a:lnTo>
                    <a:pt x="454" y="609"/>
                  </a:lnTo>
                  <a:lnTo>
                    <a:pt x="454" y="574"/>
                  </a:lnTo>
                  <a:lnTo>
                    <a:pt x="445" y="567"/>
                  </a:lnTo>
                  <a:lnTo>
                    <a:pt x="419" y="591"/>
                  </a:lnTo>
                  <a:lnTo>
                    <a:pt x="380" y="613"/>
                  </a:lnTo>
                  <a:lnTo>
                    <a:pt x="330" y="615"/>
                  </a:lnTo>
                  <a:lnTo>
                    <a:pt x="242" y="615"/>
                  </a:lnTo>
                  <a:lnTo>
                    <a:pt x="227" y="607"/>
                  </a:lnTo>
                  <a:lnTo>
                    <a:pt x="349" y="607"/>
                  </a:lnTo>
                  <a:lnTo>
                    <a:pt x="391" y="585"/>
                  </a:lnTo>
                  <a:lnTo>
                    <a:pt x="415" y="558"/>
                  </a:lnTo>
                  <a:lnTo>
                    <a:pt x="415" y="543"/>
                  </a:lnTo>
                  <a:lnTo>
                    <a:pt x="360" y="530"/>
                  </a:lnTo>
                  <a:lnTo>
                    <a:pt x="330" y="504"/>
                  </a:lnTo>
                  <a:lnTo>
                    <a:pt x="303" y="449"/>
                  </a:lnTo>
                  <a:lnTo>
                    <a:pt x="282" y="388"/>
                  </a:lnTo>
                  <a:lnTo>
                    <a:pt x="264" y="318"/>
                  </a:lnTo>
                  <a:lnTo>
                    <a:pt x="251" y="261"/>
                  </a:lnTo>
                  <a:lnTo>
                    <a:pt x="247" y="208"/>
                  </a:lnTo>
                  <a:lnTo>
                    <a:pt x="216" y="208"/>
                  </a:lnTo>
                  <a:lnTo>
                    <a:pt x="218" y="173"/>
                  </a:lnTo>
                  <a:lnTo>
                    <a:pt x="242" y="169"/>
                  </a:lnTo>
                  <a:lnTo>
                    <a:pt x="271" y="149"/>
                  </a:lnTo>
                  <a:lnTo>
                    <a:pt x="282" y="118"/>
                  </a:lnTo>
                  <a:lnTo>
                    <a:pt x="279" y="90"/>
                  </a:lnTo>
                  <a:lnTo>
                    <a:pt x="271" y="55"/>
                  </a:lnTo>
                  <a:lnTo>
                    <a:pt x="257" y="40"/>
                  </a:lnTo>
                  <a:lnTo>
                    <a:pt x="236" y="24"/>
                  </a:lnTo>
                  <a:lnTo>
                    <a:pt x="209" y="15"/>
                  </a:lnTo>
                  <a:lnTo>
                    <a:pt x="179" y="31"/>
                  </a:lnTo>
                  <a:lnTo>
                    <a:pt x="164" y="55"/>
                  </a:lnTo>
                  <a:lnTo>
                    <a:pt x="153" y="81"/>
                  </a:lnTo>
                  <a:lnTo>
                    <a:pt x="157" y="114"/>
                  </a:lnTo>
                  <a:lnTo>
                    <a:pt x="170" y="151"/>
                  </a:lnTo>
                  <a:lnTo>
                    <a:pt x="196" y="169"/>
                  </a:lnTo>
                  <a:lnTo>
                    <a:pt x="212" y="169"/>
                  </a:lnTo>
                  <a:lnTo>
                    <a:pt x="225" y="175"/>
                  </a:lnTo>
                  <a:lnTo>
                    <a:pt x="218" y="212"/>
                  </a:lnTo>
                  <a:lnTo>
                    <a:pt x="225" y="348"/>
                  </a:lnTo>
                  <a:lnTo>
                    <a:pt x="227" y="410"/>
                  </a:lnTo>
                  <a:lnTo>
                    <a:pt x="218" y="473"/>
                  </a:lnTo>
                  <a:lnTo>
                    <a:pt x="196" y="528"/>
                  </a:lnTo>
                  <a:lnTo>
                    <a:pt x="161" y="558"/>
                  </a:lnTo>
                  <a:lnTo>
                    <a:pt x="137" y="554"/>
                  </a:lnTo>
                  <a:lnTo>
                    <a:pt x="157" y="512"/>
                  </a:lnTo>
                  <a:lnTo>
                    <a:pt x="170" y="475"/>
                  </a:lnTo>
                  <a:lnTo>
                    <a:pt x="179" y="456"/>
                  </a:lnTo>
                  <a:lnTo>
                    <a:pt x="185" y="372"/>
                  </a:lnTo>
                  <a:lnTo>
                    <a:pt x="185" y="2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44" name="Freeform 23"/>
            <p:cNvSpPr>
              <a:spLocks/>
            </p:cNvSpPr>
            <p:nvPr/>
          </p:nvSpPr>
          <p:spPr bwMode="auto">
            <a:xfrm>
              <a:off x="3675" y="2876"/>
              <a:ext cx="118" cy="1350"/>
            </a:xfrm>
            <a:custGeom>
              <a:avLst/>
              <a:gdLst>
                <a:gd name="T0" fmla="*/ 87 w 118"/>
                <a:gd name="T1" fmla="*/ 1298 h 1350"/>
                <a:gd name="T2" fmla="*/ 57 w 118"/>
                <a:gd name="T3" fmla="*/ 1114 h 1350"/>
                <a:gd name="T4" fmla="*/ 42 w 118"/>
                <a:gd name="T5" fmla="*/ 958 h 1350"/>
                <a:gd name="T6" fmla="*/ 31 w 118"/>
                <a:gd name="T7" fmla="*/ 805 h 1350"/>
                <a:gd name="T8" fmla="*/ 26 w 118"/>
                <a:gd name="T9" fmla="*/ 591 h 1350"/>
                <a:gd name="T10" fmla="*/ 26 w 118"/>
                <a:gd name="T11" fmla="*/ 339 h 1350"/>
                <a:gd name="T12" fmla="*/ 26 w 118"/>
                <a:gd name="T13" fmla="*/ 147 h 1350"/>
                <a:gd name="T14" fmla="*/ 15 w 118"/>
                <a:gd name="T15" fmla="*/ 99 h 1350"/>
                <a:gd name="T16" fmla="*/ 0 w 118"/>
                <a:gd name="T17" fmla="*/ 48 h 1350"/>
                <a:gd name="T18" fmla="*/ 20 w 118"/>
                <a:gd name="T19" fmla="*/ 0 h 1350"/>
                <a:gd name="T20" fmla="*/ 35 w 118"/>
                <a:gd name="T21" fmla="*/ 26 h 1350"/>
                <a:gd name="T22" fmla="*/ 50 w 118"/>
                <a:gd name="T23" fmla="*/ 94 h 1350"/>
                <a:gd name="T24" fmla="*/ 57 w 118"/>
                <a:gd name="T25" fmla="*/ 173 h 1350"/>
                <a:gd name="T26" fmla="*/ 57 w 118"/>
                <a:gd name="T27" fmla="*/ 460 h 1350"/>
                <a:gd name="T28" fmla="*/ 57 w 118"/>
                <a:gd name="T29" fmla="*/ 700 h 1350"/>
                <a:gd name="T30" fmla="*/ 61 w 118"/>
                <a:gd name="T31" fmla="*/ 880 h 1350"/>
                <a:gd name="T32" fmla="*/ 76 w 118"/>
                <a:gd name="T33" fmla="*/ 1046 h 1350"/>
                <a:gd name="T34" fmla="*/ 98 w 118"/>
                <a:gd name="T35" fmla="*/ 1214 h 1350"/>
                <a:gd name="T36" fmla="*/ 118 w 118"/>
                <a:gd name="T37" fmla="*/ 1350 h 1350"/>
                <a:gd name="T38" fmla="*/ 87 w 118"/>
                <a:gd name="T39" fmla="*/ 1298 h 13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8"/>
                <a:gd name="T61" fmla="*/ 0 h 1350"/>
                <a:gd name="T62" fmla="*/ 118 w 118"/>
                <a:gd name="T63" fmla="*/ 1350 h 135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8" h="1350">
                  <a:moveTo>
                    <a:pt x="87" y="1298"/>
                  </a:moveTo>
                  <a:lnTo>
                    <a:pt x="57" y="1114"/>
                  </a:lnTo>
                  <a:lnTo>
                    <a:pt x="42" y="958"/>
                  </a:lnTo>
                  <a:lnTo>
                    <a:pt x="31" y="805"/>
                  </a:lnTo>
                  <a:lnTo>
                    <a:pt x="26" y="591"/>
                  </a:lnTo>
                  <a:lnTo>
                    <a:pt x="26" y="339"/>
                  </a:lnTo>
                  <a:lnTo>
                    <a:pt x="26" y="147"/>
                  </a:lnTo>
                  <a:lnTo>
                    <a:pt x="15" y="99"/>
                  </a:lnTo>
                  <a:lnTo>
                    <a:pt x="0" y="48"/>
                  </a:lnTo>
                  <a:lnTo>
                    <a:pt x="20" y="0"/>
                  </a:lnTo>
                  <a:lnTo>
                    <a:pt x="35" y="26"/>
                  </a:lnTo>
                  <a:lnTo>
                    <a:pt x="50" y="94"/>
                  </a:lnTo>
                  <a:lnTo>
                    <a:pt x="57" y="173"/>
                  </a:lnTo>
                  <a:lnTo>
                    <a:pt x="57" y="460"/>
                  </a:lnTo>
                  <a:lnTo>
                    <a:pt x="57" y="700"/>
                  </a:lnTo>
                  <a:lnTo>
                    <a:pt x="61" y="880"/>
                  </a:lnTo>
                  <a:lnTo>
                    <a:pt x="76" y="1046"/>
                  </a:lnTo>
                  <a:lnTo>
                    <a:pt x="98" y="1214"/>
                  </a:lnTo>
                  <a:lnTo>
                    <a:pt x="118" y="1350"/>
                  </a:lnTo>
                  <a:lnTo>
                    <a:pt x="87" y="12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45" name="Freeform 24"/>
            <p:cNvSpPr>
              <a:spLocks/>
            </p:cNvSpPr>
            <p:nvPr/>
          </p:nvSpPr>
          <p:spPr bwMode="auto">
            <a:xfrm>
              <a:off x="4280" y="2919"/>
              <a:ext cx="562" cy="1180"/>
            </a:xfrm>
            <a:custGeom>
              <a:avLst/>
              <a:gdLst>
                <a:gd name="T0" fmla="*/ 562 w 562"/>
                <a:gd name="T1" fmla="*/ 1180 h 1180"/>
                <a:gd name="T2" fmla="*/ 481 w 562"/>
                <a:gd name="T3" fmla="*/ 1103 h 1180"/>
                <a:gd name="T4" fmla="*/ 420 w 562"/>
                <a:gd name="T5" fmla="*/ 990 h 1180"/>
                <a:gd name="T6" fmla="*/ 354 w 562"/>
                <a:gd name="T7" fmla="*/ 847 h 1180"/>
                <a:gd name="T8" fmla="*/ 265 w 562"/>
                <a:gd name="T9" fmla="*/ 646 h 1180"/>
                <a:gd name="T10" fmla="*/ 166 w 562"/>
                <a:gd name="T11" fmla="*/ 453 h 1180"/>
                <a:gd name="T12" fmla="*/ 101 w 562"/>
                <a:gd name="T13" fmla="*/ 304 h 1180"/>
                <a:gd name="T14" fmla="*/ 35 w 562"/>
                <a:gd name="T15" fmla="*/ 142 h 1180"/>
                <a:gd name="T16" fmla="*/ 0 w 562"/>
                <a:gd name="T17" fmla="*/ 55 h 1180"/>
                <a:gd name="T18" fmla="*/ 0 w 562"/>
                <a:gd name="T19" fmla="*/ 26 h 1180"/>
                <a:gd name="T20" fmla="*/ 4 w 562"/>
                <a:gd name="T21" fmla="*/ 7 h 1180"/>
                <a:gd name="T22" fmla="*/ 22 w 562"/>
                <a:gd name="T23" fmla="*/ 0 h 1180"/>
                <a:gd name="T24" fmla="*/ 39 w 562"/>
                <a:gd name="T25" fmla="*/ 13 h 1180"/>
                <a:gd name="T26" fmla="*/ 50 w 562"/>
                <a:gd name="T27" fmla="*/ 70 h 1180"/>
                <a:gd name="T28" fmla="*/ 74 w 562"/>
                <a:gd name="T29" fmla="*/ 156 h 1180"/>
                <a:gd name="T30" fmla="*/ 120 w 562"/>
                <a:gd name="T31" fmla="*/ 272 h 1180"/>
                <a:gd name="T32" fmla="*/ 199 w 562"/>
                <a:gd name="T33" fmla="*/ 449 h 1180"/>
                <a:gd name="T34" fmla="*/ 273 w 562"/>
                <a:gd name="T35" fmla="*/ 604 h 1180"/>
                <a:gd name="T36" fmla="*/ 332 w 562"/>
                <a:gd name="T37" fmla="*/ 725 h 1180"/>
                <a:gd name="T38" fmla="*/ 396 w 562"/>
                <a:gd name="T39" fmla="*/ 878 h 1180"/>
                <a:gd name="T40" fmla="*/ 470 w 562"/>
                <a:gd name="T41" fmla="*/ 1027 h 1180"/>
                <a:gd name="T42" fmla="*/ 562 w 562"/>
                <a:gd name="T43" fmla="*/ 1180 h 11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62"/>
                <a:gd name="T67" fmla="*/ 0 h 1180"/>
                <a:gd name="T68" fmla="*/ 562 w 562"/>
                <a:gd name="T69" fmla="*/ 1180 h 118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62" h="1180">
                  <a:moveTo>
                    <a:pt x="562" y="1180"/>
                  </a:moveTo>
                  <a:lnTo>
                    <a:pt x="481" y="1103"/>
                  </a:lnTo>
                  <a:lnTo>
                    <a:pt x="420" y="990"/>
                  </a:lnTo>
                  <a:lnTo>
                    <a:pt x="354" y="847"/>
                  </a:lnTo>
                  <a:lnTo>
                    <a:pt x="265" y="646"/>
                  </a:lnTo>
                  <a:lnTo>
                    <a:pt x="166" y="453"/>
                  </a:lnTo>
                  <a:lnTo>
                    <a:pt x="101" y="304"/>
                  </a:lnTo>
                  <a:lnTo>
                    <a:pt x="35" y="142"/>
                  </a:lnTo>
                  <a:lnTo>
                    <a:pt x="0" y="55"/>
                  </a:lnTo>
                  <a:lnTo>
                    <a:pt x="0" y="26"/>
                  </a:lnTo>
                  <a:lnTo>
                    <a:pt x="4" y="7"/>
                  </a:lnTo>
                  <a:lnTo>
                    <a:pt x="22" y="0"/>
                  </a:lnTo>
                  <a:lnTo>
                    <a:pt x="39" y="13"/>
                  </a:lnTo>
                  <a:lnTo>
                    <a:pt x="50" y="70"/>
                  </a:lnTo>
                  <a:lnTo>
                    <a:pt x="74" y="156"/>
                  </a:lnTo>
                  <a:lnTo>
                    <a:pt x="120" y="272"/>
                  </a:lnTo>
                  <a:lnTo>
                    <a:pt x="199" y="449"/>
                  </a:lnTo>
                  <a:lnTo>
                    <a:pt x="273" y="604"/>
                  </a:lnTo>
                  <a:lnTo>
                    <a:pt x="332" y="725"/>
                  </a:lnTo>
                  <a:lnTo>
                    <a:pt x="396" y="878"/>
                  </a:lnTo>
                  <a:lnTo>
                    <a:pt x="470" y="1027"/>
                  </a:lnTo>
                  <a:lnTo>
                    <a:pt x="562" y="11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46" name="Freeform 25"/>
            <p:cNvSpPr>
              <a:spLocks/>
            </p:cNvSpPr>
            <p:nvPr/>
          </p:nvSpPr>
          <p:spPr bwMode="auto">
            <a:xfrm>
              <a:off x="3016" y="3672"/>
              <a:ext cx="2482" cy="248"/>
            </a:xfrm>
            <a:custGeom>
              <a:avLst/>
              <a:gdLst>
                <a:gd name="T0" fmla="*/ 0 w 2482"/>
                <a:gd name="T1" fmla="*/ 204 h 248"/>
                <a:gd name="T2" fmla="*/ 127 w 2482"/>
                <a:gd name="T3" fmla="*/ 213 h 248"/>
                <a:gd name="T4" fmla="*/ 320 w 2482"/>
                <a:gd name="T5" fmla="*/ 217 h 248"/>
                <a:gd name="T6" fmla="*/ 606 w 2482"/>
                <a:gd name="T7" fmla="*/ 202 h 248"/>
                <a:gd name="T8" fmla="*/ 886 w 2482"/>
                <a:gd name="T9" fmla="*/ 193 h 248"/>
                <a:gd name="T10" fmla="*/ 1294 w 2482"/>
                <a:gd name="T11" fmla="*/ 167 h 248"/>
                <a:gd name="T12" fmla="*/ 1622 w 2482"/>
                <a:gd name="T13" fmla="*/ 134 h 248"/>
                <a:gd name="T14" fmla="*/ 1950 w 2482"/>
                <a:gd name="T15" fmla="*/ 105 h 248"/>
                <a:gd name="T16" fmla="*/ 2213 w 2482"/>
                <a:gd name="T17" fmla="*/ 64 h 248"/>
                <a:gd name="T18" fmla="*/ 2384 w 2482"/>
                <a:gd name="T19" fmla="*/ 31 h 248"/>
                <a:gd name="T20" fmla="*/ 2438 w 2482"/>
                <a:gd name="T21" fmla="*/ 0 h 248"/>
                <a:gd name="T22" fmla="*/ 2482 w 2482"/>
                <a:gd name="T23" fmla="*/ 2 h 248"/>
                <a:gd name="T24" fmla="*/ 2425 w 2482"/>
                <a:gd name="T25" fmla="*/ 37 h 248"/>
                <a:gd name="T26" fmla="*/ 2307 w 2482"/>
                <a:gd name="T27" fmla="*/ 70 h 248"/>
                <a:gd name="T28" fmla="*/ 2116 w 2482"/>
                <a:gd name="T29" fmla="*/ 103 h 248"/>
                <a:gd name="T30" fmla="*/ 1856 w 2482"/>
                <a:gd name="T31" fmla="*/ 136 h 248"/>
                <a:gd name="T32" fmla="*/ 1580 w 2482"/>
                <a:gd name="T33" fmla="*/ 163 h 248"/>
                <a:gd name="T34" fmla="*/ 1191 w 2482"/>
                <a:gd name="T35" fmla="*/ 198 h 248"/>
                <a:gd name="T36" fmla="*/ 790 w 2482"/>
                <a:gd name="T37" fmla="*/ 220 h 248"/>
                <a:gd name="T38" fmla="*/ 541 w 2482"/>
                <a:gd name="T39" fmla="*/ 233 h 248"/>
                <a:gd name="T40" fmla="*/ 250 w 2482"/>
                <a:gd name="T41" fmla="*/ 248 h 248"/>
                <a:gd name="T42" fmla="*/ 33 w 2482"/>
                <a:gd name="T43" fmla="*/ 244 h 248"/>
                <a:gd name="T44" fmla="*/ 0 w 2482"/>
                <a:gd name="T45" fmla="*/ 204 h 24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82"/>
                <a:gd name="T70" fmla="*/ 0 h 248"/>
                <a:gd name="T71" fmla="*/ 2482 w 2482"/>
                <a:gd name="T72" fmla="*/ 248 h 24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82" h="248">
                  <a:moveTo>
                    <a:pt x="0" y="204"/>
                  </a:moveTo>
                  <a:lnTo>
                    <a:pt x="127" y="213"/>
                  </a:lnTo>
                  <a:lnTo>
                    <a:pt x="320" y="217"/>
                  </a:lnTo>
                  <a:lnTo>
                    <a:pt x="606" y="202"/>
                  </a:lnTo>
                  <a:lnTo>
                    <a:pt x="886" y="193"/>
                  </a:lnTo>
                  <a:lnTo>
                    <a:pt x="1294" y="167"/>
                  </a:lnTo>
                  <a:lnTo>
                    <a:pt x="1622" y="134"/>
                  </a:lnTo>
                  <a:lnTo>
                    <a:pt x="1950" y="105"/>
                  </a:lnTo>
                  <a:lnTo>
                    <a:pt x="2213" y="64"/>
                  </a:lnTo>
                  <a:lnTo>
                    <a:pt x="2384" y="31"/>
                  </a:lnTo>
                  <a:lnTo>
                    <a:pt x="2438" y="0"/>
                  </a:lnTo>
                  <a:lnTo>
                    <a:pt x="2482" y="2"/>
                  </a:lnTo>
                  <a:lnTo>
                    <a:pt x="2425" y="37"/>
                  </a:lnTo>
                  <a:lnTo>
                    <a:pt x="2307" y="70"/>
                  </a:lnTo>
                  <a:lnTo>
                    <a:pt x="2116" y="103"/>
                  </a:lnTo>
                  <a:lnTo>
                    <a:pt x="1856" y="136"/>
                  </a:lnTo>
                  <a:lnTo>
                    <a:pt x="1580" y="163"/>
                  </a:lnTo>
                  <a:lnTo>
                    <a:pt x="1191" y="198"/>
                  </a:lnTo>
                  <a:lnTo>
                    <a:pt x="790" y="220"/>
                  </a:lnTo>
                  <a:lnTo>
                    <a:pt x="541" y="233"/>
                  </a:lnTo>
                  <a:lnTo>
                    <a:pt x="250" y="248"/>
                  </a:lnTo>
                  <a:lnTo>
                    <a:pt x="33" y="244"/>
                  </a:lnTo>
                  <a:lnTo>
                    <a:pt x="0" y="2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47" name="Freeform 26"/>
            <p:cNvSpPr>
              <a:spLocks/>
            </p:cNvSpPr>
            <p:nvPr/>
          </p:nvSpPr>
          <p:spPr bwMode="auto">
            <a:xfrm>
              <a:off x="3663" y="3250"/>
              <a:ext cx="939" cy="120"/>
            </a:xfrm>
            <a:custGeom>
              <a:avLst/>
              <a:gdLst>
                <a:gd name="T0" fmla="*/ 939 w 939"/>
                <a:gd name="T1" fmla="*/ 0 h 120"/>
                <a:gd name="T2" fmla="*/ 849 w 939"/>
                <a:gd name="T3" fmla="*/ 20 h 120"/>
                <a:gd name="T4" fmla="*/ 707 w 939"/>
                <a:gd name="T5" fmla="*/ 44 h 120"/>
                <a:gd name="T6" fmla="*/ 499 w 939"/>
                <a:gd name="T7" fmla="*/ 61 h 120"/>
                <a:gd name="T8" fmla="*/ 297 w 939"/>
                <a:gd name="T9" fmla="*/ 83 h 120"/>
                <a:gd name="T10" fmla="*/ 0 w 939"/>
                <a:gd name="T11" fmla="*/ 107 h 120"/>
                <a:gd name="T12" fmla="*/ 78 w 939"/>
                <a:gd name="T13" fmla="*/ 120 h 120"/>
                <a:gd name="T14" fmla="*/ 370 w 939"/>
                <a:gd name="T15" fmla="*/ 94 h 120"/>
                <a:gd name="T16" fmla="*/ 551 w 939"/>
                <a:gd name="T17" fmla="*/ 76 h 120"/>
                <a:gd name="T18" fmla="*/ 763 w 939"/>
                <a:gd name="T19" fmla="*/ 59 h 120"/>
                <a:gd name="T20" fmla="*/ 917 w 939"/>
                <a:gd name="T21" fmla="*/ 33 h 120"/>
                <a:gd name="T22" fmla="*/ 939 w 939"/>
                <a:gd name="T23" fmla="*/ 0 h 1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39"/>
                <a:gd name="T37" fmla="*/ 0 h 120"/>
                <a:gd name="T38" fmla="*/ 939 w 939"/>
                <a:gd name="T39" fmla="*/ 120 h 12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39" h="120">
                  <a:moveTo>
                    <a:pt x="939" y="0"/>
                  </a:moveTo>
                  <a:lnTo>
                    <a:pt x="849" y="20"/>
                  </a:lnTo>
                  <a:lnTo>
                    <a:pt x="707" y="44"/>
                  </a:lnTo>
                  <a:lnTo>
                    <a:pt x="499" y="61"/>
                  </a:lnTo>
                  <a:lnTo>
                    <a:pt x="297" y="83"/>
                  </a:lnTo>
                  <a:lnTo>
                    <a:pt x="0" y="107"/>
                  </a:lnTo>
                  <a:lnTo>
                    <a:pt x="78" y="120"/>
                  </a:lnTo>
                  <a:lnTo>
                    <a:pt x="370" y="94"/>
                  </a:lnTo>
                  <a:lnTo>
                    <a:pt x="551" y="76"/>
                  </a:lnTo>
                  <a:lnTo>
                    <a:pt x="763" y="59"/>
                  </a:lnTo>
                  <a:lnTo>
                    <a:pt x="917" y="33"/>
                  </a:lnTo>
                  <a:lnTo>
                    <a:pt x="9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84248" name="Group 27"/>
            <p:cNvGrpSpPr>
              <a:grpSpLocks/>
            </p:cNvGrpSpPr>
            <p:nvPr/>
          </p:nvGrpSpPr>
          <p:grpSpPr bwMode="auto">
            <a:xfrm>
              <a:off x="4637" y="2230"/>
              <a:ext cx="781" cy="1479"/>
              <a:chOff x="4637" y="2230"/>
              <a:chExt cx="781" cy="1479"/>
            </a:xfrm>
          </p:grpSpPr>
          <p:sp>
            <p:nvSpPr>
              <p:cNvPr id="84255" name="Freeform 28"/>
              <p:cNvSpPr>
                <a:spLocks/>
              </p:cNvSpPr>
              <p:nvPr/>
            </p:nvSpPr>
            <p:spPr bwMode="auto">
              <a:xfrm>
                <a:off x="4660" y="2230"/>
                <a:ext cx="683" cy="799"/>
              </a:xfrm>
              <a:custGeom>
                <a:avLst/>
                <a:gdLst>
                  <a:gd name="T0" fmla="*/ 186 w 683"/>
                  <a:gd name="T1" fmla="*/ 584 h 799"/>
                  <a:gd name="T2" fmla="*/ 264 w 683"/>
                  <a:gd name="T3" fmla="*/ 444 h 799"/>
                  <a:gd name="T4" fmla="*/ 218 w 683"/>
                  <a:gd name="T5" fmla="*/ 422 h 799"/>
                  <a:gd name="T6" fmla="*/ 161 w 683"/>
                  <a:gd name="T7" fmla="*/ 532 h 799"/>
                  <a:gd name="T8" fmla="*/ 94 w 683"/>
                  <a:gd name="T9" fmla="*/ 505 h 799"/>
                  <a:gd name="T10" fmla="*/ 137 w 683"/>
                  <a:gd name="T11" fmla="*/ 464 h 799"/>
                  <a:gd name="T12" fmla="*/ 80 w 683"/>
                  <a:gd name="T13" fmla="*/ 486 h 799"/>
                  <a:gd name="T14" fmla="*/ 8 w 683"/>
                  <a:gd name="T15" fmla="*/ 459 h 799"/>
                  <a:gd name="T16" fmla="*/ 32 w 683"/>
                  <a:gd name="T17" fmla="*/ 350 h 799"/>
                  <a:gd name="T18" fmla="*/ 118 w 683"/>
                  <a:gd name="T19" fmla="*/ 188 h 799"/>
                  <a:gd name="T20" fmla="*/ 207 w 683"/>
                  <a:gd name="T21" fmla="*/ 4 h 799"/>
                  <a:gd name="T22" fmla="*/ 299 w 683"/>
                  <a:gd name="T23" fmla="*/ 46 h 799"/>
                  <a:gd name="T24" fmla="*/ 350 w 683"/>
                  <a:gd name="T25" fmla="*/ 11 h 799"/>
                  <a:gd name="T26" fmla="*/ 413 w 683"/>
                  <a:gd name="T27" fmla="*/ 52 h 799"/>
                  <a:gd name="T28" fmla="*/ 483 w 683"/>
                  <a:gd name="T29" fmla="*/ 52 h 799"/>
                  <a:gd name="T30" fmla="*/ 516 w 683"/>
                  <a:gd name="T31" fmla="*/ 113 h 799"/>
                  <a:gd name="T32" fmla="*/ 573 w 683"/>
                  <a:gd name="T33" fmla="*/ 146 h 799"/>
                  <a:gd name="T34" fmla="*/ 597 w 683"/>
                  <a:gd name="T35" fmla="*/ 203 h 799"/>
                  <a:gd name="T36" fmla="*/ 634 w 683"/>
                  <a:gd name="T37" fmla="*/ 245 h 799"/>
                  <a:gd name="T38" fmla="*/ 645 w 683"/>
                  <a:gd name="T39" fmla="*/ 324 h 799"/>
                  <a:gd name="T40" fmla="*/ 678 w 683"/>
                  <a:gd name="T41" fmla="*/ 396 h 799"/>
                  <a:gd name="T42" fmla="*/ 663 w 683"/>
                  <a:gd name="T43" fmla="*/ 459 h 799"/>
                  <a:gd name="T44" fmla="*/ 683 w 683"/>
                  <a:gd name="T45" fmla="*/ 532 h 799"/>
                  <a:gd name="T46" fmla="*/ 663 w 683"/>
                  <a:gd name="T47" fmla="*/ 599 h 799"/>
                  <a:gd name="T48" fmla="*/ 683 w 683"/>
                  <a:gd name="T49" fmla="*/ 685 h 799"/>
                  <a:gd name="T50" fmla="*/ 588 w 683"/>
                  <a:gd name="T51" fmla="*/ 775 h 799"/>
                  <a:gd name="T52" fmla="*/ 523 w 683"/>
                  <a:gd name="T53" fmla="*/ 731 h 799"/>
                  <a:gd name="T54" fmla="*/ 641 w 683"/>
                  <a:gd name="T55" fmla="*/ 591 h 799"/>
                  <a:gd name="T56" fmla="*/ 621 w 683"/>
                  <a:gd name="T57" fmla="*/ 339 h 799"/>
                  <a:gd name="T58" fmla="*/ 503 w 683"/>
                  <a:gd name="T59" fmla="*/ 151 h 799"/>
                  <a:gd name="T60" fmla="*/ 345 w 683"/>
                  <a:gd name="T61" fmla="*/ 72 h 799"/>
                  <a:gd name="T62" fmla="*/ 291 w 683"/>
                  <a:gd name="T63" fmla="*/ 85 h 799"/>
                  <a:gd name="T64" fmla="*/ 236 w 683"/>
                  <a:gd name="T65" fmla="*/ 52 h 799"/>
                  <a:gd name="T66" fmla="*/ 201 w 683"/>
                  <a:gd name="T67" fmla="*/ 140 h 799"/>
                  <a:gd name="T68" fmla="*/ 135 w 683"/>
                  <a:gd name="T69" fmla="*/ 218 h 799"/>
                  <a:gd name="T70" fmla="*/ 80 w 683"/>
                  <a:gd name="T71" fmla="*/ 328 h 799"/>
                  <a:gd name="T72" fmla="*/ 32 w 683"/>
                  <a:gd name="T73" fmla="*/ 424 h 799"/>
                  <a:gd name="T74" fmla="*/ 109 w 683"/>
                  <a:gd name="T75" fmla="*/ 437 h 799"/>
                  <a:gd name="T76" fmla="*/ 188 w 683"/>
                  <a:gd name="T77" fmla="*/ 402 h 799"/>
                  <a:gd name="T78" fmla="*/ 299 w 683"/>
                  <a:gd name="T79" fmla="*/ 420 h 799"/>
                  <a:gd name="T80" fmla="*/ 223 w 683"/>
                  <a:gd name="T81" fmla="*/ 599 h 799"/>
                  <a:gd name="T82" fmla="*/ 203 w 683"/>
                  <a:gd name="T83" fmla="*/ 783 h 79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83"/>
                  <a:gd name="T127" fmla="*/ 0 h 799"/>
                  <a:gd name="T128" fmla="*/ 683 w 683"/>
                  <a:gd name="T129" fmla="*/ 799 h 79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83" h="799">
                    <a:moveTo>
                      <a:pt x="133" y="720"/>
                    </a:moveTo>
                    <a:lnTo>
                      <a:pt x="157" y="641"/>
                    </a:lnTo>
                    <a:lnTo>
                      <a:pt x="186" y="584"/>
                    </a:lnTo>
                    <a:lnTo>
                      <a:pt x="223" y="523"/>
                    </a:lnTo>
                    <a:lnTo>
                      <a:pt x="242" y="464"/>
                    </a:lnTo>
                    <a:lnTo>
                      <a:pt x="264" y="444"/>
                    </a:lnTo>
                    <a:lnTo>
                      <a:pt x="264" y="422"/>
                    </a:lnTo>
                    <a:lnTo>
                      <a:pt x="251" y="411"/>
                    </a:lnTo>
                    <a:lnTo>
                      <a:pt x="218" y="422"/>
                    </a:lnTo>
                    <a:lnTo>
                      <a:pt x="194" y="444"/>
                    </a:lnTo>
                    <a:lnTo>
                      <a:pt x="170" y="505"/>
                    </a:lnTo>
                    <a:lnTo>
                      <a:pt x="161" y="532"/>
                    </a:lnTo>
                    <a:lnTo>
                      <a:pt x="129" y="542"/>
                    </a:lnTo>
                    <a:lnTo>
                      <a:pt x="94" y="523"/>
                    </a:lnTo>
                    <a:lnTo>
                      <a:pt x="94" y="505"/>
                    </a:lnTo>
                    <a:lnTo>
                      <a:pt x="118" y="497"/>
                    </a:lnTo>
                    <a:lnTo>
                      <a:pt x="137" y="490"/>
                    </a:lnTo>
                    <a:lnTo>
                      <a:pt x="137" y="464"/>
                    </a:lnTo>
                    <a:lnTo>
                      <a:pt x="118" y="459"/>
                    </a:lnTo>
                    <a:lnTo>
                      <a:pt x="105" y="470"/>
                    </a:lnTo>
                    <a:lnTo>
                      <a:pt x="80" y="486"/>
                    </a:lnTo>
                    <a:lnTo>
                      <a:pt x="61" y="486"/>
                    </a:lnTo>
                    <a:lnTo>
                      <a:pt x="28" y="486"/>
                    </a:lnTo>
                    <a:lnTo>
                      <a:pt x="8" y="459"/>
                    </a:lnTo>
                    <a:lnTo>
                      <a:pt x="0" y="429"/>
                    </a:lnTo>
                    <a:lnTo>
                      <a:pt x="0" y="387"/>
                    </a:lnTo>
                    <a:lnTo>
                      <a:pt x="32" y="350"/>
                    </a:lnTo>
                    <a:lnTo>
                      <a:pt x="105" y="271"/>
                    </a:lnTo>
                    <a:lnTo>
                      <a:pt x="109" y="225"/>
                    </a:lnTo>
                    <a:lnTo>
                      <a:pt x="118" y="188"/>
                    </a:lnTo>
                    <a:lnTo>
                      <a:pt x="203" y="89"/>
                    </a:lnTo>
                    <a:lnTo>
                      <a:pt x="214" y="57"/>
                    </a:lnTo>
                    <a:lnTo>
                      <a:pt x="207" y="4"/>
                    </a:lnTo>
                    <a:lnTo>
                      <a:pt x="227" y="15"/>
                    </a:lnTo>
                    <a:lnTo>
                      <a:pt x="251" y="0"/>
                    </a:lnTo>
                    <a:lnTo>
                      <a:pt x="299" y="46"/>
                    </a:lnTo>
                    <a:lnTo>
                      <a:pt x="313" y="4"/>
                    </a:lnTo>
                    <a:lnTo>
                      <a:pt x="328" y="26"/>
                    </a:lnTo>
                    <a:lnTo>
                      <a:pt x="350" y="11"/>
                    </a:lnTo>
                    <a:lnTo>
                      <a:pt x="365" y="30"/>
                    </a:lnTo>
                    <a:lnTo>
                      <a:pt x="407" y="21"/>
                    </a:lnTo>
                    <a:lnTo>
                      <a:pt x="413" y="52"/>
                    </a:lnTo>
                    <a:lnTo>
                      <a:pt x="442" y="37"/>
                    </a:lnTo>
                    <a:lnTo>
                      <a:pt x="455" y="67"/>
                    </a:lnTo>
                    <a:lnTo>
                      <a:pt x="483" y="52"/>
                    </a:lnTo>
                    <a:lnTo>
                      <a:pt x="492" y="89"/>
                    </a:lnTo>
                    <a:lnTo>
                      <a:pt x="512" y="89"/>
                    </a:lnTo>
                    <a:lnTo>
                      <a:pt x="516" y="113"/>
                    </a:lnTo>
                    <a:lnTo>
                      <a:pt x="540" y="113"/>
                    </a:lnTo>
                    <a:lnTo>
                      <a:pt x="545" y="146"/>
                    </a:lnTo>
                    <a:lnTo>
                      <a:pt x="573" y="146"/>
                    </a:lnTo>
                    <a:lnTo>
                      <a:pt x="573" y="177"/>
                    </a:lnTo>
                    <a:lnTo>
                      <a:pt x="602" y="181"/>
                    </a:lnTo>
                    <a:lnTo>
                      <a:pt x="597" y="203"/>
                    </a:lnTo>
                    <a:lnTo>
                      <a:pt x="621" y="214"/>
                    </a:lnTo>
                    <a:lnTo>
                      <a:pt x="617" y="245"/>
                    </a:lnTo>
                    <a:lnTo>
                      <a:pt x="634" y="245"/>
                    </a:lnTo>
                    <a:lnTo>
                      <a:pt x="634" y="282"/>
                    </a:lnTo>
                    <a:lnTo>
                      <a:pt x="650" y="293"/>
                    </a:lnTo>
                    <a:lnTo>
                      <a:pt x="645" y="324"/>
                    </a:lnTo>
                    <a:lnTo>
                      <a:pt x="669" y="328"/>
                    </a:lnTo>
                    <a:lnTo>
                      <a:pt x="654" y="376"/>
                    </a:lnTo>
                    <a:lnTo>
                      <a:pt x="678" y="396"/>
                    </a:lnTo>
                    <a:lnTo>
                      <a:pt x="658" y="411"/>
                    </a:lnTo>
                    <a:lnTo>
                      <a:pt x="674" y="437"/>
                    </a:lnTo>
                    <a:lnTo>
                      <a:pt x="663" y="459"/>
                    </a:lnTo>
                    <a:lnTo>
                      <a:pt x="678" y="479"/>
                    </a:lnTo>
                    <a:lnTo>
                      <a:pt x="658" y="505"/>
                    </a:lnTo>
                    <a:lnTo>
                      <a:pt x="683" y="532"/>
                    </a:lnTo>
                    <a:lnTo>
                      <a:pt x="663" y="547"/>
                    </a:lnTo>
                    <a:lnTo>
                      <a:pt x="683" y="573"/>
                    </a:lnTo>
                    <a:lnTo>
                      <a:pt x="663" y="599"/>
                    </a:lnTo>
                    <a:lnTo>
                      <a:pt x="683" y="637"/>
                    </a:lnTo>
                    <a:lnTo>
                      <a:pt x="663" y="658"/>
                    </a:lnTo>
                    <a:lnTo>
                      <a:pt x="683" y="685"/>
                    </a:lnTo>
                    <a:lnTo>
                      <a:pt x="669" y="718"/>
                    </a:lnTo>
                    <a:lnTo>
                      <a:pt x="641" y="746"/>
                    </a:lnTo>
                    <a:lnTo>
                      <a:pt x="588" y="775"/>
                    </a:lnTo>
                    <a:lnTo>
                      <a:pt x="529" y="794"/>
                    </a:lnTo>
                    <a:lnTo>
                      <a:pt x="461" y="799"/>
                    </a:lnTo>
                    <a:lnTo>
                      <a:pt x="523" y="731"/>
                    </a:lnTo>
                    <a:lnTo>
                      <a:pt x="575" y="691"/>
                    </a:lnTo>
                    <a:lnTo>
                      <a:pt x="608" y="650"/>
                    </a:lnTo>
                    <a:lnTo>
                      <a:pt x="641" y="591"/>
                    </a:lnTo>
                    <a:lnTo>
                      <a:pt x="643" y="492"/>
                    </a:lnTo>
                    <a:lnTo>
                      <a:pt x="634" y="405"/>
                    </a:lnTo>
                    <a:lnTo>
                      <a:pt x="621" y="339"/>
                    </a:lnTo>
                    <a:lnTo>
                      <a:pt x="606" y="282"/>
                    </a:lnTo>
                    <a:lnTo>
                      <a:pt x="571" y="227"/>
                    </a:lnTo>
                    <a:lnTo>
                      <a:pt x="503" y="151"/>
                    </a:lnTo>
                    <a:lnTo>
                      <a:pt x="448" y="107"/>
                    </a:lnTo>
                    <a:lnTo>
                      <a:pt x="385" y="76"/>
                    </a:lnTo>
                    <a:lnTo>
                      <a:pt x="345" y="72"/>
                    </a:lnTo>
                    <a:lnTo>
                      <a:pt x="332" y="57"/>
                    </a:lnTo>
                    <a:lnTo>
                      <a:pt x="317" y="78"/>
                    </a:lnTo>
                    <a:lnTo>
                      <a:pt x="291" y="85"/>
                    </a:lnTo>
                    <a:lnTo>
                      <a:pt x="275" y="72"/>
                    </a:lnTo>
                    <a:lnTo>
                      <a:pt x="253" y="52"/>
                    </a:lnTo>
                    <a:lnTo>
                      <a:pt x="236" y="52"/>
                    </a:lnTo>
                    <a:lnTo>
                      <a:pt x="236" y="83"/>
                    </a:lnTo>
                    <a:lnTo>
                      <a:pt x="227" y="113"/>
                    </a:lnTo>
                    <a:lnTo>
                      <a:pt x="201" y="140"/>
                    </a:lnTo>
                    <a:lnTo>
                      <a:pt x="175" y="162"/>
                    </a:lnTo>
                    <a:lnTo>
                      <a:pt x="161" y="186"/>
                    </a:lnTo>
                    <a:lnTo>
                      <a:pt x="135" y="218"/>
                    </a:lnTo>
                    <a:lnTo>
                      <a:pt x="137" y="260"/>
                    </a:lnTo>
                    <a:lnTo>
                      <a:pt x="118" y="286"/>
                    </a:lnTo>
                    <a:lnTo>
                      <a:pt x="80" y="328"/>
                    </a:lnTo>
                    <a:lnTo>
                      <a:pt x="61" y="354"/>
                    </a:lnTo>
                    <a:lnTo>
                      <a:pt x="26" y="400"/>
                    </a:lnTo>
                    <a:lnTo>
                      <a:pt x="32" y="424"/>
                    </a:lnTo>
                    <a:lnTo>
                      <a:pt x="50" y="451"/>
                    </a:lnTo>
                    <a:lnTo>
                      <a:pt x="78" y="457"/>
                    </a:lnTo>
                    <a:lnTo>
                      <a:pt x="109" y="437"/>
                    </a:lnTo>
                    <a:lnTo>
                      <a:pt x="142" y="433"/>
                    </a:lnTo>
                    <a:lnTo>
                      <a:pt x="170" y="431"/>
                    </a:lnTo>
                    <a:lnTo>
                      <a:pt x="188" y="402"/>
                    </a:lnTo>
                    <a:lnTo>
                      <a:pt x="234" y="389"/>
                    </a:lnTo>
                    <a:lnTo>
                      <a:pt x="278" y="394"/>
                    </a:lnTo>
                    <a:lnTo>
                      <a:pt x="299" y="420"/>
                    </a:lnTo>
                    <a:lnTo>
                      <a:pt x="288" y="475"/>
                    </a:lnTo>
                    <a:lnTo>
                      <a:pt x="251" y="538"/>
                    </a:lnTo>
                    <a:lnTo>
                      <a:pt x="223" y="599"/>
                    </a:lnTo>
                    <a:lnTo>
                      <a:pt x="214" y="658"/>
                    </a:lnTo>
                    <a:lnTo>
                      <a:pt x="203" y="735"/>
                    </a:lnTo>
                    <a:lnTo>
                      <a:pt x="203" y="783"/>
                    </a:lnTo>
                    <a:lnTo>
                      <a:pt x="161" y="761"/>
                    </a:lnTo>
                    <a:lnTo>
                      <a:pt x="133" y="7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56" name="Freeform 29"/>
              <p:cNvSpPr>
                <a:spLocks/>
              </p:cNvSpPr>
              <p:nvPr/>
            </p:nvSpPr>
            <p:spPr bwMode="auto">
              <a:xfrm>
                <a:off x="4637" y="2851"/>
                <a:ext cx="781" cy="858"/>
              </a:xfrm>
              <a:custGeom>
                <a:avLst/>
                <a:gdLst>
                  <a:gd name="T0" fmla="*/ 724 w 781"/>
                  <a:gd name="T1" fmla="*/ 48 h 858"/>
                  <a:gd name="T2" fmla="*/ 781 w 781"/>
                  <a:gd name="T3" fmla="*/ 136 h 858"/>
                  <a:gd name="T4" fmla="*/ 767 w 781"/>
                  <a:gd name="T5" fmla="*/ 236 h 858"/>
                  <a:gd name="T6" fmla="*/ 700 w 781"/>
                  <a:gd name="T7" fmla="*/ 293 h 858"/>
                  <a:gd name="T8" fmla="*/ 691 w 781"/>
                  <a:gd name="T9" fmla="*/ 346 h 858"/>
                  <a:gd name="T10" fmla="*/ 728 w 781"/>
                  <a:gd name="T11" fmla="*/ 418 h 858"/>
                  <a:gd name="T12" fmla="*/ 719 w 781"/>
                  <a:gd name="T13" fmla="*/ 560 h 858"/>
                  <a:gd name="T14" fmla="*/ 732 w 781"/>
                  <a:gd name="T15" fmla="*/ 602 h 858"/>
                  <a:gd name="T16" fmla="*/ 767 w 781"/>
                  <a:gd name="T17" fmla="*/ 674 h 858"/>
                  <a:gd name="T18" fmla="*/ 728 w 781"/>
                  <a:gd name="T19" fmla="*/ 764 h 858"/>
                  <a:gd name="T20" fmla="*/ 568 w 781"/>
                  <a:gd name="T21" fmla="*/ 843 h 858"/>
                  <a:gd name="T22" fmla="*/ 330 w 781"/>
                  <a:gd name="T23" fmla="*/ 858 h 858"/>
                  <a:gd name="T24" fmla="*/ 109 w 781"/>
                  <a:gd name="T25" fmla="*/ 810 h 858"/>
                  <a:gd name="T26" fmla="*/ 24 w 781"/>
                  <a:gd name="T27" fmla="*/ 711 h 858"/>
                  <a:gd name="T28" fmla="*/ 4 w 781"/>
                  <a:gd name="T29" fmla="*/ 595 h 858"/>
                  <a:gd name="T30" fmla="*/ 81 w 781"/>
                  <a:gd name="T31" fmla="*/ 545 h 858"/>
                  <a:gd name="T32" fmla="*/ 67 w 781"/>
                  <a:gd name="T33" fmla="*/ 405 h 858"/>
                  <a:gd name="T34" fmla="*/ 137 w 781"/>
                  <a:gd name="T35" fmla="*/ 304 h 858"/>
                  <a:gd name="T36" fmla="*/ 94 w 781"/>
                  <a:gd name="T37" fmla="*/ 267 h 858"/>
                  <a:gd name="T38" fmla="*/ 76 w 781"/>
                  <a:gd name="T39" fmla="*/ 158 h 858"/>
                  <a:gd name="T40" fmla="*/ 122 w 781"/>
                  <a:gd name="T41" fmla="*/ 37 h 858"/>
                  <a:gd name="T42" fmla="*/ 207 w 781"/>
                  <a:gd name="T43" fmla="*/ 0 h 858"/>
                  <a:gd name="T44" fmla="*/ 146 w 781"/>
                  <a:gd name="T45" fmla="*/ 57 h 858"/>
                  <a:gd name="T46" fmla="*/ 98 w 781"/>
                  <a:gd name="T47" fmla="*/ 142 h 858"/>
                  <a:gd name="T48" fmla="*/ 118 w 781"/>
                  <a:gd name="T49" fmla="*/ 236 h 858"/>
                  <a:gd name="T50" fmla="*/ 186 w 781"/>
                  <a:gd name="T51" fmla="*/ 280 h 858"/>
                  <a:gd name="T52" fmla="*/ 135 w 781"/>
                  <a:gd name="T53" fmla="*/ 348 h 858"/>
                  <a:gd name="T54" fmla="*/ 107 w 781"/>
                  <a:gd name="T55" fmla="*/ 457 h 858"/>
                  <a:gd name="T56" fmla="*/ 133 w 781"/>
                  <a:gd name="T57" fmla="*/ 567 h 858"/>
                  <a:gd name="T58" fmla="*/ 251 w 781"/>
                  <a:gd name="T59" fmla="*/ 652 h 858"/>
                  <a:gd name="T60" fmla="*/ 336 w 781"/>
                  <a:gd name="T61" fmla="*/ 692 h 858"/>
                  <a:gd name="T62" fmla="*/ 177 w 781"/>
                  <a:gd name="T63" fmla="*/ 646 h 858"/>
                  <a:gd name="T64" fmla="*/ 76 w 781"/>
                  <a:gd name="T65" fmla="*/ 613 h 858"/>
                  <a:gd name="T66" fmla="*/ 48 w 781"/>
                  <a:gd name="T67" fmla="*/ 685 h 858"/>
                  <a:gd name="T68" fmla="*/ 142 w 781"/>
                  <a:gd name="T69" fmla="*/ 775 h 858"/>
                  <a:gd name="T70" fmla="*/ 336 w 781"/>
                  <a:gd name="T71" fmla="*/ 821 h 858"/>
                  <a:gd name="T72" fmla="*/ 533 w 781"/>
                  <a:gd name="T73" fmla="*/ 816 h 858"/>
                  <a:gd name="T74" fmla="*/ 682 w 781"/>
                  <a:gd name="T75" fmla="*/ 742 h 858"/>
                  <a:gd name="T76" fmla="*/ 711 w 781"/>
                  <a:gd name="T77" fmla="*/ 681 h 858"/>
                  <a:gd name="T78" fmla="*/ 647 w 781"/>
                  <a:gd name="T79" fmla="*/ 613 h 858"/>
                  <a:gd name="T80" fmla="*/ 684 w 781"/>
                  <a:gd name="T81" fmla="*/ 492 h 858"/>
                  <a:gd name="T82" fmla="*/ 634 w 781"/>
                  <a:gd name="T83" fmla="*/ 366 h 858"/>
                  <a:gd name="T84" fmla="*/ 544 w 781"/>
                  <a:gd name="T85" fmla="*/ 324 h 858"/>
                  <a:gd name="T86" fmla="*/ 643 w 781"/>
                  <a:gd name="T87" fmla="*/ 298 h 858"/>
                  <a:gd name="T88" fmla="*/ 732 w 781"/>
                  <a:gd name="T89" fmla="*/ 214 h 858"/>
                  <a:gd name="T90" fmla="*/ 724 w 781"/>
                  <a:gd name="T91" fmla="*/ 162 h 858"/>
                  <a:gd name="T92" fmla="*/ 634 w 781"/>
                  <a:gd name="T93" fmla="*/ 241 h 858"/>
                  <a:gd name="T94" fmla="*/ 387 w 781"/>
                  <a:gd name="T95" fmla="*/ 267 h 858"/>
                  <a:gd name="T96" fmla="*/ 212 w 781"/>
                  <a:gd name="T97" fmla="*/ 219 h 858"/>
                  <a:gd name="T98" fmla="*/ 288 w 781"/>
                  <a:gd name="T99" fmla="*/ 230 h 858"/>
                  <a:gd name="T100" fmla="*/ 501 w 781"/>
                  <a:gd name="T101" fmla="*/ 230 h 858"/>
                  <a:gd name="T102" fmla="*/ 676 w 781"/>
                  <a:gd name="T103" fmla="*/ 177 h 858"/>
                  <a:gd name="T104" fmla="*/ 719 w 781"/>
                  <a:gd name="T105" fmla="*/ 105 h 858"/>
                  <a:gd name="T106" fmla="*/ 658 w 781"/>
                  <a:gd name="T107" fmla="*/ 48 h 85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81"/>
                  <a:gd name="T163" fmla="*/ 0 h 858"/>
                  <a:gd name="T164" fmla="*/ 781 w 781"/>
                  <a:gd name="T165" fmla="*/ 858 h 85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81" h="858">
                    <a:moveTo>
                      <a:pt x="687" y="26"/>
                    </a:moveTo>
                    <a:lnTo>
                      <a:pt x="724" y="48"/>
                    </a:lnTo>
                    <a:lnTo>
                      <a:pt x="767" y="94"/>
                    </a:lnTo>
                    <a:lnTo>
                      <a:pt x="781" y="136"/>
                    </a:lnTo>
                    <a:lnTo>
                      <a:pt x="781" y="188"/>
                    </a:lnTo>
                    <a:lnTo>
                      <a:pt x="767" y="236"/>
                    </a:lnTo>
                    <a:lnTo>
                      <a:pt x="732" y="278"/>
                    </a:lnTo>
                    <a:lnTo>
                      <a:pt x="700" y="293"/>
                    </a:lnTo>
                    <a:lnTo>
                      <a:pt x="654" y="320"/>
                    </a:lnTo>
                    <a:lnTo>
                      <a:pt x="691" y="346"/>
                    </a:lnTo>
                    <a:lnTo>
                      <a:pt x="711" y="376"/>
                    </a:lnTo>
                    <a:lnTo>
                      <a:pt x="728" y="418"/>
                    </a:lnTo>
                    <a:lnTo>
                      <a:pt x="732" y="492"/>
                    </a:lnTo>
                    <a:lnTo>
                      <a:pt x="719" y="560"/>
                    </a:lnTo>
                    <a:lnTo>
                      <a:pt x="711" y="580"/>
                    </a:lnTo>
                    <a:lnTo>
                      <a:pt x="732" y="602"/>
                    </a:lnTo>
                    <a:lnTo>
                      <a:pt x="757" y="633"/>
                    </a:lnTo>
                    <a:lnTo>
                      <a:pt x="767" y="674"/>
                    </a:lnTo>
                    <a:lnTo>
                      <a:pt x="761" y="722"/>
                    </a:lnTo>
                    <a:lnTo>
                      <a:pt x="728" y="764"/>
                    </a:lnTo>
                    <a:lnTo>
                      <a:pt x="658" y="810"/>
                    </a:lnTo>
                    <a:lnTo>
                      <a:pt x="568" y="843"/>
                    </a:lnTo>
                    <a:lnTo>
                      <a:pt x="455" y="858"/>
                    </a:lnTo>
                    <a:lnTo>
                      <a:pt x="330" y="858"/>
                    </a:lnTo>
                    <a:lnTo>
                      <a:pt x="199" y="836"/>
                    </a:lnTo>
                    <a:lnTo>
                      <a:pt x="109" y="810"/>
                    </a:lnTo>
                    <a:lnTo>
                      <a:pt x="41" y="764"/>
                    </a:lnTo>
                    <a:lnTo>
                      <a:pt x="24" y="711"/>
                    </a:lnTo>
                    <a:lnTo>
                      <a:pt x="0" y="665"/>
                    </a:lnTo>
                    <a:lnTo>
                      <a:pt x="4" y="595"/>
                    </a:lnTo>
                    <a:lnTo>
                      <a:pt x="37" y="554"/>
                    </a:lnTo>
                    <a:lnTo>
                      <a:pt x="81" y="545"/>
                    </a:lnTo>
                    <a:lnTo>
                      <a:pt x="61" y="484"/>
                    </a:lnTo>
                    <a:lnTo>
                      <a:pt x="67" y="405"/>
                    </a:lnTo>
                    <a:lnTo>
                      <a:pt x="98" y="335"/>
                    </a:lnTo>
                    <a:lnTo>
                      <a:pt x="137" y="304"/>
                    </a:lnTo>
                    <a:lnTo>
                      <a:pt x="146" y="298"/>
                    </a:lnTo>
                    <a:lnTo>
                      <a:pt x="94" y="267"/>
                    </a:lnTo>
                    <a:lnTo>
                      <a:pt x="76" y="214"/>
                    </a:lnTo>
                    <a:lnTo>
                      <a:pt x="76" y="158"/>
                    </a:lnTo>
                    <a:lnTo>
                      <a:pt x="85" y="72"/>
                    </a:lnTo>
                    <a:lnTo>
                      <a:pt x="122" y="37"/>
                    </a:lnTo>
                    <a:lnTo>
                      <a:pt x="166" y="11"/>
                    </a:lnTo>
                    <a:lnTo>
                      <a:pt x="207" y="0"/>
                    </a:lnTo>
                    <a:lnTo>
                      <a:pt x="190" y="53"/>
                    </a:lnTo>
                    <a:lnTo>
                      <a:pt x="146" y="57"/>
                    </a:lnTo>
                    <a:lnTo>
                      <a:pt x="113" y="94"/>
                    </a:lnTo>
                    <a:lnTo>
                      <a:pt x="98" y="142"/>
                    </a:lnTo>
                    <a:lnTo>
                      <a:pt x="98" y="204"/>
                    </a:lnTo>
                    <a:lnTo>
                      <a:pt x="118" y="236"/>
                    </a:lnTo>
                    <a:lnTo>
                      <a:pt x="146" y="252"/>
                    </a:lnTo>
                    <a:lnTo>
                      <a:pt x="186" y="280"/>
                    </a:lnTo>
                    <a:lnTo>
                      <a:pt x="172" y="322"/>
                    </a:lnTo>
                    <a:lnTo>
                      <a:pt x="135" y="348"/>
                    </a:lnTo>
                    <a:lnTo>
                      <a:pt x="120" y="403"/>
                    </a:lnTo>
                    <a:lnTo>
                      <a:pt x="107" y="457"/>
                    </a:lnTo>
                    <a:lnTo>
                      <a:pt x="113" y="519"/>
                    </a:lnTo>
                    <a:lnTo>
                      <a:pt x="133" y="567"/>
                    </a:lnTo>
                    <a:lnTo>
                      <a:pt x="170" y="608"/>
                    </a:lnTo>
                    <a:lnTo>
                      <a:pt x="251" y="652"/>
                    </a:lnTo>
                    <a:lnTo>
                      <a:pt x="358" y="681"/>
                    </a:lnTo>
                    <a:lnTo>
                      <a:pt x="336" y="692"/>
                    </a:lnTo>
                    <a:lnTo>
                      <a:pt x="271" y="679"/>
                    </a:lnTo>
                    <a:lnTo>
                      <a:pt x="177" y="646"/>
                    </a:lnTo>
                    <a:lnTo>
                      <a:pt x="105" y="613"/>
                    </a:lnTo>
                    <a:lnTo>
                      <a:pt x="76" y="613"/>
                    </a:lnTo>
                    <a:lnTo>
                      <a:pt x="48" y="639"/>
                    </a:lnTo>
                    <a:lnTo>
                      <a:pt x="48" y="685"/>
                    </a:lnTo>
                    <a:lnTo>
                      <a:pt x="85" y="742"/>
                    </a:lnTo>
                    <a:lnTo>
                      <a:pt x="142" y="775"/>
                    </a:lnTo>
                    <a:lnTo>
                      <a:pt x="247" y="805"/>
                    </a:lnTo>
                    <a:lnTo>
                      <a:pt x="336" y="821"/>
                    </a:lnTo>
                    <a:lnTo>
                      <a:pt x="439" y="827"/>
                    </a:lnTo>
                    <a:lnTo>
                      <a:pt x="533" y="816"/>
                    </a:lnTo>
                    <a:lnTo>
                      <a:pt x="625" y="779"/>
                    </a:lnTo>
                    <a:lnTo>
                      <a:pt x="682" y="742"/>
                    </a:lnTo>
                    <a:lnTo>
                      <a:pt x="700" y="716"/>
                    </a:lnTo>
                    <a:lnTo>
                      <a:pt x="711" y="681"/>
                    </a:lnTo>
                    <a:lnTo>
                      <a:pt x="691" y="639"/>
                    </a:lnTo>
                    <a:lnTo>
                      <a:pt x="647" y="613"/>
                    </a:lnTo>
                    <a:lnTo>
                      <a:pt x="671" y="560"/>
                    </a:lnTo>
                    <a:lnTo>
                      <a:pt x="684" y="492"/>
                    </a:lnTo>
                    <a:lnTo>
                      <a:pt x="671" y="407"/>
                    </a:lnTo>
                    <a:lnTo>
                      <a:pt x="634" y="366"/>
                    </a:lnTo>
                    <a:lnTo>
                      <a:pt x="601" y="339"/>
                    </a:lnTo>
                    <a:lnTo>
                      <a:pt x="544" y="324"/>
                    </a:lnTo>
                    <a:lnTo>
                      <a:pt x="562" y="309"/>
                    </a:lnTo>
                    <a:lnTo>
                      <a:pt x="643" y="298"/>
                    </a:lnTo>
                    <a:lnTo>
                      <a:pt x="695" y="263"/>
                    </a:lnTo>
                    <a:lnTo>
                      <a:pt x="732" y="214"/>
                    </a:lnTo>
                    <a:lnTo>
                      <a:pt x="739" y="173"/>
                    </a:lnTo>
                    <a:lnTo>
                      <a:pt x="724" y="162"/>
                    </a:lnTo>
                    <a:lnTo>
                      <a:pt x="691" y="199"/>
                    </a:lnTo>
                    <a:lnTo>
                      <a:pt x="634" y="241"/>
                    </a:lnTo>
                    <a:lnTo>
                      <a:pt x="516" y="263"/>
                    </a:lnTo>
                    <a:lnTo>
                      <a:pt x="387" y="267"/>
                    </a:lnTo>
                    <a:lnTo>
                      <a:pt x="288" y="245"/>
                    </a:lnTo>
                    <a:lnTo>
                      <a:pt x="212" y="219"/>
                    </a:lnTo>
                    <a:lnTo>
                      <a:pt x="231" y="204"/>
                    </a:lnTo>
                    <a:lnTo>
                      <a:pt x="288" y="230"/>
                    </a:lnTo>
                    <a:lnTo>
                      <a:pt x="398" y="236"/>
                    </a:lnTo>
                    <a:lnTo>
                      <a:pt x="501" y="230"/>
                    </a:lnTo>
                    <a:lnTo>
                      <a:pt x="610" y="214"/>
                    </a:lnTo>
                    <a:lnTo>
                      <a:pt x="676" y="177"/>
                    </a:lnTo>
                    <a:lnTo>
                      <a:pt x="704" y="142"/>
                    </a:lnTo>
                    <a:lnTo>
                      <a:pt x="719" y="105"/>
                    </a:lnTo>
                    <a:lnTo>
                      <a:pt x="711" y="72"/>
                    </a:lnTo>
                    <a:lnTo>
                      <a:pt x="658" y="48"/>
                    </a:lnTo>
                    <a:lnTo>
                      <a:pt x="687"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84249" name="Group 30"/>
            <p:cNvGrpSpPr>
              <a:grpSpLocks/>
            </p:cNvGrpSpPr>
            <p:nvPr/>
          </p:nvGrpSpPr>
          <p:grpSpPr bwMode="auto">
            <a:xfrm>
              <a:off x="4448" y="1768"/>
              <a:ext cx="881" cy="1095"/>
              <a:chOff x="4188" y="528"/>
              <a:chExt cx="881" cy="1095"/>
            </a:xfrm>
          </p:grpSpPr>
          <p:sp>
            <p:nvSpPr>
              <p:cNvPr id="84250" name="Freeform 31"/>
              <p:cNvSpPr>
                <a:spLocks/>
              </p:cNvSpPr>
              <p:nvPr/>
            </p:nvSpPr>
            <p:spPr bwMode="auto">
              <a:xfrm>
                <a:off x="4664" y="528"/>
                <a:ext cx="230" cy="252"/>
              </a:xfrm>
              <a:custGeom>
                <a:avLst/>
                <a:gdLst>
                  <a:gd name="T0" fmla="*/ 199 w 230"/>
                  <a:gd name="T1" fmla="*/ 90 h 252"/>
                  <a:gd name="T2" fmla="*/ 162 w 230"/>
                  <a:gd name="T3" fmla="*/ 48 h 252"/>
                  <a:gd name="T4" fmla="*/ 116 w 230"/>
                  <a:gd name="T5" fmla="*/ 15 h 252"/>
                  <a:gd name="T6" fmla="*/ 57 w 230"/>
                  <a:gd name="T7" fmla="*/ 0 h 252"/>
                  <a:gd name="T8" fmla="*/ 22 w 230"/>
                  <a:gd name="T9" fmla="*/ 11 h 252"/>
                  <a:gd name="T10" fmla="*/ 0 w 230"/>
                  <a:gd name="T11" fmla="*/ 42 h 252"/>
                  <a:gd name="T12" fmla="*/ 4 w 230"/>
                  <a:gd name="T13" fmla="*/ 94 h 252"/>
                  <a:gd name="T14" fmla="*/ 26 w 230"/>
                  <a:gd name="T15" fmla="*/ 143 h 252"/>
                  <a:gd name="T16" fmla="*/ 53 w 230"/>
                  <a:gd name="T17" fmla="*/ 173 h 252"/>
                  <a:gd name="T18" fmla="*/ 4 w 230"/>
                  <a:gd name="T19" fmla="*/ 200 h 252"/>
                  <a:gd name="T20" fmla="*/ 0 w 230"/>
                  <a:gd name="T21" fmla="*/ 221 h 252"/>
                  <a:gd name="T22" fmla="*/ 22 w 230"/>
                  <a:gd name="T23" fmla="*/ 230 h 252"/>
                  <a:gd name="T24" fmla="*/ 64 w 230"/>
                  <a:gd name="T25" fmla="*/ 195 h 252"/>
                  <a:gd name="T26" fmla="*/ 94 w 230"/>
                  <a:gd name="T27" fmla="*/ 226 h 252"/>
                  <a:gd name="T28" fmla="*/ 125 w 230"/>
                  <a:gd name="T29" fmla="*/ 241 h 252"/>
                  <a:gd name="T30" fmla="*/ 151 w 230"/>
                  <a:gd name="T31" fmla="*/ 252 h 252"/>
                  <a:gd name="T32" fmla="*/ 173 w 230"/>
                  <a:gd name="T33" fmla="*/ 248 h 252"/>
                  <a:gd name="T34" fmla="*/ 204 w 230"/>
                  <a:gd name="T35" fmla="*/ 241 h 252"/>
                  <a:gd name="T36" fmla="*/ 219 w 230"/>
                  <a:gd name="T37" fmla="*/ 226 h 252"/>
                  <a:gd name="T38" fmla="*/ 230 w 230"/>
                  <a:gd name="T39" fmla="*/ 200 h 252"/>
                  <a:gd name="T40" fmla="*/ 230 w 230"/>
                  <a:gd name="T41" fmla="*/ 169 h 252"/>
                  <a:gd name="T42" fmla="*/ 226 w 230"/>
                  <a:gd name="T43" fmla="*/ 132 h 252"/>
                  <a:gd name="T44" fmla="*/ 199 w 230"/>
                  <a:gd name="T45" fmla="*/ 90 h 25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30"/>
                  <a:gd name="T70" fmla="*/ 0 h 252"/>
                  <a:gd name="T71" fmla="*/ 230 w 230"/>
                  <a:gd name="T72" fmla="*/ 252 h 25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30" h="252">
                    <a:moveTo>
                      <a:pt x="199" y="90"/>
                    </a:moveTo>
                    <a:lnTo>
                      <a:pt x="162" y="48"/>
                    </a:lnTo>
                    <a:lnTo>
                      <a:pt x="116" y="15"/>
                    </a:lnTo>
                    <a:lnTo>
                      <a:pt x="57" y="0"/>
                    </a:lnTo>
                    <a:lnTo>
                      <a:pt x="22" y="11"/>
                    </a:lnTo>
                    <a:lnTo>
                      <a:pt x="0" y="42"/>
                    </a:lnTo>
                    <a:lnTo>
                      <a:pt x="4" y="94"/>
                    </a:lnTo>
                    <a:lnTo>
                      <a:pt x="26" y="143"/>
                    </a:lnTo>
                    <a:lnTo>
                      <a:pt x="53" y="173"/>
                    </a:lnTo>
                    <a:lnTo>
                      <a:pt x="4" y="200"/>
                    </a:lnTo>
                    <a:lnTo>
                      <a:pt x="0" y="221"/>
                    </a:lnTo>
                    <a:lnTo>
                      <a:pt x="22" y="230"/>
                    </a:lnTo>
                    <a:lnTo>
                      <a:pt x="64" y="195"/>
                    </a:lnTo>
                    <a:lnTo>
                      <a:pt x="94" y="226"/>
                    </a:lnTo>
                    <a:lnTo>
                      <a:pt x="125" y="241"/>
                    </a:lnTo>
                    <a:lnTo>
                      <a:pt x="151" y="252"/>
                    </a:lnTo>
                    <a:lnTo>
                      <a:pt x="173" y="248"/>
                    </a:lnTo>
                    <a:lnTo>
                      <a:pt x="204" y="241"/>
                    </a:lnTo>
                    <a:lnTo>
                      <a:pt x="219" y="226"/>
                    </a:lnTo>
                    <a:lnTo>
                      <a:pt x="230" y="200"/>
                    </a:lnTo>
                    <a:lnTo>
                      <a:pt x="230" y="169"/>
                    </a:lnTo>
                    <a:lnTo>
                      <a:pt x="226" y="132"/>
                    </a:lnTo>
                    <a:lnTo>
                      <a:pt x="199"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51" name="Freeform 32"/>
              <p:cNvSpPr>
                <a:spLocks/>
              </p:cNvSpPr>
              <p:nvPr/>
            </p:nvSpPr>
            <p:spPr bwMode="auto">
              <a:xfrm>
                <a:off x="4188" y="814"/>
                <a:ext cx="748" cy="96"/>
              </a:xfrm>
              <a:custGeom>
                <a:avLst/>
                <a:gdLst>
                  <a:gd name="T0" fmla="*/ 645 w 748"/>
                  <a:gd name="T1" fmla="*/ 0 h 96"/>
                  <a:gd name="T2" fmla="*/ 726 w 748"/>
                  <a:gd name="T3" fmla="*/ 4 h 96"/>
                  <a:gd name="T4" fmla="*/ 748 w 748"/>
                  <a:gd name="T5" fmla="*/ 26 h 96"/>
                  <a:gd name="T6" fmla="*/ 744 w 748"/>
                  <a:gd name="T7" fmla="*/ 50 h 96"/>
                  <a:gd name="T8" fmla="*/ 711 w 748"/>
                  <a:gd name="T9" fmla="*/ 70 h 96"/>
                  <a:gd name="T10" fmla="*/ 689 w 748"/>
                  <a:gd name="T11" fmla="*/ 70 h 96"/>
                  <a:gd name="T12" fmla="*/ 645 w 748"/>
                  <a:gd name="T13" fmla="*/ 65 h 96"/>
                  <a:gd name="T14" fmla="*/ 582 w 748"/>
                  <a:gd name="T15" fmla="*/ 41 h 96"/>
                  <a:gd name="T16" fmla="*/ 494 w 748"/>
                  <a:gd name="T17" fmla="*/ 31 h 96"/>
                  <a:gd name="T18" fmla="*/ 420 w 748"/>
                  <a:gd name="T19" fmla="*/ 31 h 96"/>
                  <a:gd name="T20" fmla="*/ 324 w 748"/>
                  <a:gd name="T21" fmla="*/ 35 h 96"/>
                  <a:gd name="T22" fmla="*/ 280 w 748"/>
                  <a:gd name="T23" fmla="*/ 41 h 96"/>
                  <a:gd name="T24" fmla="*/ 302 w 748"/>
                  <a:gd name="T25" fmla="*/ 61 h 96"/>
                  <a:gd name="T26" fmla="*/ 295 w 748"/>
                  <a:gd name="T27" fmla="*/ 85 h 96"/>
                  <a:gd name="T28" fmla="*/ 265 w 748"/>
                  <a:gd name="T29" fmla="*/ 96 h 96"/>
                  <a:gd name="T30" fmla="*/ 214 w 748"/>
                  <a:gd name="T31" fmla="*/ 96 h 96"/>
                  <a:gd name="T32" fmla="*/ 184 w 748"/>
                  <a:gd name="T33" fmla="*/ 81 h 96"/>
                  <a:gd name="T34" fmla="*/ 173 w 748"/>
                  <a:gd name="T35" fmla="*/ 55 h 96"/>
                  <a:gd name="T36" fmla="*/ 173 w 748"/>
                  <a:gd name="T37" fmla="*/ 35 h 96"/>
                  <a:gd name="T38" fmla="*/ 11 w 748"/>
                  <a:gd name="T39" fmla="*/ 50 h 96"/>
                  <a:gd name="T40" fmla="*/ 0 w 748"/>
                  <a:gd name="T41" fmla="*/ 41 h 96"/>
                  <a:gd name="T42" fmla="*/ 4 w 748"/>
                  <a:gd name="T43" fmla="*/ 26 h 96"/>
                  <a:gd name="T44" fmla="*/ 173 w 748"/>
                  <a:gd name="T45" fmla="*/ 15 h 96"/>
                  <a:gd name="T46" fmla="*/ 284 w 748"/>
                  <a:gd name="T47" fmla="*/ 11 h 96"/>
                  <a:gd name="T48" fmla="*/ 354 w 748"/>
                  <a:gd name="T49" fmla="*/ 11 h 96"/>
                  <a:gd name="T50" fmla="*/ 479 w 748"/>
                  <a:gd name="T51" fmla="*/ 0 h 96"/>
                  <a:gd name="T52" fmla="*/ 575 w 748"/>
                  <a:gd name="T53" fmla="*/ 0 h 96"/>
                  <a:gd name="T54" fmla="*/ 645 w 748"/>
                  <a:gd name="T55" fmla="*/ 0 h 9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748"/>
                  <a:gd name="T85" fmla="*/ 0 h 96"/>
                  <a:gd name="T86" fmla="*/ 748 w 748"/>
                  <a:gd name="T87" fmla="*/ 96 h 9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748" h="96">
                    <a:moveTo>
                      <a:pt x="645" y="0"/>
                    </a:moveTo>
                    <a:lnTo>
                      <a:pt x="726" y="4"/>
                    </a:lnTo>
                    <a:lnTo>
                      <a:pt x="748" y="26"/>
                    </a:lnTo>
                    <a:lnTo>
                      <a:pt x="744" y="50"/>
                    </a:lnTo>
                    <a:lnTo>
                      <a:pt x="711" y="70"/>
                    </a:lnTo>
                    <a:lnTo>
                      <a:pt x="689" y="70"/>
                    </a:lnTo>
                    <a:lnTo>
                      <a:pt x="645" y="65"/>
                    </a:lnTo>
                    <a:lnTo>
                      <a:pt x="582" y="41"/>
                    </a:lnTo>
                    <a:lnTo>
                      <a:pt x="494" y="31"/>
                    </a:lnTo>
                    <a:lnTo>
                      <a:pt x="420" y="31"/>
                    </a:lnTo>
                    <a:lnTo>
                      <a:pt x="324" y="35"/>
                    </a:lnTo>
                    <a:lnTo>
                      <a:pt x="280" y="41"/>
                    </a:lnTo>
                    <a:lnTo>
                      <a:pt x="302" y="61"/>
                    </a:lnTo>
                    <a:lnTo>
                      <a:pt x="295" y="85"/>
                    </a:lnTo>
                    <a:lnTo>
                      <a:pt x="265" y="96"/>
                    </a:lnTo>
                    <a:lnTo>
                      <a:pt x="214" y="96"/>
                    </a:lnTo>
                    <a:lnTo>
                      <a:pt x="184" y="81"/>
                    </a:lnTo>
                    <a:lnTo>
                      <a:pt x="173" y="55"/>
                    </a:lnTo>
                    <a:lnTo>
                      <a:pt x="173" y="35"/>
                    </a:lnTo>
                    <a:lnTo>
                      <a:pt x="11" y="50"/>
                    </a:lnTo>
                    <a:lnTo>
                      <a:pt x="0" y="41"/>
                    </a:lnTo>
                    <a:lnTo>
                      <a:pt x="4" y="26"/>
                    </a:lnTo>
                    <a:lnTo>
                      <a:pt x="173" y="15"/>
                    </a:lnTo>
                    <a:lnTo>
                      <a:pt x="284" y="11"/>
                    </a:lnTo>
                    <a:lnTo>
                      <a:pt x="354" y="11"/>
                    </a:lnTo>
                    <a:lnTo>
                      <a:pt x="479" y="0"/>
                    </a:lnTo>
                    <a:lnTo>
                      <a:pt x="575" y="0"/>
                    </a:lnTo>
                    <a:lnTo>
                      <a:pt x="6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52" name="Freeform 33"/>
              <p:cNvSpPr>
                <a:spLocks/>
              </p:cNvSpPr>
              <p:nvPr/>
            </p:nvSpPr>
            <p:spPr bwMode="auto">
              <a:xfrm>
                <a:off x="4808" y="822"/>
                <a:ext cx="261" cy="460"/>
              </a:xfrm>
              <a:custGeom>
                <a:avLst/>
                <a:gdLst>
                  <a:gd name="T0" fmla="*/ 230 w 261"/>
                  <a:gd name="T1" fmla="*/ 147 h 460"/>
                  <a:gd name="T2" fmla="*/ 193 w 261"/>
                  <a:gd name="T3" fmla="*/ 83 h 460"/>
                  <a:gd name="T4" fmla="*/ 140 w 261"/>
                  <a:gd name="T5" fmla="*/ 26 h 460"/>
                  <a:gd name="T6" fmla="*/ 98 w 261"/>
                  <a:gd name="T7" fmla="*/ 4 h 460"/>
                  <a:gd name="T8" fmla="*/ 57 w 261"/>
                  <a:gd name="T9" fmla="*/ 0 h 460"/>
                  <a:gd name="T10" fmla="*/ 11 w 261"/>
                  <a:gd name="T11" fmla="*/ 22 h 460"/>
                  <a:gd name="T12" fmla="*/ 0 w 261"/>
                  <a:gd name="T13" fmla="*/ 42 h 460"/>
                  <a:gd name="T14" fmla="*/ 15 w 261"/>
                  <a:gd name="T15" fmla="*/ 79 h 460"/>
                  <a:gd name="T16" fmla="*/ 41 w 261"/>
                  <a:gd name="T17" fmla="*/ 120 h 460"/>
                  <a:gd name="T18" fmla="*/ 79 w 261"/>
                  <a:gd name="T19" fmla="*/ 140 h 460"/>
                  <a:gd name="T20" fmla="*/ 109 w 261"/>
                  <a:gd name="T21" fmla="*/ 177 h 460"/>
                  <a:gd name="T22" fmla="*/ 109 w 261"/>
                  <a:gd name="T23" fmla="*/ 226 h 460"/>
                  <a:gd name="T24" fmla="*/ 98 w 261"/>
                  <a:gd name="T25" fmla="*/ 261 h 460"/>
                  <a:gd name="T26" fmla="*/ 63 w 261"/>
                  <a:gd name="T27" fmla="*/ 287 h 460"/>
                  <a:gd name="T28" fmla="*/ 41 w 261"/>
                  <a:gd name="T29" fmla="*/ 324 h 460"/>
                  <a:gd name="T30" fmla="*/ 37 w 261"/>
                  <a:gd name="T31" fmla="*/ 392 h 460"/>
                  <a:gd name="T32" fmla="*/ 63 w 261"/>
                  <a:gd name="T33" fmla="*/ 434 h 460"/>
                  <a:gd name="T34" fmla="*/ 105 w 261"/>
                  <a:gd name="T35" fmla="*/ 460 h 460"/>
                  <a:gd name="T36" fmla="*/ 177 w 261"/>
                  <a:gd name="T37" fmla="*/ 456 h 460"/>
                  <a:gd name="T38" fmla="*/ 230 w 261"/>
                  <a:gd name="T39" fmla="*/ 434 h 460"/>
                  <a:gd name="T40" fmla="*/ 250 w 261"/>
                  <a:gd name="T41" fmla="*/ 392 h 460"/>
                  <a:gd name="T42" fmla="*/ 261 w 261"/>
                  <a:gd name="T43" fmla="*/ 313 h 460"/>
                  <a:gd name="T44" fmla="*/ 256 w 261"/>
                  <a:gd name="T45" fmla="*/ 215 h 460"/>
                  <a:gd name="T46" fmla="*/ 245 w 261"/>
                  <a:gd name="T47" fmla="*/ 184 h 460"/>
                  <a:gd name="T48" fmla="*/ 230 w 261"/>
                  <a:gd name="T49" fmla="*/ 147 h 46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61"/>
                  <a:gd name="T76" fmla="*/ 0 h 460"/>
                  <a:gd name="T77" fmla="*/ 261 w 261"/>
                  <a:gd name="T78" fmla="*/ 460 h 46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61" h="460">
                    <a:moveTo>
                      <a:pt x="230" y="147"/>
                    </a:moveTo>
                    <a:lnTo>
                      <a:pt x="193" y="83"/>
                    </a:lnTo>
                    <a:lnTo>
                      <a:pt x="140" y="26"/>
                    </a:lnTo>
                    <a:lnTo>
                      <a:pt x="98" y="4"/>
                    </a:lnTo>
                    <a:lnTo>
                      <a:pt x="57" y="0"/>
                    </a:lnTo>
                    <a:lnTo>
                      <a:pt x="11" y="22"/>
                    </a:lnTo>
                    <a:lnTo>
                      <a:pt x="0" y="42"/>
                    </a:lnTo>
                    <a:lnTo>
                      <a:pt x="15" y="79"/>
                    </a:lnTo>
                    <a:lnTo>
                      <a:pt x="41" y="120"/>
                    </a:lnTo>
                    <a:lnTo>
                      <a:pt x="79" y="140"/>
                    </a:lnTo>
                    <a:lnTo>
                      <a:pt x="109" y="177"/>
                    </a:lnTo>
                    <a:lnTo>
                      <a:pt x="109" y="226"/>
                    </a:lnTo>
                    <a:lnTo>
                      <a:pt x="98" y="261"/>
                    </a:lnTo>
                    <a:lnTo>
                      <a:pt x="63" y="287"/>
                    </a:lnTo>
                    <a:lnTo>
                      <a:pt x="41" y="324"/>
                    </a:lnTo>
                    <a:lnTo>
                      <a:pt x="37" y="392"/>
                    </a:lnTo>
                    <a:lnTo>
                      <a:pt x="63" y="434"/>
                    </a:lnTo>
                    <a:lnTo>
                      <a:pt x="105" y="460"/>
                    </a:lnTo>
                    <a:lnTo>
                      <a:pt x="177" y="456"/>
                    </a:lnTo>
                    <a:lnTo>
                      <a:pt x="230" y="434"/>
                    </a:lnTo>
                    <a:lnTo>
                      <a:pt x="250" y="392"/>
                    </a:lnTo>
                    <a:lnTo>
                      <a:pt x="261" y="313"/>
                    </a:lnTo>
                    <a:lnTo>
                      <a:pt x="256" y="215"/>
                    </a:lnTo>
                    <a:lnTo>
                      <a:pt x="245" y="184"/>
                    </a:lnTo>
                    <a:lnTo>
                      <a:pt x="230" y="1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53" name="Freeform 34"/>
              <p:cNvSpPr>
                <a:spLocks/>
              </p:cNvSpPr>
              <p:nvPr/>
            </p:nvSpPr>
            <p:spPr bwMode="auto">
              <a:xfrm>
                <a:off x="4721" y="1167"/>
                <a:ext cx="241" cy="456"/>
              </a:xfrm>
              <a:custGeom>
                <a:avLst/>
                <a:gdLst>
                  <a:gd name="T0" fmla="*/ 200 w 241"/>
                  <a:gd name="T1" fmla="*/ 0 h 456"/>
                  <a:gd name="T2" fmla="*/ 147 w 241"/>
                  <a:gd name="T3" fmla="*/ 0 h 456"/>
                  <a:gd name="T4" fmla="*/ 110 w 241"/>
                  <a:gd name="T5" fmla="*/ 31 h 456"/>
                  <a:gd name="T6" fmla="*/ 84 w 241"/>
                  <a:gd name="T7" fmla="*/ 79 h 456"/>
                  <a:gd name="T8" fmla="*/ 42 w 241"/>
                  <a:gd name="T9" fmla="*/ 116 h 456"/>
                  <a:gd name="T10" fmla="*/ 11 w 241"/>
                  <a:gd name="T11" fmla="*/ 151 h 456"/>
                  <a:gd name="T12" fmla="*/ 0 w 241"/>
                  <a:gd name="T13" fmla="*/ 184 h 456"/>
                  <a:gd name="T14" fmla="*/ 11 w 241"/>
                  <a:gd name="T15" fmla="*/ 215 h 456"/>
                  <a:gd name="T16" fmla="*/ 57 w 241"/>
                  <a:gd name="T17" fmla="*/ 252 h 456"/>
                  <a:gd name="T18" fmla="*/ 121 w 241"/>
                  <a:gd name="T19" fmla="*/ 283 h 456"/>
                  <a:gd name="T20" fmla="*/ 169 w 241"/>
                  <a:gd name="T21" fmla="*/ 298 h 456"/>
                  <a:gd name="T22" fmla="*/ 193 w 241"/>
                  <a:gd name="T23" fmla="*/ 305 h 456"/>
                  <a:gd name="T24" fmla="*/ 200 w 241"/>
                  <a:gd name="T25" fmla="*/ 324 h 456"/>
                  <a:gd name="T26" fmla="*/ 178 w 241"/>
                  <a:gd name="T27" fmla="*/ 361 h 456"/>
                  <a:gd name="T28" fmla="*/ 143 w 241"/>
                  <a:gd name="T29" fmla="*/ 388 h 456"/>
                  <a:gd name="T30" fmla="*/ 99 w 241"/>
                  <a:gd name="T31" fmla="*/ 407 h 456"/>
                  <a:gd name="T32" fmla="*/ 73 w 241"/>
                  <a:gd name="T33" fmla="*/ 425 h 456"/>
                  <a:gd name="T34" fmla="*/ 73 w 241"/>
                  <a:gd name="T35" fmla="*/ 440 h 456"/>
                  <a:gd name="T36" fmla="*/ 99 w 241"/>
                  <a:gd name="T37" fmla="*/ 456 h 456"/>
                  <a:gd name="T38" fmla="*/ 169 w 241"/>
                  <a:gd name="T39" fmla="*/ 445 h 456"/>
                  <a:gd name="T40" fmla="*/ 211 w 241"/>
                  <a:gd name="T41" fmla="*/ 399 h 456"/>
                  <a:gd name="T42" fmla="*/ 231 w 241"/>
                  <a:gd name="T43" fmla="*/ 340 h 456"/>
                  <a:gd name="T44" fmla="*/ 241 w 241"/>
                  <a:gd name="T45" fmla="*/ 278 h 456"/>
                  <a:gd name="T46" fmla="*/ 237 w 241"/>
                  <a:gd name="T47" fmla="*/ 256 h 456"/>
                  <a:gd name="T48" fmla="*/ 211 w 241"/>
                  <a:gd name="T49" fmla="*/ 263 h 456"/>
                  <a:gd name="T50" fmla="*/ 193 w 241"/>
                  <a:gd name="T51" fmla="*/ 267 h 456"/>
                  <a:gd name="T52" fmla="*/ 136 w 241"/>
                  <a:gd name="T53" fmla="*/ 256 h 456"/>
                  <a:gd name="T54" fmla="*/ 90 w 241"/>
                  <a:gd name="T55" fmla="*/ 230 h 456"/>
                  <a:gd name="T56" fmla="*/ 42 w 241"/>
                  <a:gd name="T57" fmla="*/ 204 h 456"/>
                  <a:gd name="T58" fmla="*/ 42 w 241"/>
                  <a:gd name="T59" fmla="*/ 184 h 456"/>
                  <a:gd name="T60" fmla="*/ 64 w 241"/>
                  <a:gd name="T61" fmla="*/ 158 h 456"/>
                  <a:gd name="T62" fmla="*/ 117 w 241"/>
                  <a:gd name="T63" fmla="*/ 125 h 456"/>
                  <a:gd name="T64" fmla="*/ 169 w 241"/>
                  <a:gd name="T65" fmla="*/ 99 h 456"/>
                  <a:gd name="T66" fmla="*/ 204 w 241"/>
                  <a:gd name="T67" fmla="*/ 68 h 456"/>
                  <a:gd name="T68" fmla="*/ 200 w 241"/>
                  <a:gd name="T69" fmla="*/ 0 h 45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41"/>
                  <a:gd name="T106" fmla="*/ 0 h 456"/>
                  <a:gd name="T107" fmla="*/ 241 w 241"/>
                  <a:gd name="T108" fmla="*/ 456 h 45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41" h="456">
                    <a:moveTo>
                      <a:pt x="200" y="0"/>
                    </a:moveTo>
                    <a:lnTo>
                      <a:pt x="147" y="0"/>
                    </a:lnTo>
                    <a:lnTo>
                      <a:pt x="110" y="31"/>
                    </a:lnTo>
                    <a:lnTo>
                      <a:pt x="84" y="79"/>
                    </a:lnTo>
                    <a:lnTo>
                      <a:pt x="42" y="116"/>
                    </a:lnTo>
                    <a:lnTo>
                      <a:pt x="11" y="151"/>
                    </a:lnTo>
                    <a:lnTo>
                      <a:pt x="0" y="184"/>
                    </a:lnTo>
                    <a:lnTo>
                      <a:pt x="11" y="215"/>
                    </a:lnTo>
                    <a:lnTo>
                      <a:pt x="57" y="252"/>
                    </a:lnTo>
                    <a:lnTo>
                      <a:pt x="121" y="283"/>
                    </a:lnTo>
                    <a:lnTo>
                      <a:pt x="169" y="298"/>
                    </a:lnTo>
                    <a:lnTo>
                      <a:pt x="193" y="305"/>
                    </a:lnTo>
                    <a:lnTo>
                      <a:pt x="200" y="324"/>
                    </a:lnTo>
                    <a:lnTo>
                      <a:pt x="178" y="361"/>
                    </a:lnTo>
                    <a:lnTo>
                      <a:pt x="143" y="388"/>
                    </a:lnTo>
                    <a:lnTo>
                      <a:pt x="99" y="407"/>
                    </a:lnTo>
                    <a:lnTo>
                      <a:pt x="73" y="425"/>
                    </a:lnTo>
                    <a:lnTo>
                      <a:pt x="73" y="440"/>
                    </a:lnTo>
                    <a:lnTo>
                      <a:pt x="99" y="456"/>
                    </a:lnTo>
                    <a:lnTo>
                      <a:pt x="169" y="445"/>
                    </a:lnTo>
                    <a:lnTo>
                      <a:pt x="211" y="399"/>
                    </a:lnTo>
                    <a:lnTo>
                      <a:pt x="231" y="340"/>
                    </a:lnTo>
                    <a:lnTo>
                      <a:pt x="241" y="278"/>
                    </a:lnTo>
                    <a:lnTo>
                      <a:pt x="237" y="256"/>
                    </a:lnTo>
                    <a:lnTo>
                      <a:pt x="211" y="263"/>
                    </a:lnTo>
                    <a:lnTo>
                      <a:pt x="193" y="267"/>
                    </a:lnTo>
                    <a:lnTo>
                      <a:pt x="136" y="256"/>
                    </a:lnTo>
                    <a:lnTo>
                      <a:pt x="90" y="230"/>
                    </a:lnTo>
                    <a:lnTo>
                      <a:pt x="42" y="204"/>
                    </a:lnTo>
                    <a:lnTo>
                      <a:pt x="42" y="184"/>
                    </a:lnTo>
                    <a:lnTo>
                      <a:pt x="64" y="158"/>
                    </a:lnTo>
                    <a:lnTo>
                      <a:pt x="117" y="125"/>
                    </a:lnTo>
                    <a:lnTo>
                      <a:pt x="169" y="99"/>
                    </a:lnTo>
                    <a:lnTo>
                      <a:pt x="204" y="68"/>
                    </a:lnTo>
                    <a:lnTo>
                      <a:pt x="2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54" name="Freeform 35"/>
              <p:cNvSpPr>
                <a:spLocks/>
              </p:cNvSpPr>
              <p:nvPr/>
            </p:nvSpPr>
            <p:spPr bwMode="auto">
              <a:xfrm>
                <a:off x="4581" y="830"/>
                <a:ext cx="361" cy="475"/>
              </a:xfrm>
              <a:custGeom>
                <a:avLst/>
                <a:gdLst>
                  <a:gd name="T0" fmla="*/ 330 w 361"/>
                  <a:gd name="T1" fmla="*/ 0 h 475"/>
                  <a:gd name="T2" fmla="*/ 354 w 361"/>
                  <a:gd name="T3" fmla="*/ 11 h 475"/>
                  <a:gd name="T4" fmla="*/ 361 w 361"/>
                  <a:gd name="T5" fmla="*/ 50 h 475"/>
                  <a:gd name="T6" fmla="*/ 345 w 361"/>
                  <a:gd name="T7" fmla="*/ 92 h 475"/>
                  <a:gd name="T8" fmla="*/ 323 w 361"/>
                  <a:gd name="T9" fmla="*/ 133 h 475"/>
                  <a:gd name="T10" fmla="*/ 302 w 361"/>
                  <a:gd name="T11" fmla="*/ 173 h 475"/>
                  <a:gd name="T12" fmla="*/ 273 w 361"/>
                  <a:gd name="T13" fmla="*/ 216 h 475"/>
                  <a:gd name="T14" fmla="*/ 247 w 361"/>
                  <a:gd name="T15" fmla="*/ 254 h 475"/>
                  <a:gd name="T16" fmla="*/ 207 w 361"/>
                  <a:gd name="T17" fmla="*/ 304 h 475"/>
                  <a:gd name="T18" fmla="*/ 155 w 361"/>
                  <a:gd name="T19" fmla="*/ 365 h 475"/>
                  <a:gd name="T20" fmla="*/ 111 w 361"/>
                  <a:gd name="T21" fmla="*/ 391 h 475"/>
                  <a:gd name="T22" fmla="*/ 100 w 361"/>
                  <a:gd name="T23" fmla="*/ 415 h 475"/>
                  <a:gd name="T24" fmla="*/ 116 w 361"/>
                  <a:gd name="T25" fmla="*/ 455 h 475"/>
                  <a:gd name="T26" fmla="*/ 100 w 361"/>
                  <a:gd name="T27" fmla="*/ 459 h 475"/>
                  <a:gd name="T28" fmla="*/ 78 w 361"/>
                  <a:gd name="T29" fmla="*/ 422 h 475"/>
                  <a:gd name="T30" fmla="*/ 67 w 361"/>
                  <a:gd name="T31" fmla="*/ 424 h 475"/>
                  <a:gd name="T32" fmla="*/ 32 w 361"/>
                  <a:gd name="T33" fmla="*/ 475 h 475"/>
                  <a:gd name="T34" fmla="*/ 21 w 361"/>
                  <a:gd name="T35" fmla="*/ 459 h 475"/>
                  <a:gd name="T36" fmla="*/ 46 w 361"/>
                  <a:gd name="T37" fmla="*/ 420 h 475"/>
                  <a:gd name="T38" fmla="*/ 46 w 361"/>
                  <a:gd name="T39" fmla="*/ 405 h 475"/>
                  <a:gd name="T40" fmla="*/ 0 w 361"/>
                  <a:gd name="T41" fmla="*/ 398 h 475"/>
                  <a:gd name="T42" fmla="*/ 2 w 361"/>
                  <a:gd name="T43" fmla="*/ 385 h 475"/>
                  <a:gd name="T44" fmla="*/ 13 w 361"/>
                  <a:gd name="T45" fmla="*/ 383 h 475"/>
                  <a:gd name="T46" fmla="*/ 63 w 361"/>
                  <a:gd name="T47" fmla="*/ 391 h 475"/>
                  <a:gd name="T48" fmla="*/ 74 w 361"/>
                  <a:gd name="T49" fmla="*/ 383 h 475"/>
                  <a:gd name="T50" fmla="*/ 126 w 361"/>
                  <a:gd name="T51" fmla="*/ 352 h 475"/>
                  <a:gd name="T52" fmla="*/ 188 w 361"/>
                  <a:gd name="T53" fmla="*/ 295 h 475"/>
                  <a:gd name="T54" fmla="*/ 247 w 361"/>
                  <a:gd name="T55" fmla="*/ 199 h 475"/>
                  <a:gd name="T56" fmla="*/ 293 w 361"/>
                  <a:gd name="T57" fmla="*/ 98 h 475"/>
                  <a:gd name="T58" fmla="*/ 295 w 361"/>
                  <a:gd name="T59" fmla="*/ 46 h 475"/>
                  <a:gd name="T60" fmla="*/ 310 w 361"/>
                  <a:gd name="T61" fmla="*/ 17 h 475"/>
                  <a:gd name="T62" fmla="*/ 330 w 361"/>
                  <a:gd name="T63" fmla="*/ 0 h 47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61"/>
                  <a:gd name="T97" fmla="*/ 0 h 475"/>
                  <a:gd name="T98" fmla="*/ 361 w 361"/>
                  <a:gd name="T99" fmla="*/ 475 h 47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61" h="475">
                    <a:moveTo>
                      <a:pt x="330" y="0"/>
                    </a:moveTo>
                    <a:lnTo>
                      <a:pt x="354" y="11"/>
                    </a:lnTo>
                    <a:lnTo>
                      <a:pt x="361" y="50"/>
                    </a:lnTo>
                    <a:lnTo>
                      <a:pt x="345" y="92"/>
                    </a:lnTo>
                    <a:lnTo>
                      <a:pt x="323" y="133"/>
                    </a:lnTo>
                    <a:lnTo>
                      <a:pt x="302" y="173"/>
                    </a:lnTo>
                    <a:lnTo>
                      <a:pt x="273" y="216"/>
                    </a:lnTo>
                    <a:lnTo>
                      <a:pt x="247" y="254"/>
                    </a:lnTo>
                    <a:lnTo>
                      <a:pt x="207" y="304"/>
                    </a:lnTo>
                    <a:lnTo>
                      <a:pt x="155" y="365"/>
                    </a:lnTo>
                    <a:lnTo>
                      <a:pt x="111" y="391"/>
                    </a:lnTo>
                    <a:lnTo>
                      <a:pt x="100" y="415"/>
                    </a:lnTo>
                    <a:lnTo>
                      <a:pt x="116" y="455"/>
                    </a:lnTo>
                    <a:lnTo>
                      <a:pt x="100" y="459"/>
                    </a:lnTo>
                    <a:lnTo>
                      <a:pt x="78" y="422"/>
                    </a:lnTo>
                    <a:lnTo>
                      <a:pt x="67" y="424"/>
                    </a:lnTo>
                    <a:lnTo>
                      <a:pt x="32" y="475"/>
                    </a:lnTo>
                    <a:lnTo>
                      <a:pt x="21" y="459"/>
                    </a:lnTo>
                    <a:lnTo>
                      <a:pt x="46" y="420"/>
                    </a:lnTo>
                    <a:lnTo>
                      <a:pt x="46" y="405"/>
                    </a:lnTo>
                    <a:lnTo>
                      <a:pt x="0" y="398"/>
                    </a:lnTo>
                    <a:lnTo>
                      <a:pt x="2" y="385"/>
                    </a:lnTo>
                    <a:lnTo>
                      <a:pt x="13" y="383"/>
                    </a:lnTo>
                    <a:lnTo>
                      <a:pt x="63" y="391"/>
                    </a:lnTo>
                    <a:lnTo>
                      <a:pt x="74" y="383"/>
                    </a:lnTo>
                    <a:lnTo>
                      <a:pt x="126" y="352"/>
                    </a:lnTo>
                    <a:lnTo>
                      <a:pt x="188" y="295"/>
                    </a:lnTo>
                    <a:lnTo>
                      <a:pt x="247" y="199"/>
                    </a:lnTo>
                    <a:lnTo>
                      <a:pt x="293" y="98"/>
                    </a:lnTo>
                    <a:lnTo>
                      <a:pt x="295" y="46"/>
                    </a:lnTo>
                    <a:lnTo>
                      <a:pt x="310" y="17"/>
                    </a:lnTo>
                    <a:lnTo>
                      <a:pt x="3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83989" name="Group 36"/>
          <p:cNvGrpSpPr>
            <a:grpSpLocks/>
          </p:cNvGrpSpPr>
          <p:nvPr/>
        </p:nvGrpSpPr>
        <p:grpSpPr bwMode="auto">
          <a:xfrm>
            <a:off x="906463" y="1917700"/>
            <a:ext cx="1168400" cy="649288"/>
            <a:chOff x="3505" y="3624"/>
            <a:chExt cx="669" cy="305"/>
          </a:xfrm>
        </p:grpSpPr>
        <p:sp>
          <p:nvSpPr>
            <p:cNvPr id="84214" name="Freeform 37"/>
            <p:cNvSpPr>
              <a:spLocks/>
            </p:cNvSpPr>
            <p:nvPr/>
          </p:nvSpPr>
          <p:spPr bwMode="auto">
            <a:xfrm>
              <a:off x="3508" y="3674"/>
              <a:ext cx="120" cy="255"/>
            </a:xfrm>
            <a:custGeom>
              <a:avLst/>
              <a:gdLst>
                <a:gd name="T0" fmla="*/ 24 w 120"/>
                <a:gd name="T1" fmla="*/ 5 h 255"/>
                <a:gd name="T2" fmla="*/ 17 w 120"/>
                <a:gd name="T3" fmla="*/ 13 h 255"/>
                <a:gd name="T4" fmla="*/ 12 w 120"/>
                <a:gd name="T5" fmla="*/ 25 h 255"/>
                <a:gd name="T6" fmla="*/ 14 w 120"/>
                <a:gd name="T7" fmla="*/ 53 h 255"/>
                <a:gd name="T8" fmla="*/ 19 w 120"/>
                <a:gd name="T9" fmla="*/ 62 h 255"/>
                <a:gd name="T10" fmla="*/ 22 w 120"/>
                <a:gd name="T11" fmla="*/ 67 h 255"/>
                <a:gd name="T12" fmla="*/ 17 w 120"/>
                <a:gd name="T13" fmla="*/ 73 h 255"/>
                <a:gd name="T14" fmla="*/ 4 w 120"/>
                <a:gd name="T15" fmla="*/ 95 h 255"/>
                <a:gd name="T16" fmla="*/ 2 w 120"/>
                <a:gd name="T17" fmla="*/ 112 h 255"/>
                <a:gd name="T18" fmla="*/ 7 w 120"/>
                <a:gd name="T19" fmla="*/ 150 h 255"/>
                <a:gd name="T20" fmla="*/ 14 w 120"/>
                <a:gd name="T21" fmla="*/ 175 h 255"/>
                <a:gd name="T22" fmla="*/ 17 w 120"/>
                <a:gd name="T23" fmla="*/ 215 h 255"/>
                <a:gd name="T24" fmla="*/ 14 w 120"/>
                <a:gd name="T25" fmla="*/ 234 h 255"/>
                <a:gd name="T26" fmla="*/ 25 w 120"/>
                <a:gd name="T27" fmla="*/ 242 h 255"/>
                <a:gd name="T28" fmla="*/ 87 w 120"/>
                <a:gd name="T29" fmla="*/ 240 h 255"/>
                <a:gd name="T30" fmla="*/ 90 w 120"/>
                <a:gd name="T31" fmla="*/ 229 h 255"/>
                <a:gd name="T32" fmla="*/ 84 w 120"/>
                <a:gd name="T33" fmla="*/ 189 h 255"/>
                <a:gd name="T34" fmla="*/ 84 w 120"/>
                <a:gd name="T35" fmla="*/ 162 h 255"/>
                <a:gd name="T36" fmla="*/ 80 w 120"/>
                <a:gd name="T37" fmla="*/ 147 h 255"/>
                <a:gd name="T38" fmla="*/ 85 w 120"/>
                <a:gd name="T39" fmla="*/ 124 h 255"/>
                <a:gd name="T40" fmla="*/ 90 w 120"/>
                <a:gd name="T41" fmla="*/ 107 h 255"/>
                <a:gd name="T42" fmla="*/ 90 w 120"/>
                <a:gd name="T43" fmla="*/ 103 h 255"/>
                <a:gd name="T44" fmla="*/ 97 w 120"/>
                <a:gd name="T45" fmla="*/ 102 h 255"/>
                <a:gd name="T46" fmla="*/ 100 w 120"/>
                <a:gd name="T47" fmla="*/ 100 h 255"/>
                <a:gd name="T48" fmla="*/ 110 w 120"/>
                <a:gd name="T49" fmla="*/ 100 h 255"/>
                <a:gd name="T50" fmla="*/ 120 w 120"/>
                <a:gd name="T51" fmla="*/ 97 h 255"/>
                <a:gd name="T52" fmla="*/ 109 w 120"/>
                <a:gd name="T53" fmla="*/ 75 h 255"/>
                <a:gd name="T54" fmla="*/ 97 w 120"/>
                <a:gd name="T55" fmla="*/ 80 h 255"/>
                <a:gd name="T56" fmla="*/ 90 w 120"/>
                <a:gd name="T57" fmla="*/ 83 h 255"/>
                <a:gd name="T58" fmla="*/ 80 w 120"/>
                <a:gd name="T59" fmla="*/ 97 h 255"/>
                <a:gd name="T60" fmla="*/ 69 w 120"/>
                <a:gd name="T61" fmla="*/ 105 h 255"/>
                <a:gd name="T62" fmla="*/ 60 w 120"/>
                <a:gd name="T63" fmla="*/ 100 h 255"/>
                <a:gd name="T64" fmla="*/ 54 w 120"/>
                <a:gd name="T65" fmla="*/ 88 h 255"/>
                <a:gd name="T66" fmla="*/ 55 w 120"/>
                <a:gd name="T67" fmla="*/ 80 h 255"/>
                <a:gd name="T68" fmla="*/ 55 w 120"/>
                <a:gd name="T69" fmla="*/ 73 h 255"/>
                <a:gd name="T70" fmla="*/ 64 w 120"/>
                <a:gd name="T71" fmla="*/ 68 h 255"/>
                <a:gd name="T72" fmla="*/ 65 w 120"/>
                <a:gd name="T73" fmla="*/ 60 h 255"/>
                <a:gd name="T74" fmla="*/ 69 w 120"/>
                <a:gd name="T75" fmla="*/ 53 h 255"/>
                <a:gd name="T76" fmla="*/ 67 w 120"/>
                <a:gd name="T77" fmla="*/ 43 h 255"/>
                <a:gd name="T78" fmla="*/ 69 w 120"/>
                <a:gd name="T79" fmla="*/ 40 h 255"/>
                <a:gd name="T80" fmla="*/ 65 w 120"/>
                <a:gd name="T81" fmla="*/ 30 h 255"/>
                <a:gd name="T82" fmla="*/ 67 w 120"/>
                <a:gd name="T83" fmla="*/ 28 h 255"/>
                <a:gd name="T84" fmla="*/ 70 w 120"/>
                <a:gd name="T85" fmla="*/ 25 h 255"/>
                <a:gd name="T86" fmla="*/ 70 w 120"/>
                <a:gd name="T87" fmla="*/ 25 h 255"/>
                <a:gd name="T88" fmla="*/ 72 w 120"/>
                <a:gd name="T89" fmla="*/ 27 h 255"/>
                <a:gd name="T90" fmla="*/ 74 w 120"/>
                <a:gd name="T91" fmla="*/ 27 h 255"/>
                <a:gd name="T92" fmla="*/ 74 w 120"/>
                <a:gd name="T93" fmla="*/ 23 h 255"/>
                <a:gd name="T94" fmla="*/ 72 w 120"/>
                <a:gd name="T95" fmla="*/ 20 h 255"/>
                <a:gd name="T96" fmla="*/ 74 w 120"/>
                <a:gd name="T97" fmla="*/ 17 h 255"/>
                <a:gd name="T98" fmla="*/ 70 w 120"/>
                <a:gd name="T99" fmla="*/ 13 h 255"/>
                <a:gd name="T100" fmla="*/ 70 w 120"/>
                <a:gd name="T101" fmla="*/ 18 h 255"/>
                <a:gd name="T102" fmla="*/ 70 w 120"/>
                <a:gd name="T103" fmla="*/ 13 h 255"/>
                <a:gd name="T104" fmla="*/ 65 w 120"/>
                <a:gd name="T105" fmla="*/ 8 h 255"/>
                <a:gd name="T106" fmla="*/ 55 w 120"/>
                <a:gd name="T107" fmla="*/ 3 h 255"/>
                <a:gd name="T108" fmla="*/ 57 w 120"/>
                <a:gd name="T109" fmla="*/ 5 h 255"/>
                <a:gd name="T110" fmla="*/ 57 w 120"/>
                <a:gd name="T111" fmla="*/ 5 h 255"/>
                <a:gd name="T112" fmla="*/ 52 w 120"/>
                <a:gd name="T113" fmla="*/ 3 h 255"/>
                <a:gd name="T114" fmla="*/ 42 w 120"/>
                <a:gd name="T115" fmla="*/ 0 h 255"/>
                <a:gd name="T116" fmla="*/ 32 w 120"/>
                <a:gd name="T117" fmla="*/ 3 h 25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20"/>
                <a:gd name="T178" fmla="*/ 0 h 255"/>
                <a:gd name="T179" fmla="*/ 120 w 120"/>
                <a:gd name="T180" fmla="*/ 255 h 255"/>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20" h="255">
                  <a:moveTo>
                    <a:pt x="32" y="3"/>
                  </a:moveTo>
                  <a:lnTo>
                    <a:pt x="27" y="3"/>
                  </a:lnTo>
                  <a:lnTo>
                    <a:pt x="24" y="5"/>
                  </a:lnTo>
                  <a:lnTo>
                    <a:pt x="24" y="8"/>
                  </a:lnTo>
                  <a:lnTo>
                    <a:pt x="19" y="10"/>
                  </a:lnTo>
                  <a:lnTo>
                    <a:pt x="17" y="13"/>
                  </a:lnTo>
                  <a:lnTo>
                    <a:pt x="15" y="17"/>
                  </a:lnTo>
                  <a:lnTo>
                    <a:pt x="14" y="22"/>
                  </a:lnTo>
                  <a:lnTo>
                    <a:pt x="12" y="25"/>
                  </a:lnTo>
                  <a:lnTo>
                    <a:pt x="12" y="48"/>
                  </a:lnTo>
                  <a:lnTo>
                    <a:pt x="14" y="52"/>
                  </a:lnTo>
                  <a:lnTo>
                    <a:pt x="14" y="53"/>
                  </a:lnTo>
                  <a:lnTo>
                    <a:pt x="15" y="57"/>
                  </a:lnTo>
                  <a:lnTo>
                    <a:pt x="17" y="60"/>
                  </a:lnTo>
                  <a:lnTo>
                    <a:pt x="19" y="62"/>
                  </a:lnTo>
                  <a:lnTo>
                    <a:pt x="19" y="63"/>
                  </a:lnTo>
                  <a:lnTo>
                    <a:pt x="20" y="65"/>
                  </a:lnTo>
                  <a:lnTo>
                    <a:pt x="22" y="67"/>
                  </a:lnTo>
                  <a:lnTo>
                    <a:pt x="20" y="70"/>
                  </a:lnTo>
                  <a:lnTo>
                    <a:pt x="19" y="73"/>
                  </a:lnTo>
                  <a:lnTo>
                    <a:pt x="17" y="73"/>
                  </a:lnTo>
                  <a:lnTo>
                    <a:pt x="14" y="80"/>
                  </a:lnTo>
                  <a:lnTo>
                    <a:pt x="7" y="87"/>
                  </a:lnTo>
                  <a:lnTo>
                    <a:pt x="4" y="95"/>
                  </a:lnTo>
                  <a:lnTo>
                    <a:pt x="4" y="100"/>
                  </a:lnTo>
                  <a:lnTo>
                    <a:pt x="0" y="105"/>
                  </a:lnTo>
                  <a:lnTo>
                    <a:pt x="2" y="112"/>
                  </a:lnTo>
                  <a:lnTo>
                    <a:pt x="4" y="127"/>
                  </a:lnTo>
                  <a:lnTo>
                    <a:pt x="4" y="134"/>
                  </a:lnTo>
                  <a:lnTo>
                    <a:pt x="7" y="150"/>
                  </a:lnTo>
                  <a:lnTo>
                    <a:pt x="9" y="157"/>
                  </a:lnTo>
                  <a:lnTo>
                    <a:pt x="10" y="165"/>
                  </a:lnTo>
                  <a:lnTo>
                    <a:pt x="14" y="175"/>
                  </a:lnTo>
                  <a:lnTo>
                    <a:pt x="17" y="192"/>
                  </a:lnTo>
                  <a:lnTo>
                    <a:pt x="17" y="207"/>
                  </a:lnTo>
                  <a:lnTo>
                    <a:pt x="17" y="215"/>
                  </a:lnTo>
                  <a:lnTo>
                    <a:pt x="14" y="224"/>
                  </a:lnTo>
                  <a:lnTo>
                    <a:pt x="10" y="232"/>
                  </a:lnTo>
                  <a:lnTo>
                    <a:pt x="14" y="234"/>
                  </a:lnTo>
                  <a:lnTo>
                    <a:pt x="17" y="235"/>
                  </a:lnTo>
                  <a:lnTo>
                    <a:pt x="19" y="239"/>
                  </a:lnTo>
                  <a:lnTo>
                    <a:pt x="25" y="242"/>
                  </a:lnTo>
                  <a:lnTo>
                    <a:pt x="25" y="255"/>
                  </a:lnTo>
                  <a:lnTo>
                    <a:pt x="89" y="255"/>
                  </a:lnTo>
                  <a:lnTo>
                    <a:pt x="87" y="240"/>
                  </a:lnTo>
                  <a:lnTo>
                    <a:pt x="89" y="239"/>
                  </a:lnTo>
                  <a:lnTo>
                    <a:pt x="89" y="232"/>
                  </a:lnTo>
                  <a:lnTo>
                    <a:pt x="90" y="229"/>
                  </a:lnTo>
                  <a:lnTo>
                    <a:pt x="90" y="222"/>
                  </a:lnTo>
                  <a:lnTo>
                    <a:pt x="87" y="207"/>
                  </a:lnTo>
                  <a:lnTo>
                    <a:pt x="84" y="189"/>
                  </a:lnTo>
                  <a:lnTo>
                    <a:pt x="84" y="174"/>
                  </a:lnTo>
                  <a:lnTo>
                    <a:pt x="82" y="165"/>
                  </a:lnTo>
                  <a:lnTo>
                    <a:pt x="84" y="162"/>
                  </a:lnTo>
                  <a:lnTo>
                    <a:pt x="84" y="155"/>
                  </a:lnTo>
                  <a:lnTo>
                    <a:pt x="82" y="150"/>
                  </a:lnTo>
                  <a:lnTo>
                    <a:pt x="80" y="147"/>
                  </a:lnTo>
                  <a:lnTo>
                    <a:pt x="77" y="142"/>
                  </a:lnTo>
                  <a:lnTo>
                    <a:pt x="75" y="137"/>
                  </a:lnTo>
                  <a:lnTo>
                    <a:pt x="85" y="124"/>
                  </a:lnTo>
                  <a:lnTo>
                    <a:pt x="94" y="115"/>
                  </a:lnTo>
                  <a:lnTo>
                    <a:pt x="90" y="110"/>
                  </a:lnTo>
                  <a:lnTo>
                    <a:pt x="90" y="107"/>
                  </a:lnTo>
                  <a:lnTo>
                    <a:pt x="90" y="105"/>
                  </a:lnTo>
                  <a:lnTo>
                    <a:pt x="89" y="103"/>
                  </a:lnTo>
                  <a:lnTo>
                    <a:pt x="90" y="103"/>
                  </a:lnTo>
                  <a:lnTo>
                    <a:pt x="90" y="100"/>
                  </a:lnTo>
                  <a:lnTo>
                    <a:pt x="94" y="102"/>
                  </a:lnTo>
                  <a:lnTo>
                    <a:pt x="97" y="102"/>
                  </a:lnTo>
                  <a:lnTo>
                    <a:pt x="99" y="100"/>
                  </a:lnTo>
                  <a:lnTo>
                    <a:pt x="100" y="100"/>
                  </a:lnTo>
                  <a:lnTo>
                    <a:pt x="102" y="100"/>
                  </a:lnTo>
                  <a:lnTo>
                    <a:pt x="104" y="100"/>
                  </a:lnTo>
                  <a:lnTo>
                    <a:pt x="110" y="100"/>
                  </a:lnTo>
                  <a:lnTo>
                    <a:pt x="117" y="98"/>
                  </a:lnTo>
                  <a:lnTo>
                    <a:pt x="117" y="97"/>
                  </a:lnTo>
                  <a:lnTo>
                    <a:pt x="120" y="97"/>
                  </a:lnTo>
                  <a:lnTo>
                    <a:pt x="119" y="77"/>
                  </a:lnTo>
                  <a:lnTo>
                    <a:pt x="115" y="75"/>
                  </a:lnTo>
                  <a:lnTo>
                    <a:pt x="109" y="75"/>
                  </a:lnTo>
                  <a:lnTo>
                    <a:pt x="102" y="77"/>
                  </a:lnTo>
                  <a:lnTo>
                    <a:pt x="97" y="77"/>
                  </a:lnTo>
                  <a:lnTo>
                    <a:pt x="97" y="80"/>
                  </a:lnTo>
                  <a:lnTo>
                    <a:pt x="94" y="80"/>
                  </a:lnTo>
                  <a:lnTo>
                    <a:pt x="90" y="83"/>
                  </a:lnTo>
                  <a:lnTo>
                    <a:pt x="87" y="85"/>
                  </a:lnTo>
                  <a:lnTo>
                    <a:pt x="85" y="87"/>
                  </a:lnTo>
                  <a:lnTo>
                    <a:pt x="80" y="97"/>
                  </a:lnTo>
                  <a:lnTo>
                    <a:pt x="77" y="97"/>
                  </a:lnTo>
                  <a:lnTo>
                    <a:pt x="74" y="100"/>
                  </a:lnTo>
                  <a:lnTo>
                    <a:pt x="69" y="105"/>
                  </a:lnTo>
                  <a:lnTo>
                    <a:pt x="65" y="110"/>
                  </a:lnTo>
                  <a:lnTo>
                    <a:pt x="64" y="105"/>
                  </a:lnTo>
                  <a:lnTo>
                    <a:pt x="60" y="100"/>
                  </a:lnTo>
                  <a:lnTo>
                    <a:pt x="59" y="93"/>
                  </a:lnTo>
                  <a:lnTo>
                    <a:pt x="57" y="90"/>
                  </a:lnTo>
                  <a:lnTo>
                    <a:pt x="54" y="88"/>
                  </a:lnTo>
                  <a:lnTo>
                    <a:pt x="57" y="87"/>
                  </a:lnTo>
                  <a:lnTo>
                    <a:pt x="57" y="83"/>
                  </a:lnTo>
                  <a:lnTo>
                    <a:pt x="55" y="80"/>
                  </a:lnTo>
                  <a:lnTo>
                    <a:pt x="54" y="77"/>
                  </a:lnTo>
                  <a:lnTo>
                    <a:pt x="52" y="75"/>
                  </a:lnTo>
                  <a:lnTo>
                    <a:pt x="55" y="73"/>
                  </a:lnTo>
                  <a:lnTo>
                    <a:pt x="62" y="72"/>
                  </a:lnTo>
                  <a:lnTo>
                    <a:pt x="64" y="72"/>
                  </a:lnTo>
                  <a:lnTo>
                    <a:pt x="64" y="68"/>
                  </a:lnTo>
                  <a:lnTo>
                    <a:pt x="64" y="65"/>
                  </a:lnTo>
                  <a:lnTo>
                    <a:pt x="64" y="62"/>
                  </a:lnTo>
                  <a:lnTo>
                    <a:pt x="65" y="60"/>
                  </a:lnTo>
                  <a:lnTo>
                    <a:pt x="67" y="57"/>
                  </a:lnTo>
                  <a:lnTo>
                    <a:pt x="69" y="55"/>
                  </a:lnTo>
                  <a:lnTo>
                    <a:pt x="69" y="53"/>
                  </a:lnTo>
                  <a:lnTo>
                    <a:pt x="69" y="50"/>
                  </a:lnTo>
                  <a:lnTo>
                    <a:pt x="69" y="48"/>
                  </a:lnTo>
                  <a:lnTo>
                    <a:pt x="67" y="43"/>
                  </a:lnTo>
                  <a:lnTo>
                    <a:pt x="67" y="42"/>
                  </a:lnTo>
                  <a:lnTo>
                    <a:pt x="69" y="40"/>
                  </a:lnTo>
                  <a:lnTo>
                    <a:pt x="69" y="38"/>
                  </a:lnTo>
                  <a:lnTo>
                    <a:pt x="65" y="33"/>
                  </a:lnTo>
                  <a:lnTo>
                    <a:pt x="65" y="30"/>
                  </a:lnTo>
                  <a:lnTo>
                    <a:pt x="67" y="30"/>
                  </a:lnTo>
                  <a:lnTo>
                    <a:pt x="67" y="28"/>
                  </a:lnTo>
                  <a:lnTo>
                    <a:pt x="69" y="27"/>
                  </a:lnTo>
                  <a:lnTo>
                    <a:pt x="70" y="25"/>
                  </a:lnTo>
                  <a:lnTo>
                    <a:pt x="69" y="23"/>
                  </a:lnTo>
                  <a:lnTo>
                    <a:pt x="70" y="23"/>
                  </a:lnTo>
                  <a:lnTo>
                    <a:pt x="70" y="25"/>
                  </a:lnTo>
                  <a:lnTo>
                    <a:pt x="70" y="27"/>
                  </a:lnTo>
                  <a:lnTo>
                    <a:pt x="72" y="27"/>
                  </a:lnTo>
                  <a:lnTo>
                    <a:pt x="70" y="30"/>
                  </a:lnTo>
                  <a:lnTo>
                    <a:pt x="72" y="28"/>
                  </a:lnTo>
                  <a:lnTo>
                    <a:pt x="74" y="27"/>
                  </a:lnTo>
                  <a:lnTo>
                    <a:pt x="74" y="23"/>
                  </a:lnTo>
                  <a:lnTo>
                    <a:pt x="72" y="23"/>
                  </a:lnTo>
                  <a:lnTo>
                    <a:pt x="74" y="23"/>
                  </a:lnTo>
                  <a:lnTo>
                    <a:pt x="74" y="22"/>
                  </a:lnTo>
                  <a:lnTo>
                    <a:pt x="74" y="20"/>
                  </a:lnTo>
                  <a:lnTo>
                    <a:pt x="72" y="20"/>
                  </a:lnTo>
                  <a:lnTo>
                    <a:pt x="74" y="20"/>
                  </a:lnTo>
                  <a:lnTo>
                    <a:pt x="75" y="18"/>
                  </a:lnTo>
                  <a:lnTo>
                    <a:pt x="74" y="17"/>
                  </a:lnTo>
                  <a:lnTo>
                    <a:pt x="72" y="17"/>
                  </a:lnTo>
                  <a:lnTo>
                    <a:pt x="70" y="13"/>
                  </a:lnTo>
                  <a:lnTo>
                    <a:pt x="70" y="15"/>
                  </a:lnTo>
                  <a:lnTo>
                    <a:pt x="70" y="17"/>
                  </a:lnTo>
                  <a:lnTo>
                    <a:pt x="70" y="18"/>
                  </a:lnTo>
                  <a:lnTo>
                    <a:pt x="69" y="17"/>
                  </a:lnTo>
                  <a:lnTo>
                    <a:pt x="70" y="15"/>
                  </a:lnTo>
                  <a:lnTo>
                    <a:pt x="70" y="13"/>
                  </a:lnTo>
                  <a:lnTo>
                    <a:pt x="70" y="12"/>
                  </a:lnTo>
                  <a:lnTo>
                    <a:pt x="69" y="12"/>
                  </a:lnTo>
                  <a:lnTo>
                    <a:pt x="65" y="8"/>
                  </a:lnTo>
                  <a:lnTo>
                    <a:pt x="62" y="5"/>
                  </a:lnTo>
                  <a:lnTo>
                    <a:pt x="59" y="3"/>
                  </a:lnTo>
                  <a:lnTo>
                    <a:pt x="55" y="3"/>
                  </a:lnTo>
                  <a:lnTo>
                    <a:pt x="54" y="3"/>
                  </a:lnTo>
                  <a:lnTo>
                    <a:pt x="55" y="5"/>
                  </a:lnTo>
                  <a:lnTo>
                    <a:pt x="57" y="5"/>
                  </a:lnTo>
                  <a:lnTo>
                    <a:pt x="59" y="7"/>
                  </a:lnTo>
                  <a:lnTo>
                    <a:pt x="57" y="5"/>
                  </a:lnTo>
                  <a:lnTo>
                    <a:pt x="55" y="5"/>
                  </a:lnTo>
                  <a:lnTo>
                    <a:pt x="54" y="3"/>
                  </a:lnTo>
                  <a:lnTo>
                    <a:pt x="52" y="3"/>
                  </a:lnTo>
                  <a:lnTo>
                    <a:pt x="50" y="2"/>
                  </a:lnTo>
                  <a:lnTo>
                    <a:pt x="47" y="0"/>
                  </a:lnTo>
                  <a:lnTo>
                    <a:pt x="42" y="0"/>
                  </a:lnTo>
                  <a:lnTo>
                    <a:pt x="39" y="0"/>
                  </a:lnTo>
                  <a:lnTo>
                    <a:pt x="37" y="2"/>
                  </a:lnTo>
                  <a:lnTo>
                    <a:pt x="32" y="3"/>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84215" name="Freeform 38"/>
            <p:cNvSpPr>
              <a:spLocks/>
            </p:cNvSpPr>
            <p:nvPr/>
          </p:nvSpPr>
          <p:spPr bwMode="auto">
            <a:xfrm>
              <a:off x="3575" y="3714"/>
              <a:ext cx="7" cy="12"/>
            </a:xfrm>
            <a:custGeom>
              <a:avLst/>
              <a:gdLst>
                <a:gd name="T0" fmla="*/ 0 w 7"/>
                <a:gd name="T1" fmla="*/ 2 h 12"/>
                <a:gd name="T2" fmla="*/ 5 w 7"/>
                <a:gd name="T3" fmla="*/ 2 h 12"/>
                <a:gd name="T4" fmla="*/ 5 w 7"/>
                <a:gd name="T5" fmla="*/ 3 h 12"/>
                <a:gd name="T6" fmla="*/ 5 w 7"/>
                <a:gd name="T7" fmla="*/ 7 h 12"/>
                <a:gd name="T8" fmla="*/ 3 w 7"/>
                <a:gd name="T9" fmla="*/ 8 h 12"/>
                <a:gd name="T10" fmla="*/ 3 w 7"/>
                <a:gd name="T11" fmla="*/ 10 h 12"/>
                <a:gd name="T12" fmla="*/ 3 w 7"/>
                <a:gd name="T13" fmla="*/ 10 h 12"/>
                <a:gd name="T14" fmla="*/ 2 w 7"/>
                <a:gd name="T15" fmla="*/ 10 h 12"/>
                <a:gd name="T16" fmla="*/ 2 w 7"/>
                <a:gd name="T17" fmla="*/ 12 h 12"/>
                <a:gd name="T18" fmla="*/ 3 w 7"/>
                <a:gd name="T19" fmla="*/ 12 h 12"/>
                <a:gd name="T20" fmla="*/ 3 w 7"/>
                <a:gd name="T21" fmla="*/ 10 h 12"/>
                <a:gd name="T22" fmla="*/ 3 w 7"/>
                <a:gd name="T23" fmla="*/ 10 h 12"/>
                <a:gd name="T24" fmla="*/ 5 w 7"/>
                <a:gd name="T25" fmla="*/ 10 h 12"/>
                <a:gd name="T26" fmla="*/ 5 w 7"/>
                <a:gd name="T27" fmla="*/ 7 h 12"/>
                <a:gd name="T28" fmla="*/ 7 w 7"/>
                <a:gd name="T29" fmla="*/ 5 h 12"/>
                <a:gd name="T30" fmla="*/ 7 w 7"/>
                <a:gd name="T31" fmla="*/ 3 h 12"/>
                <a:gd name="T32" fmla="*/ 7 w 7"/>
                <a:gd name="T33" fmla="*/ 3 h 12"/>
                <a:gd name="T34" fmla="*/ 7 w 7"/>
                <a:gd name="T35" fmla="*/ 0 h 12"/>
                <a:gd name="T36" fmla="*/ 2 w 7"/>
                <a:gd name="T37" fmla="*/ 0 h 12"/>
                <a:gd name="T38" fmla="*/ 0 w 7"/>
                <a:gd name="T39" fmla="*/ 2 h 12"/>
                <a:gd name="T40" fmla="*/ 0 w 7"/>
                <a:gd name="T41" fmla="*/ 2 h 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
                <a:gd name="T64" fmla="*/ 0 h 12"/>
                <a:gd name="T65" fmla="*/ 7 w 7"/>
                <a:gd name="T66" fmla="*/ 12 h 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 h="12">
                  <a:moveTo>
                    <a:pt x="0" y="2"/>
                  </a:moveTo>
                  <a:lnTo>
                    <a:pt x="5" y="2"/>
                  </a:lnTo>
                  <a:lnTo>
                    <a:pt x="5" y="3"/>
                  </a:lnTo>
                  <a:lnTo>
                    <a:pt x="5" y="7"/>
                  </a:lnTo>
                  <a:lnTo>
                    <a:pt x="3" y="8"/>
                  </a:lnTo>
                  <a:lnTo>
                    <a:pt x="3" y="10"/>
                  </a:lnTo>
                  <a:lnTo>
                    <a:pt x="2" y="10"/>
                  </a:lnTo>
                  <a:lnTo>
                    <a:pt x="2" y="12"/>
                  </a:lnTo>
                  <a:lnTo>
                    <a:pt x="3" y="12"/>
                  </a:lnTo>
                  <a:lnTo>
                    <a:pt x="3" y="10"/>
                  </a:lnTo>
                  <a:lnTo>
                    <a:pt x="5" y="10"/>
                  </a:lnTo>
                  <a:lnTo>
                    <a:pt x="5" y="7"/>
                  </a:lnTo>
                  <a:lnTo>
                    <a:pt x="7" y="5"/>
                  </a:lnTo>
                  <a:lnTo>
                    <a:pt x="7" y="3"/>
                  </a:lnTo>
                  <a:lnTo>
                    <a:pt x="7" y="0"/>
                  </a:lnTo>
                  <a:lnTo>
                    <a:pt x="2" y="0"/>
                  </a:lnTo>
                  <a:lnTo>
                    <a:pt x="0" y="2"/>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84216" name="Freeform 39"/>
            <p:cNvSpPr>
              <a:spLocks/>
            </p:cNvSpPr>
            <p:nvPr/>
          </p:nvSpPr>
          <p:spPr bwMode="auto">
            <a:xfrm>
              <a:off x="3577" y="3714"/>
              <a:ext cx="5" cy="1"/>
            </a:xfrm>
            <a:custGeom>
              <a:avLst/>
              <a:gdLst>
                <a:gd name="T0" fmla="*/ 0 w 5"/>
                <a:gd name="T1" fmla="*/ 0 h 1"/>
                <a:gd name="T2" fmla="*/ 1 w 5"/>
                <a:gd name="T3" fmla="*/ 0 h 1"/>
                <a:gd name="T4" fmla="*/ 1 w 5"/>
                <a:gd name="T5" fmla="*/ 0 h 1"/>
                <a:gd name="T6" fmla="*/ 3 w 5"/>
                <a:gd name="T7" fmla="*/ 0 h 1"/>
                <a:gd name="T8" fmla="*/ 3 w 5"/>
                <a:gd name="T9" fmla="*/ 0 h 1"/>
                <a:gd name="T10" fmla="*/ 5 w 5"/>
                <a:gd name="T11" fmla="*/ 0 h 1"/>
                <a:gd name="T12" fmla="*/ 0 w 5"/>
                <a:gd name="T13" fmla="*/ 0 h 1"/>
                <a:gd name="T14" fmla="*/ 0 60000 65536"/>
                <a:gd name="T15" fmla="*/ 0 60000 65536"/>
                <a:gd name="T16" fmla="*/ 0 60000 65536"/>
                <a:gd name="T17" fmla="*/ 0 60000 65536"/>
                <a:gd name="T18" fmla="*/ 0 60000 65536"/>
                <a:gd name="T19" fmla="*/ 0 60000 65536"/>
                <a:gd name="T20" fmla="*/ 0 60000 65536"/>
                <a:gd name="T21" fmla="*/ 0 w 5"/>
                <a:gd name="T22" fmla="*/ 0 h 1"/>
                <a:gd name="T23" fmla="*/ 5 w 5"/>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 h="1">
                  <a:moveTo>
                    <a:pt x="0" y="0"/>
                  </a:moveTo>
                  <a:lnTo>
                    <a:pt x="1" y="0"/>
                  </a:lnTo>
                  <a:lnTo>
                    <a:pt x="3" y="0"/>
                  </a:lnTo>
                  <a:lnTo>
                    <a:pt x="5" y="0"/>
                  </a:lnTo>
                  <a:lnTo>
                    <a:pt x="0" y="0"/>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84217" name="Freeform 40"/>
            <p:cNvSpPr>
              <a:spLocks/>
            </p:cNvSpPr>
            <p:nvPr/>
          </p:nvSpPr>
          <p:spPr bwMode="auto">
            <a:xfrm>
              <a:off x="3817" y="3747"/>
              <a:ext cx="203" cy="182"/>
            </a:xfrm>
            <a:custGeom>
              <a:avLst/>
              <a:gdLst>
                <a:gd name="T0" fmla="*/ 3 w 203"/>
                <a:gd name="T1" fmla="*/ 141 h 182"/>
                <a:gd name="T2" fmla="*/ 13 w 203"/>
                <a:gd name="T3" fmla="*/ 136 h 182"/>
                <a:gd name="T4" fmla="*/ 17 w 203"/>
                <a:gd name="T5" fmla="*/ 132 h 182"/>
                <a:gd name="T6" fmla="*/ 28 w 203"/>
                <a:gd name="T7" fmla="*/ 134 h 182"/>
                <a:gd name="T8" fmla="*/ 42 w 203"/>
                <a:gd name="T9" fmla="*/ 132 h 182"/>
                <a:gd name="T10" fmla="*/ 53 w 203"/>
                <a:gd name="T11" fmla="*/ 126 h 182"/>
                <a:gd name="T12" fmla="*/ 68 w 203"/>
                <a:gd name="T13" fmla="*/ 122 h 182"/>
                <a:gd name="T14" fmla="*/ 72 w 203"/>
                <a:gd name="T15" fmla="*/ 121 h 182"/>
                <a:gd name="T16" fmla="*/ 77 w 203"/>
                <a:gd name="T17" fmla="*/ 111 h 182"/>
                <a:gd name="T18" fmla="*/ 82 w 203"/>
                <a:gd name="T19" fmla="*/ 106 h 182"/>
                <a:gd name="T20" fmla="*/ 88 w 203"/>
                <a:gd name="T21" fmla="*/ 92 h 182"/>
                <a:gd name="T22" fmla="*/ 92 w 203"/>
                <a:gd name="T23" fmla="*/ 76 h 182"/>
                <a:gd name="T24" fmla="*/ 93 w 203"/>
                <a:gd name="T25" fmla="*/ 72 h 182"/>
                <a:gd name="T26" fmla="*/ 85 w 203"/>
                <a:gd name="T27" fmla="*/ 64 h 182"/>
                <a:gd name="T28" fmla="*/ 72 w 203"/>
                <a:gd name="T29" fmla="*/ 62 h 182"/>
                <a:gd name="T30" fmla="*/ 68 w 203"/>
                <a:gd name="T31" fmla="*/ 52 h 182"/>
                <a:gd name="T32" fmla="*/ 65 w 203"/>
                <a:gd name="T33" fmla="*/ 46 h 182"/>
                <a:gd name="T34" fmla="*/ 65 w 203"/>
                <a:gd name="T35" fmla="*/ 37 h 182"/>
                <a:gd name="T36" fmla="*/ 67 w 203"/>
                <a:gd name="T37" fmla="*/ 27 h 182"/>
                <a:gd name="T38" fmla="*/ 67 w 203"/>
                <a:gd name="T39" fmla="*/ 17 h 182"/>
                <a:gd name="T40" fmla="*/ 73 w 203"/>
                <a:gd name="T41" fmla="*/ 7 h 182"/>
                <a:gd name="T42" fmla="*/ 95 w 203"/>
                <a:gd name="T43" fmla="*/ 0 h 182"/>
                <a:gd name="T44" fmla="*/ 108 w 203"/>
                <a:gd name="T45" fmla="*/ 2 h 182"/>
                <a:gd name="T46" fmla="*/ 117 w 203"/>
                <a:gd name="T47" fmla="*/ 9 h 182"/>
                <a:gd name="T48" fmla="*/ 125 w 203"/>
                <a:gd name="T49" fmla="*/ 27 h 182"/>
                <a:gd name="T50" fmla="*/ 125 w 203"/>
                <a:gd name="T51" fmla="*/ 49 h 182"/>
                <a:gd name="T52" fmla="*/ 145 w 203"/>
                <a:gd name="T53" fmla="*/ 59 h 182"/>
                <a:gd name="T54" fmla="*/ 157 w 203"/>
                <a:gd name="T55" fmla="*/ 69 h 182"/>
                <a:gd name="T56" fmla="*/ 178 w 203"/>
                <a:gd name="T57" fmla="*/ 96 h 182"/>
                <a:gd name="T58" fmla="*/ 188 w 203"/>
                <a:gd name="T59" fmla="*/ 116 h 182"/>
                <a:gd name="T60" fmla="*/ 197 w 203"/>
                <a:gd name="T61" fmla="*/ 111 h 182"/>
                <a:gd name="T62" fmla="*/ 203 w 203"/>
                <a:gd name="T63" fmla="*/ 119 h 182"/>
                <a:gd name="T64" fmla="*/ 200 w 203"/>
                <a:gd name="T65" fmla="*/ 147 h 182"/>
                <a:gd name="T66" fmla="*/ 188 w 203"/>
                <a:gd name="T67" fmla="*/ 182 h 182"/>
                <a:gd name="T68" fmla="*/ 32 w 203"/>
                <a:gd name="T69" fmla="*/ 154 h 182"/>
                <a:gd name="T70" fmla="*/ 27 w 203"/>
                <a:gd name="T71" fmla="*/ 156 h 182"/>
                <a:gd name="T72" fmla="*/ 20 w 203"/>
                <a:gd name="T73" fmla="*/ 162 h 182"/>
                <a:gd name="T74" fmla="*/ 15 w 203"/>
                <a:gd name="T75" fmla="*/ 164 h 182"/>
                <a:gd name="T76" fmla="*/ 12 w 203"/>
                <a:gd name="T77" fmla="*/ 161 h 182"/>
                <a:gd name="T78" fmla="*/ 10 w 203"/>
                <a:gd name="T79" fmla="*/ 157 h 182"/>
                <a:gd name="T80" fmla="*/ 8 w 203"/>
                <a:gd name="T81" fmla="*/ 164 h 182"/>
                <a:gd name="T82" fmla="*/ 5 w 203"/>
                <a:gd name="T83" fmla="*/ 161 h 182"/>
                <a:gd name="T84" fmla="*/ 2 w 203"/>
                <a:gd name="T85" fmla="*/ 157 h 182"/>
                <a:gd name="T86" fmla="*/ 0 w 203"/>
                <a:gd name="T87" fmla="*/ 154 h 182"/>
                <a:gd name="T88" fmla="*/ 2 w 203"/>
                <a:gd name="T89" fmla="*/ 146 h 18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3"/>
                <a:gd name="T136" fmla="*/ 0 h 182"/>
                <a:gd name="T137" fmla="*/ 203 w 203"/>
                <a:gd name="T138" fmla="*/ 182 h 18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3" h="182">
                  <a:moveTo>
                    <a:pt x="2" y="146"/>
                  </a:moveTo>
                  <a:lnTo>
                    <a:pt x="3" y="144"/>
                  </a:lnTo>
                  <a:lnTo>
                    <a:pt x="3" y="141"/>
                  </a:lnTo>
                  <a:lnTo>
                    <a:pt x="5" y="139"/>
                  </a:lnTo>
                  <a:lnTo>
                    <a:pt x="8" y="139"/>
                  </a:lnTo>
                  <a:lnTo>
                    <a:pt x="13" y="136"/>
                  </a:lnTo>
                  <a:lnTo>
                    <a:pt x="15" y="134"/>
                  </a:lnTo>
                  <a:lnTo>
                    <a:pt x="15" y="132"/>
                  </a:lnTo>
                  <a:lnTo>
                    <a:pt x="17" y="132"/>
                  </a:lnTo>
                  <a:lnTo>
                    <a:pt x="22" y="132"/>
                  </a:lnTo>
                  <a:lnTo>
                    <a:pt x="27" y="136"/>
                  </a:lnTo>
                  <a:lnTo>
                    <a:pt x="28" y="134"/>
                  </a:lnTo>
                  <a:lnTo>
                    <a:pt x="33" y="134"/>
                  </a:lnTo>
                  <a:lnTo>
                    <a:pt x="38" y="132"/>
                  </a:lnTo>
                  <a:lnTo>
                    <a:pt x="42" y="132"/>
                  </a:lnTo>
                  <a:lnTo>
                    <a:pt x="50" y="129"/>
                  </a:lnTo>
                  <a:lnTo>
                    <a:pt x="55" y="127"/>
                  </a:lnTo>
                  <a:lnTo>
                    <a:pt x="53" y="126"/>
                  </a:lnTo>
                  <a:lnTo>
                    <a:pt x="62" y="122"/>
                  </a:lnTo>
                  <a:lnTo>
                    <a:pt x="65" y="121"/>
                  </a:lnTo>
                  <a:lnTo>
                    <a:pt x="68" y="122"/>
                  </a:lnTo>
                  <a:lnTo>
                    <a:pt x="70" y="119"/>
                  </a:lnTo>
                  <a:lnTo>
                    <a:pt x="72" y="119"/>
                  </a:lnTo>
                  <a:lnTo>
                    <a:pt x="72" y="121"/>
                  </a:lnTo>
                  <a:lnTo>
                    <a:pt x="73" y="121"/>
                  </a:lnTo>
                  <a:lnTo>
                    <a:pt x="73" y="117"/>
                  </a:lnTo>
                  <a:lnTo>
                    <a:pt x="77" y="111"/>
                  </a:lnTo>
                  <a:lnTo>
                    <a:pt x="78" y="111"/>
                  </a:lnTo>
                  <a:lnTo>
                    <a:pt x="78" y="109"/>
                  </a:lnTo>
                  <a:lnTo>
                    <a:pt x="82" y="106"/>
                  </a:lnTo>
                  <a:lnTo>
                    <a:pt x="83" y="104"/>
                  </a:lnTo>
                  <a:lnTo>
                    <a:pt x="87" y="96"/>
                  </a:lnTo>
                  <a:lnTo>
                    <a:pt x="88" y="92"/>
                  </a:lnTo>
                  <a:lnTo>
                    <a:pt x="88" y="87"/>
                  </a:lnTo>
                  <a:lnTo>
                    <a:pt x="90" y="79"/>
                  </a:lnTo>
                  <a:lnTo>
                    <a:pt x="92" y="76"/>
                  </a:lnTo>
                  <a:lnTo>
                    <a:pt x="92" y="74"/>
                  </a:lnTo>
                  <a:lnTo>
                    <a:pt x="93" y="74"/>
                  </a:lnTo>
                  <a:lnTo>
                    <a:pt x="93" y="72"/>
                  </a:lnTo>
                  <a:lnTo>
                    <a:pt x="93" y="69"/>
                  </a:lnTo>
                  <a:lnTo>
                    <a:pt x="88" y="66"/>
                  </a:lnTo>
                  <a:lnTo>
                    <a:pt x="85" y="64"/>
                  </a:lnTo>
                  <a:lnTo>
                    <a:pt x="80" y="64"/>
                  </a:lnTo>
                  <a:lnTo>
                    <a:pt x="73" y="64"/>
                  </a:lnTo>
                  <a:lnTo>
                    <a:pt x="72" y="62"/>
                  </a:lnTo>
                  <a:lnTo>
                    <a:pt x="72" y="57"/>
                  </a:lnTo>
                  <a:lnTo>
                    <a:pt x="68" y="54"/>
                  </a:lnTo>
                  <a:lnTo>
                    <a:pt x="68" y="52"/>
                  </a:lnTo>
                  <a:lnTo>
                    <a:pt x="67" y="52"/>
                  </a:lnTo>
                  <a:lnTo>
                    <a:pt x="67" y="47"/>
                  </a:lnTo>
                  <a:lnTo>
                    <a:pt x="65" y="46"/>
                  </a:lnTo>
                  <a:lnTo>
                    <a:pt x="62" y="46"/>
                  </a:lnTo>
                  <a:lnTo>
                    <a:pt x="65" y="37"/>
                  </a:lnTo>
                  <a:lnTo>
                    <a:pt x="67" y="32"/>
                  </a:lnTo>
                  <a:lnTo>
                    <a:pt x="67" y="30"/>
                  </a:lnTo>
                  <a:lnTo>
                    <a:pt x="67" y="27"/>
                  </a:lnTo>
                  <a:lnTo>
                    <a:pt x="67" y="24"/>
                  </a:lnTo>
                  <a:lnTo>
                    <a:pt x="67" y="20"/>
                  </a:lnTo>
                  <a:lnTo>
                    <a:pt x="67" y="17"/>
                  </a:lnTo>
                  <a:lnTo>
                    <a:pt x="67" y="14"/>
                  </a:lnTo>
                  <a:lnTo>
                    <a:pt x="68" y="12"/>
                  </a:lnTo>
                  <a:lnTo>
                    <a:pt x="73" y="7"/>
                  </a:lnTo>
                  <a:lnTo>
                    <a:pt x="82" y="4"/>
                  </a:lnTo>
                  <a:lnTo>
                    <a:pt x="90" y="0"/>
                  </a:lnTo>
                  <a:lnTo>
                    <a:pt x="95" y="0"/>
                  </a:lnTo>
                  <a:lnTo>
                    <a:pt x="103" y="0"/>
                  </a:lnTo>
                  <a:lnTo>
                    <a:pt x="107" y="0"/>
                  </a:lnTo>
                  <a:lnTo>
                    <a:pt x="108" y="2"/>
                  </a:lnTo>
                  <a:lnTo>
                    <a:pt x="110" y="4"/>
                  </a:lnTo>
                  <a:lnTo>
                    <a:pt x="113" y="5"/>
                  </a:lnTo>
                  <a:lnTo>
                    <a:pt x="117" y="9"/>
                  </a:lnTo>
                  <a:lnTo>
                    <a:pt x="120" y="14"/>
                  </a:lnTo>
                  <a:lnTo>
                    <a:pt x="123" y="20"/>
                  </a:lnTo>
                  <a:lnTo>
                    <a:pt x="125" y="27"/>
                  </a:lnTo>
                  <a:lnTo>
                    <a:pt x="125" y="37"/>
                  </a:lnTo>
                  <a:lnTo>
                    <a:pt x="125" y="47"/>
                  </a:lnTo>
                  <a:lnTo>
                    <a:pt x="125" y="49"/>
                  </a:lnTo>
                  <a:lnTo>
                    <a:pt x="137" y="51"/>
                  </a:lnTo>
                  <a:lnTo>
                    <a:pt x="138" y="51"/>
                  </a:lnTo>
                  <a:lnTo>
                    <a:pt x="145" y="59"/>
                  </a:lnTo>
                  <a:lnTo>
                    <a:pt x="148" y="62"/>
                  </a:lnTo>
                  <a:lnTo>
                    <a:pt x="152" y="66"/>
                  </a:lnTo>
                  <a:lnTo>
                    <a:pt x="157" y="69"/>
                  </a:lnTo>
                  <a:lnTo>
                    <a:pt x="163" y="76"/>
                  </a:lnTo>
                  <a:lnTo>
                    <a:pt x="172" y="82"/>
                  </a:lnTo>
                  <a:lnTo>
                    <a:pt x="178" y="96"/>
                  </a:lnTo>
                  <a:lnTo>
                    <a:pt x="182" y="104"/>
                  </a:lnTo>
                  <a:lnTo>
                    <a:pt x="188" y="111"/>
                  </a:lnTo>
                  <a:lnTo>
                    <a:pt x="188" y="116"/>
                  </a:lnTo>
                  <a:lnTo>
                    <a:pt x="190" y="112"/>
                  </a:lnTo>
                  <a:lnTo>
                    <a:pt x="192" y="112"/>
                  </a:lnTo>
                  <a:lnTo>
                    <a:pt x="197" y="111"/>
                  </a:lnTo>
                  <a:lnTo>
                    <a:pt x="202" y="112"/>
                  </a:lnTo>
                  <a:lnTo>
                    <a:pt x="203" y="114"/>
                  </a:lnTo>
                  <a:lnTo>
                    <a:pt x="203" y="119"/>
                  </a:lnTo>
                  <a:lnTo>
                    <a:pt x="203" y="129"/>
                  </a:lnTo>
                  <a:lnTo>
                    <a:pt x="203" y="136"/>
                  </a:lnTo>
                  <a:lnTo>
                    <a:pt x="200" y="147"/>
                  </a:lnTo>
                  <a:lnTo>
                    <a:pt x="198" y="157"/>
                  </a:lnTo>
                  <a:lnTo>
                    <a:pt x="193" y="167"/>
                  </a:lnTo>
                  <a:lnTo>
                    <a:pt x="188" y="182"/>
                  </a:lnTo>
                  <a:lnTo>
                    <a:pt x="27" y="182"/>
                  </a:lnTo>
                  <a:lnTo>
                    <a:pt x="33" y="156"/>
                  </a:lnTo>
                  <a:lnTo>
                    <a:pt x="32" y="154"/>
                  </a:lnTo>
                  <a:lnTo>
                    <a:pt x="30" y="154"/>
                  </a:lnTo>
                  <a:lnTo>
                    <a:pt x="30" y="152"/>
                  </a:lnTo>
                  <a:lnTo>
                    <a:pt x="27" y="156"/>
                  </a:lnTo>
                  <a:lnTo>
                    <a:pt x="18" y="159"/>
                  </a:lnTo>
                  <a:lnTo>
                    <a:pt x="20" y="159"/>
                  </a:lnTo>
                  <a:lnTo>
                    <a:pt x="20" y="162"/>
                  </a:lnTo>
                  <a:lnTo>
                    <a:pt x="17" y="162"/>
                  </a:lnTo>
                  <a:lnTo>
                    <a:pt x="17" y="164"/>
                  </a:lnTo>
                  <a:lnTo>
                    <a:pt x="15" y="164"/>
                  </a:lnTo>
                  <a:lnTo>
                    <a:pt x="12" y="167"/>
                  </a:lnTo>
                  <a:lnTo>
                    <a:pt x="12" y="166"/>
                  </a:lnTo>
                  <a:lnTo>
                    <a:pt x="12" y="161"/>
                  </a:lnTo>
                  <a:lnTo>
                    <a:pt x="12" y="159"/>
                  </a:lnTo>
                  <a:lnTo>
                    <a:pt x="10" y="156"/>
                  </a:lnTo>
                  <a:lnTo>
                    <a:pt x="10" y="157"/>
                  </a:lnTo>
                  <a:lnTo>
                    <a:pt x="8" y="159"/>
                  </a:lnTo>
                  <a:lnTo>
                    <a:pt x="8" y="164"/>
                  </a:lnTo>
                  <a:lnTo>
                    <a:pt x="7" y="164"/>
                  </a:lnTo>
                  <a:lnTo>
                    <a:pt x="5" y="162"/>
                  </a:lnTo>
                  <a:lnTo>
                    <a:pt x="5" y="161"/>
                  </a:lnTo>
                  <a:lnTo>
                    <a:pt x="3" y="159"/>
                  </a:lnTo>
                  <a:lnTo>
                    <a:pt x="3" y="156"/>
                  </a:lnTo>
                  <a:lnTo>
                    <a:pt x="2" y="157"/>
                  </a:lnTo>
                  <a:lnTo>
                    <a:pt x="0" y="156"/>
                  </a:lnTo>
                  <a:lnTo>
                    <a:pt x="0" y="154"/>
                  </a:lnTo>
                  <a:lnTo>
                    <a:pt x="0" y="151"/>
                  </a:lnTo>
                  <a:lnTo>
                    <a:pt x="0" y="147"/>
                  </a:lnTo>
                  <a:lnTo>
                    <a:pt x="2" y="146"/>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84218" name="Freeform 41"/>
            <p:cNvSpPr>
              <a:spLocks/>
            </p:cNvSpPr>
            <p:nvPr/>
          </p:nvSpPr>
          <p:spPr bwMode="auto">
            <a:xfrm>
              <a:off x="4017" y="3641"/>
              <a:ext cx="157" cy="288"/>
            </a:xfrm>
            <a:custGeom>
              <a:avLst/>
              <a:gdLst>
                <a:gd name="T0" fmla="*/ 108 w 157"/>
                <a:gd name="T1" fmla="*/ 73 h 288"/>
                <a:gd name="T2" fmla="*/ 78 w 157"/>
                <a:gd name="T3" fmla="*/ 58 h 288"/>
                <a:gd name="T4" fmla="*/ 67 w 157"/>
                <a:gd name="T5" fmla="*/ 46 h 288"/>
                <a:gd name="T6" fmla="*/ 72 w 157"/>
                <a:gd name="T7" fmla="*/ 36 h 288"/>
                <a:gd name="T8" fmla="*/ 70 w 157"/>
                <a:gd name="T9" fmla="*/ 25 h 288"/>
                <a:gd name="T10" fmla="*/ 67 w 157"/>
                <a:gd name="T11" fmla="*/ 13 h 288"/>
                <a:gd name="T12" fmla="*/ 57 w 157"/>
                <a:gd name="T13" fmla="*/ 1 h 288"/>
                <a:gd name="T14" fmla="*/ 43 w 157"/>
                <a:gd name="T15" fmla="*/ 0 h 288"/>
                <a:gd name="T16" fmla="*/ 23 w 157"/>
                <a:gd name="T17" fmla="*/ 5 h 288"/>
                <a:gd name="T18" fmla="*/ 13 w 157"/>
                <a:gd name="T19" fmla="*/ 13 h 288"/>
                <a:gd name="T20" fmla="*/ 15 w 157"/>
                <a:gd name="T21" fmla="*/ 23 h 288"/>
                <a:gd name="T22" fmla="*/ 13 w 157"/>
                <a:gd name="T23" fmla="*/ 36 h 288"/>
                <a:gd name="T24" fmla="*/ 13 w 157"/>
                <a:gd name="T25" fmla="*/ 45 h 288"/>
                <a:gd name="T26" fmla="*/ 15 w 157"/>
                <a:gd name="T27" fmla="*/ 50 h 288"/>
                <a:gd name="T28" fmla="*/ 18 w 157"/>
                <a:gd name="T29" fmla="*/ 55 h 288"/>
                <a:gd name="T30" fmla="*/ 20 w 157"/>
                <a:gd name="T31" fmla="*/ 66 h 288"/>
                <a:gd name="T32" fmla="*/ 35 w 157"/>
                <a:gd name="T33" fmla="*/ 70 h 288"/>
                <a:gd name="T34" fmla="*/ 28 w 157"/>
                <a:gd name="T35" fmla="*/ 81 h 288"/>
                <a:gd name="T36" fmla="*/ 23 w 157"/>
                <a:gd name="T37" fmla="*/ 93 h 288"/>
                <a:gd name="T38" fmla="*/ 20 w 157"/>
                <a:gd name="T39" fmla="*/ 95 h 288"/>
                <a:gd name="T40" fmla="*/ 22 w 157"/>
                <a:gd name="T41" fmla="*/ 88 h 288"/>
                <a:gd name="T42" fmla="*/ 28 w 157"/>
                <a:gd name="T43" fmla="*/ 81 h 288"/>
                <a:gd name="T44" fmla="*/ 23 w 157"/>
                <a:gd name="T45" fmla="*/ 73 h 288"/>
                <a:gd name="T46" fmla="*/ 27 w 157"/>
                <a:gd name="T47" fmla="*/ 71 h 288"/>
                <a:gd name="T48" fmla="*/ 32 w 157"/>
                <a:gd name="T49" fmla="*/ 70 h 288"/>
                <a:gd name="T50" fmla="*/ 20 w 157"/>
                <a:gd name="T51" fmla="*/ 66 h 288"/>
                <a:gd name="T52" fmla="*/ 8 w 157"/>
                <a:gd name="T53" fmla="*/ 70 h 288"/>
                <a:gd name="T54" fmla="*/ 5 w 157"/>
                <a:gd name="T55" fmla="*/ 75 h 288"/>
                <a:gd name="T56" fmla="*/ 7 w 157"/>
                <a:gd name="T57" fmla="*/ 93 h 288"/>
                <a:gd name="T58" fmla="*/ 3 w 157"/>
                <a:gd name="T59" fmla="*/ 101 h 288"/>
                <a:gd name="T60" fmla="*/ 0 w 157"/>
                <a:gd name="T61" fmla="*/ 133 h 288"/>
                <a:gd name="T62" fmla="*/ 7 w 157"/>
                <a:gd name="T63" fmla="*/ 157 h 288"/>
                <a:gd name="T64" fmla="*/ 15 w 157"/>
                <a:gd name="T65" fmla="*/ 165 h 288"/>
                <a:gd name="T66" fmla="*/ 7 w 157"/>
                <a:gd name="T67" fmla="*/ 217 h 288"/>
                <a:gd name="T68" fmla="*/ 10 w 157"/>
                <a:gd name="T69" fmla="*/ 245 h 288"/>
                <a:gd name="T70" fmla="*/ 15 w 157"/>
                <a:gd name="T71" fmla="*/ 273 h 288"/>
                <a:gd name="T72" fmla="*/ 93 w 157"/>
                <a:gd name="T73" fmla="*/ 258 h 288"/>
                <a:gd name="T74" fmla="*/ 102 w 157"/>
                <a:gd name="T75" fmla="*/ 253 h 288"/>
                <a:gd name="T76" fmla="*/ 102 w 157"/>
                <a:gd name="T77" fmla="*/ 215 h 288"/>
                <a:gd name="T78" fmla="*/ 97 w 157"/>
                <a:gd name="T79" fmla="*/ 183 h 288"/>
                <a:gd name="T80" fmla="*/ 100 w 157"/>
                <a:gd name="T81" fmla="*/ 175 h 288"/>
                <a:gd name="T82" fmla="*/ 102 w 157"/>
                <a:gd name="T83" fmla="*/ 172 h 288"/>
                <a:gd name="T84" fmla="*/ 118 w 157"/>
                <a:gd name="T85" fmla="*/ 130 h 288"/>
                <a:gd name="T86" fmla="*/ 107 w 157"/>
                <a:gd name="T87" fmla="*/ 175 h 288"/>
                <a:gd name="T88" fmla="*/ 128 w 157"/>
                <a:gd name="T89" fmla="*/ 158 h 288"/>
                <a:gd name="T90" fmla="*/ 137 w 157"/>
                <a:gd name="T91" fmla="*/ 152 h 288"/>
                <a:gd name="T92" fmla="*/ 143 w 157"/>
                <a:gd name="T93" fmla="*/ 143 h 288"/>
                <a:gd name="T94" fmla="*/ 157 w 157"/>
                <a:gd name="T95" fmla="*/ 130 h 288"/>
                <a:gd name="T96" fmla="*/ 143 w 157"/>
                <a:gd name="T97" fmla="*/ 106 h 288"/>
                <a:gd name="T98" fmla="*/ 123 w 157"/>
                <a:gd name="T99" fmla="*/ 95 h 288"/>
                <a:gd name="T100" fmla="*/ 113 w 157"/>
                <a:gd name="T101" fmla="*/ 83 h 28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57"/>
                <a:gd name="T154" fmla="*/ 0 h 288"/>
                <a:gd name="T155" fmla="*/ 157 w 157"/>
                <a:gd name="T156" fmla="*/ 288 h 28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57" h="288">
                  <a:moveTo>
                    <a:pt x="113" y="83"/>
                  </a:moveTo>
                  <a:lnTo>
                    <a:pt x="110" y="81"/>
                  </a:lnTo>
                  <a:lnTo>
                    <a:pt x="108" y="73"/>
                  </a:lnTo>
                  <a:lnTo>
                    <a:pt x="93" y="63"/>
                  </a:lnTo>
                  <a:lnTo>
                    <a:pt x="87" y="61"/>
                  </a:lnTo>
                  <a:lnTo>
                    <a:pt x="78" y="58"/>
                  </a:lnTo>
                  <a:lnTo>
                    <a:pt x="73" y="56"/>
                  </a:lnTo>
                  <a:lnTo>
                    <a:pt x="73" y="55"/>
                  </a:lnTo>
                  <a:lnTo>
                    <a:pt x="67" y="46"/>
                  </a:lnTo>
                  <a:lnTo>
                    <a:pt x="70" y="45"/>
                  </a:lnTo>
                  <a:lnTo>
                    <a:pt x="70" y="41"/>
                  </a:lnTo>
                  <a:lnTo>
                    <a:pt x="72" y="36"/>
                  </a:lnTo>
                  <a:lnTo>
                    <a:pt x="72" y="33"/>
                  </a:lnTo>
                  <a:lnTo>
                    <a:pt x="72" y="30"/>
                  </a:lnTo>
                  <a:lnTo>
                    <a:pt x="70" y="25"/>
                  </a:lnTo>
                  <a:lnTo>
                    <a:pt x="72" y="23"/>
                  </a:lnTo>
                  <a:lnTo>
                    <a:pt x="70" y="16"/>
                  </a:lnTo>
                  <a:lnTo>
                    <a:pt x="67" y="13"/>
                  </a:lnTo>
                  <a:lnTo>
                    <a:pt x="63" y="8"/>
                  </a:lnTo>
                  <a:lnTo>
                    <a:pt x="60" y="3"/>
                  </a:lnTo>
                  <a:lnTo>
                    <a:pt x="57" y="1"/>
                  </a:lnTo>
                  <a:lnTo>
                    <a:pt x="50" y="0"/>
                  </a:lnTo>
                  <a:lnTo>
                    <a:pt x="48" y="0"/>
                  </a:lnTo>
                  <a:lnTo>
                    <a:pt x="43" y="0"/>
                  </a:lnTo>
                  <a:lnTo>
                    <a:pt x="38" y="0"/>
                  </a:lnTo>
                  <a:lnTo>
                    <a:pt x="32" y="3"/>
                  </a:lnTo>
                  <a:lnTo>
                    <a:pt x="23" y="5"/>
                  </a:lnTo>
                  <a:lnTo>
                    <a:pt x="13" y="11"/>
                  </a:lnTo>
                  <a:lnTo>
                    <a:pt x="13" y="13"/>
                  </a:lnTo>
                  <a:lnTo>
                    <a:pt x="15" y="15"/>
                  </a:lnTo>
                  <a:lnTo>
                    <a:pt x="17" y="16"/>
                  </a:lnTo>
                  <a:lnTo>
                    <a:pt x="15" y="23"/>
                  </a:lnTo>
                  <a:lnTo>
                    <a:pt x="13" y="28"/>
                  </a:lnTo>
                  <a:lnTo>
                    <a:pt x="12" y="31"/>
                  </a:lnTo>
                  <a:lnTo>
                    <a:pt x="13" y="36"/>
                  </a:lnTo>
                  <a:lnTo>
                    <a:pt x="13" y="38"/>
                  </a:lnTo>
                  <a:lnTo>
                    <a:pt x="13" y="41"/>
                  </a:lnTo>
                  <a:lnTo>
                    <a:pt x="13" y="45"/>
                  </a:lnTo>
                  <a:lnTo>
                    <a:pt x="12" y="48"/>
                  </a:lnTo>
                  <a:lnTo>
                    <a:pt x="12" y="50"/>
                  </a:lnTo>
                  <a:lnTo>
                    <a:pt x="15" y="50"/>
                  </a:lnTo>
                  <a:lnTo>
                    <a:pt x="17" y="50"/>
                  </a:lnTo>
                  <a:lnTo>
                    <a:pt x="17" y="53"/>
                  </a:lnTo>
                  <a:lnTo>
                    <a:pt x="18" y="55"/>
                  </a:lnTo>
                  <a:lnTo>
                    <a:pt x="18" y="58"/>
                  </a:lnTo>
                  <a:lnTo>
                    <a:pt x="20" y="60"/>
                  </a:lnTo>
                  <a:lnTo>
                    <a:pt x="20" y="66"/>
                  </a:lnTo>
                  <a:lnTo>
                    <a:pt x="30" y="70"/>
                  </a:lnTo>
                  <a:lnTo>
                    <a:pt x="33" y="68"/>
                  </a:lnTo>
                  <a:lnTo>
                    <a:pt x="35" y="70"/>
                  </a:lnTo>
                  <a:lnTo>
                    <a:pt x="37" y="73"/>
                  </a:lnTo>
                  <a:lnTo>
                    <a:pt x="33" y="76"/>
                  </a:lnTo>
                  <a:lnTo>
                    <a:pt x="28" y="81"/>
                  </a:lnTo>
                  <a:lnTo>
                    <a:pt x="25" y="88"/>
                  </a:lnTo>
                  <a:lnTo>
                    <a:pt x="23" y="91"/>
                  </a:lnTo>
                  <a:lnTo>
                    <a:pt x="23" y="93"/>
                  </a:lnTo>
                  <a:lnTo>
                    <a:pt x="23" y="96"/>
                  </a:lnTo>
                  <a:lnTo>
                    <a:pt x="20" y="98"/>
                  </a:lnTo>
                  <a:lnTo>
                    <a:pt x="20" y="95"/>
                  </a:lnTo>
                  <a:lnTo>
                    <a:pt x="20" y="91"/>
                  </a:lnTo>
                  <a:lnTo>
                    <a:pt x="22" y="88"/>
                  </a:lnTo>
                  <a:lnTo>
                    <a:pt x="23" y="85"/>
                  </a:lnTo>
                  <a:lnTo>
                    <a:pt x="25" y="88"/>
                  </a:lnTo>
                  <a:lnTo>
                    <a:pt x="28" y="81"/>
                  </a:lnTo>
                  <a:lnTo>
                    <a:pt x="28" y="80"/>
                  </a:lnTo>
                  <a:lnTo>
                    <a:pt x="25" y="76"/>
                  </a:lnTo>
                  <a:lnTo>
                    <a:pt x="23" y="73"/>
                  </a:lnTo>
                  <a:lnTo>
                    <a:pt x="25" y="71"/>
                  </a:lnTo>
                  <a:lnTo>
                    <a:pt x="27" y="71"/>
                  </a:lnTo>
                  <a:lnTo>
                    <a:pt x="30" y="73"/>
                  </a:lnTo>
                  <a:lnTo>
                    <a:pt x="30" y="71"/>
                  </a:lnTo>
                  <a:lnTo>
                    <a:pt x="32" y="70"/>
                  </a:lnTo>
                  <a:lnTo>
                    <a:pt x="30" y="70"/>
                  </a:lnTo>
                  <a:lnTo>
                    <a:pt x="20" y="66"/>
                  </a:lnTo>
                  <a:lnTo>
                    <a:pt x="17" y="68"/>
                  </a:lnTo>
                  <a:lnTo>
                    <a:pt x="12" y="70"/>
                  </a:lnTo>
                  <a:lnTo>
                    <a:pt x="8" y="70"/>
                  </a:lnTo>
                  <a:lnTo>
                    <a:pt x="7" y="73"/>
                  </a:lnTo>
                  <a:lnTo>
                    <a:pt x="5" y="73"/>
                  </a:lnTo>
                  <a:lnTo>
                    <a:pt x="5" y="75"/>
                  </a:lnTo>
                  <a:lnTo>
                    <a:pt x="7" y="76"/>
                  </a:lnTo>
                  <a:lnTo>
                    <a:pt x="5" y="85"/>
                  </a:lnTo>
                  <a:lnTo>
                    <a:pt x="7" y="93"/>
                  </a:lnTo>
                  <a:lnTo>
                    <a:pt x="7" y="96"/>
                  </a:lnTo>
                  <a:lnTo>
                    <a:pt x="3" y="98"/>
                  </a:lnTo>
                  <a:lnTo>
                    <a:pt x="3" y="101"/>
                  </a:lnTo>
                  <a:lnTo>
                    <a:pt x="0" y="113"/>
                  </a:lnTo>
                  <a:lnTo>
                    <a:pt x="0" y="123"/>
                  </a:lnTo>
                  <a:lnTo>
                    <a:pt x="0" y="133"/>
                  </a:lnTo>
                  <a:lnTo>
                    <a:pt x="2" y="141"/>
                  </a:lnTo>
                  <a:lnTo>
                    <a:pt x="3" y="152"/>
                  </a:lnTo>
                  <a:lnTo>
                    <a:pt x="7" y="157"/>
                  </a:lnTo>
                  <a:lnTo>
                    <a:pt x="10" y="160"/>
                  </a:lnTo>
                  <a:lnTo>
                    <a:pt x="12" y="165"/>
                  </a:lnTo>
                  <a:lnTo>
                    <a:pt x="15" y="165"/>
                  </a:lnTo>
                  <a:lnTo>
                    <a:pt x="10" y="185"/>
                  </a:lnTo>
                  <a:lnTo>
                    <a:pt x="7" y="205"/>
                  </a:lnTo>
                  <a:lnTo>
                    <a:pt x="7" y="217"/>
                  </a:lnTo>
                  <a:lnTo>
                    <a:pt x="5" y="235"/>
                  </a:lnTo>
                  <a:lnTo>
                    <a:pt x="5" y="240"/>
                  </a:lnTo>
                  <a:lnTo>
                    <a:pt x="10" y="245"/>
                  </a:lnTo>
                  <a:lnTo>
                    <a:pt x="17" y="248"/>
                  </a:lnTo>
                  <a:lnTo>
                    <a:pt x="17" y="255"/>
                  </a:lnTo>
                  <a:lnTo>
                    <a:pt x="15" y="273"/>
                  </a:lnTo>
                  <a:lnTo>
                    <a:pt x="17" y="288"/>
                  </a:lnTo>
                  <a:lnTo>
                    <a:pt x="97" y="288"/>
                  </a:lnTo>
                  <a:lnTo>
                    <a:pt x="93" y="258"/>
                  </a:lnTo>
                  <a:lnTo>
                    <a:pt x="93" y="255"/>
                  </a:lnTo>
                  <a:lnTo>
                    <a:pt x="97" y="253"/>
                  </a:lnTo>
                  <a:lnTo>
                    <a:pt x="102" y="253"/>
                  </a:lnTo>
                  <a:lnTo>
                    <a:pt x="105" y="252"/>
                  </a:lnTo>
                  <a:lnTo>
                    <a:pt x="103" y="233"/>
                  </a:lnTo>
                  <a:lnTo>
                    <a:pt x="102" y="215"/>
                  </a:lnTo>
                  <a:lnTo>
                    <a:pt x="100" y="200"/>
                  </a:lnTo>
                  <a:lnTo>
                    <a:pt x="98" y="195"/>
                  </a:lnTo>
                  <a:lnTo>
                    <a:pt x="97" y="183"/>
                  </a:lnTo>
                  <a:lnTo>
                    <a:pt x="97" y="178"/>
                  </a:lnTo>
                  <a:lnTo>
                    <a:pt x="97" y="175"/>
                  </a:lnTo>
                  <a:lnTo>
                    <a:pt x="100" y="175"/>
                  </a:lnTo>
                  <a:lnTo>
                    <a:pt x="100" y="173"/>
                  </a:lnTo>
                  <a:lnTo>
                    <a:pt x="98" y="172"/>
                  </a:lnTo>
                  <a:lnTo>
                    <a:pt x="102" y="172"/>
                  </a:lnTo>
                  <a:lnTo>
                    <a:pt x="105" y="135"/>
                  </a:lnTo>
                  <a:lnTo>
                    <a:pt x="107" y="126"/>
                  </a:lnTo>
                  <a:lnTo>
                    <a:pt x="118" y="130"/>
                  </a:lnTo>
                  <a:lnTo>
                    <a:pt x="105" y="135"/>
                  </a:lnTo>
                  <a:lnTo>
                    <a:pt x="102" y="172"/>
                  </a:lnTo>
                  <a:lnTo>
                    <a:pt x="107" y="175"/>
                  </a:lnTo>
                  <a:lnTo>
                    <a:pt x="113" y="172"/>
                  </a:lnTo>
                  <a:lnTo>
                    <a:pt x="122" y="165"/>
                  </a:lnTo>
                  <a:lnTo>
                    <a:pt x="128" y="158"/>
                  </a:lnTo>
                  <a:lnTo>
                    <a:pt x="133" y="152"/>
                  </a:lnTo>
                  <a:lnTo>
                    <a:pt x="137" y="152"/>
                  </a:lnTo>
                  <a:lnTo>
                    <a:pt x="138" y="150"/>
                  </a:lnTo>
                  <a:lnTo>
                    <a:pt x="140" y="148"/>
                  </a:lnTo>
                  <a:lnTo>
                    <a:pt x="143" y="143"/>
                  </a:lnTo>
                  <a:lnTo>
                    <a:pt x="147" y="138"/>
                  </a:lnTo>
                  <a:lnTo>
                    <a:pt x="153" y="133"/>
                  </a:lnTo>
                  <a:lnTo>
                    <a:pt x="157" y="130"/>
                  </a:lnTo>
                  <a:lnTo>
                    <a:pt x="157" y="126"/>
                  </a:lnTo>
                  <a:lnTo>
                    <a:pt x="155" y="113"/>
                  </a:lnTo>
                  <a:lnTo>
                    <a:pt x="143" y="106"/>
                  </a:lnTo>
                  <a:lnTo>
                    <a:pt x="137" y="100"/>
                  </a:lnTo>
                  <a:lnTo>
                    <a:pt x="128" y="95"/>
                  </a:lnTo>
                  <a:lnTo>
                    <a:pt x="123" y="95"/>
                  </a:lnTo>
                  <a:lnTo>
                    <a:pt x="120" y="90"/>
                  </a:lnTo>
                  <a:lnTo>
                    <a:pt x="117" y="90"/>
                  </a:lnTo>
                  <a:lnTo>
                    <a:pt x="113" y="83"/>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84219" name="Freeform 42"/>
            <p:cNvSpPr>
              <a:spLocks/>
            </p:cNvSpPr>
            <p:nvPr/>
          </p:nvSpPr>
          <p:spPr bwMode="auto">
            <a:xfrm>
              <a:off x="3505" y="3841"/>
              <a:ext cx="17" cy="23"/>
            </a:xfrm>
            <a:custGeom>
              <a:avLst/>
              <a:gdLst>
                <a:gd name="T0" fmla="*/ 0 w 17"/>
                <a:gd name="T1" fmla="*/ 23 h 23"/>
                <a:gd name="T2" fmla="*/ 17 w 17"/>
                <a:gd name="T3" fmla="*/ 23 h 23"/>
                <a:gd name="T4" fmla="*/ 10 w 17"/>
                <a:gd name="T5" fmla="*/ 0 h 23"/>
                <a:gd name="T6" fmla="*/ 0 w 17"/>
                <a:gd name="T7" fmla="*/ 0 h 23"/>
                <a:gd name="T8" fmla="*/ 0 w 17"/>
                <a:gd name="T9" fmla="*/ 23 h 23"/>
                <a:gd name="T10" fmla="*/ 0 60000 65536"/>
                <a:gd name="T11" fmla="*/ 0 60000 65536"/>
                <a:gd name="T12" fmla="*/ 0 60000 65536"/>
                <a:gd name="T13" fmla="*/ 0 60000 65536"/>
                <a:gd name="T14" fmla="*/ 0 60000 65536"/>
                <a:gd name="T15" fmla="*/ 0 w 17"/>
                <a:gd name="T16" fmla="*/ 0 h 23"/>
                <a:gd name="T17" fmla="*/ 17 w 17"/>
                <a:gd name="T18" fmla="*/ 23 h 23"/>
              </a:gdLst>
              <a:ahLst/>
              <a:cxnLst>
                <a:cxn ang="T10">
                  <a:pos x="T0" y="T1"/>
                </a:cxn>
                <a:cxn ang="T11">
                  <a:pos x="T2" y="T3"/>
                </a:cxn>
                <a:cxn ang="T12">
                  <a:pos x="T4" y="T5"/>
                </a:cxn>
                <a:cxn ang="T13">
                  <a:pos x="T6" y="T7"/>
                </a:cxn>
                <a:cxn ang="T14">
                  <a:pos x="T8" y="T9"/>
                </a:cxn>
              </a:cxnLst>
              <a:rect l="T15" t="T16" r="T17" b="T18"/>
              <a:pathLst>
                <a:path w="17" h="23">
                  <a:moveTo>
                    <a:pt x="0" y="23"/>
                  </a:moveTo>
                  <a:lnTo>
                    <a:pt x="17" y="23"/>
                  </a:lnTo>
                  <a:lnTo>
                    <a:pt x="10" y="0"/>
                  </a:lnTo>
                  <a:lnTo>
                    <a:pt x="0" y="0"/>
                  </a:lnTo>
                  <a:lnTo>
                    <a:pt x="0" y="23"/>
                  </a:lnTo>
                  <a:close/>
                </a:path>
              </a:pathLst>
            </a:custGeom>
            <a:solidFill>
              <a:srgbClr val="80C2FF"/>
            </a:solidFill>
            <a:ln w="0">
              <a:solidFill>
                <a:srgbClr val="000000"/>
              </a:solidFill>
              <a:prstDash val="solid"/>
              <a:round/>
              <a:headEnd/>
              <a:tailEnd/>
            </a:ln>
          </p:spPr>
          <p:txBody>
            <a:bodyPr/>
            <a:lstStyle/>
            <a:p>
              <a:endParaRPr lang="zh-CN" altLang="en-US"/>
            </a:p>
          </p:txBody>
        </p:sp>
        <p:sp>
          <p:nvSpPr>
            <p:cNvPr id="84220" name="Freeform 43"/>
            <p:cNvSpPr>
              <a:spLocks/>
            </p:cNvSpPr>
            <p:nvPr/>
          </p:nvSpPr>
          <p:spPr bwMode="auto">
            <a:xfrm>
              <a:off x="3595" y="3841"/>
              <a:ext cx="30" cy="18"/>
            </a:xfrm>
            <a:custGeom>
              <a:avLst/>
              <a:gdLst>
                <a:gd name="T0" fmla="*/ 0 w 30"/>
                <a:gd name="T1" fmla="*/ 0 h 18"/>
                <a:gd name="T2" fmla="*/ 30 w 30"/>
                <a:gd name="T3" fmla="*/ 0 h 18"/>
                <a:gd name="T4" fmla="*/ 30 w 30"/>
                <a:gd name="T5" fmla="*/ 2 h 18"/>
                <a:gd name="T6" fmla="*/ 30 w 30"/>
                <a:gd name="T7" fmla="*/ 5 h 18"/>
                <a:gd name="T8" fmla="*/ 27 w 30"/>
                <a:gd name="T9" fmla="*/ 8 h 18"/>
                <a:gd name="T10" fmla="*/ 27 w 30"/>
                <a:gd name="T11" fmla="*/ 12 h 18"/>
                <a:gd name="T12" fmla="*/ 23 w 30"/>
                <a:gd name="T13" fmla="*/ 12 h 18"/>
                <a:gd name="T14" fmla="*/ 17 w 30"/>
                <a:gd name="T15" fmla="*/ 13 h 18"/>
                <a:gd name="T16" fmla="*/ 12 w 30"/>
                <a:gd name="T17" fmla="*/ 15 h 18"/>
                <a:gd name="T18" fmla="*/ 8 w 30"/>
                <a:gd name="T19" fmla="*/ 17 h 18"/>
                <a:gd name="T20" fmla="*/ 7 w 30"/>
                <a:gd name="T21" fmla="*/ 18 h 18"/>
                <a:gd name="T22" fmla="*/ 0 w 30"/>
                <a:gd name="T23" fmla="*/ 18 h 18"/>
                <a:gd name="T24" fmla="*/ 0 w 30"/>
                <a:gd name="T25" fmla="*/ 8 h 18"/>
                <a:gd name="T26" fmla="*/ 0 w 30"/>
                <a:gd name="T27" fmla="*/ 0 h 1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0"/>
                <a:gd name="T43" fmla="*/ 0 h 18"/>
                <a:gd name="T44" fmla="*/ 30 w 30"/>
                <a:gd name="T45" fmla="*/ 18 h 1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0" h="18">
                  <a:moveTo>
                    <a:pt x="0" y="0"/>
                  </a:moveTo>
                  <a:lnTo>
                    <a:pt x="30" y="0"/>
                  </a:lnTo>
                  <a:lnTo>
                    <a:pt x="30" y="2"/>
                  </a:lnTo>
                  <a:lnTo>
                    <a:pt x="30" y="5"/>
                  </a:lnTo>
                  <a:lnTo>
                    <a:pt x="27" y="8"/>
                  </a:lnTo>
                  <a:lnTo>
                    <a:pt x="27" y="12"/>
                  </a:lnTo>
                  <a:lnTo>
                    <a:pt x="23" y="12"/>
                  </a:lnTo>
                  <a:lnTo>
                    <a:pt x="17" y="13"/>
                  </a:lnTo>
                  <a:lnTo>
                    <a:pt x="12" y="15"/>
                  </a:lnTo>
                  <a:lnTo>
                    <a:pt x="8" y="17"/>
                  </a:lnTo>
                  <a:lnTo>
                    <a:pt x="7" y="18"/>
                  </a:lnTo>
                  <a:lnTo>
                    <a:pt x="0" y="18"/>
                  </a:lnTo>
                  <a:lnTo>
                    <a:pt x="0" y="8"/>
                  </a:lnTo>
                  <a:lnTo>
                    <a:pt x="0" y="0"/>
                  </a:lnTo>
                  <a:close/>
                </a:path>
              </a:pathLst>
            </a:custGeom>
            <a:solidFill>
              <a:srgbClr val="80C2FF"/>
            </a:solidFill>
            <a:ln w="0">
              <a:solidFill>
                <a:srgbClr val="000000"/>
              </a:solidFill>
              <a:prstDash val="solid"/>
              <a:round/>
              <a:headEnd/>
              <a:tailEnd/>
            </a:ln>
          </p:spPr>
          <p:txBody>
            <a:bodyPr/>
            <a:lstStyle/>
            <a:p>
              <a:endParaRPr lang="zh-CN" altLang="en-US"/>
            </a:p>
          </p:txBody>
        </p:sp>
        <p:sp>
          <p:nvSpPr>
            <p:cNvPr id="84221" name="Freeform 44"/>
            <p:cNvSpPr>
              <a:spLocks/>
            </p:cNvSpPr>
            <p:nvPr/>
          </p:nvSpPr>
          <p:spPr bwMode="auto">
            <a:xfrm>
              <a:off x="3725" y="3841"/>
              <a:ext cx="175" cy="23"/>
            </a:xfrm>
            <a:custGeom>
              <a:avLst/>
              <a:gdLst>
                <a:gd name="T0" fmla="*/ 0 w 175"/>
                <a:gd name="T1" fmla="*/ 0 h 23"/>
                <a:gd name="T2" fmla="*/ 82 w 175"/>
                <a:gd name="T3" fmla="*/ 0 h 23"/>
                <a:gd name="T4" fmla="*/ 82 w 175"/>
                <a:gd name="T5" fmla="*/ 7 h 23"/>
                <a:gd name="T6" fmla="*/ 89 w 175"/>
                <a:gd name="T7" fmla="*/ 7 h 23"/>
                <a:gd name="T8" fmla="*/ 89 w 175"/>
                <a:gd name="T9" fmla="*/ 8 h 23"/>
                <a:gd name="T10" fmla="*/ 99 w 175"/>
                <a:gd name="T11" fmla="*/ 8 h 23"/>
                <a:gd name="T12" fmla="*/ 99 w 175"/>
                <a:gd name="T13" fmla="*/ 7 h 23"/>
                <a:gd name="T14" fmla="*/ 140 w 175"/>
                <a:gd name="T15" fmla="*/ 7 h 23"/>
                <a:gd name="T16" fmla="*/ 140 w 175"/>
                <a:gd name="T17" fmla="*/ 8 h 23"/>
                <a:gd name="T18" fmla="*/ 150 w 175"/>
                <a:gd name="T19" fmla="*/ 8 h 23"/>
                <a:gd name="T20" fmla="*/ 150 w 175"/>
                <a:gd name="T21" fmla="*/ 7 h 23"/>
                <a:gd name="T22" fmla="*/ 157 w 175"/>
                <a:gd name="T23" fmla="*/ 7 h 23"/>
                <a:gd name="T24" fmla="*/ 157 w 175"/>
                <a:gd name="T25" fmla="*/ 0 h 23"/>
                <a:gd name="T26" fmla="*/ 175 w 175"/>
                <a:gd name="T27" fmla="*/ 0 h 23"/>
                <a:gd name="T28" fmla="*/ 174 w 175"/>
                <a:gd name="T29" fmla="*/ 3 h 23"/>
                <a:gd name="T30" fmla="*/ 174 w 175"/>
                <a:gd name="T31" fmla="*/ 5 h 23"/>
                <a:gd name="T32" fmla="*/ 172 w 175"/>
                <a:gd name="T33" fmla="*/ 10 h 23"/>
                <a:gd name="T34" fmla="*/ 169 w 175"/>
                <a:gd name="T35" fmla="*/ 12 h 23"/>
                <a:gd name="T36" fmla="*/ 169 w 175"/>
                <a:gd name="T37" fmla="*/ 13 h 23"/>
                <a:gd name="T38" fmla="*/ 165 w 175"/>
                <a:gd name="T39" fmla="*/ 13 h 23"/>
                <a:gd name="T40" fmla="*/ 164 w 175"/>
                <a:gd name="T41" fmla="*/ 17 h 23"/>
                <a:gd name="T42" fmla="*/ 162 w 175"/>
                <a:gd name="T43" fmla="*/ 23 h 23"/>
                <a:gd name="T44" fmla="*/ 67 w 175"/>
                <a:gd name="T45" fmla="*/ 23 h 23"/>
                <a:gd name="T46" fmla="*/ 74 w 175"/>
                <a:gd name="T47" fmla="*/ 20 h 23"/>
                <a:gd name="T48" fmla="*/ 74 w 175"/>
                <a:gd name="T49" fmla="*/ 18 h 23"/>
                <a:gd name="T50" fmla="*/ 75 w 175"/>
                <a:gd name="T51" fmla="*/ 15 h 23"/>
                <a:gd name="T52" fmla="*/ 74 w 175"/>
                <a:gd name="T53" fmla="*/ 13 h 23"/>
                <a:gd name="T54" fmla="*/ 72 w 175"/>
                <a:gd name="T55" fmla="*/ 12 h 23"/>
                <a:gd name="T56" fmla="*/ 69 w 175"/>
                <a:gd name="T57" fmla="*/ 12 h 23"/>
                <a:gd name="T58" fmla="*/ 62 w 175"/>
                <a:gd name="T59" fmla="*/ 12 h 23"/>
                <a:gd name="T60" fmla="*/ 52 w 175"/>
                <a:gd name="T61" fmla="*/ 12 h 23"/>
                <a:gd name="T62" fmla="*/ 52 w 175"/>
                <a:gd name="T63" fmla="*/ 10 h 23"/>
                <a:gd name="T64" fmla="*/ 50 w 175"/>
                <a:gd name="T65" fmla="*/ 8 h 23"/>
                <a:gd name="T66" fmla="*/ 49 w 175"/>
                <a:gd name="T67" fmla="*/ 8 h 23"/>
                <a:gd name="T68" fmla="*/ 45 w 175"/>
                <a:gd name="T69" fmla="*/ 8 h 23"/>
                <a:gd name="T70" fmla="*/ 44 w 175"/>
                <a:gd name="T71" fmla="*/ 8 h 23"/>
                <a:gd name="T72" fmla="*/ 42 w 175"/>
                <a:gd name="T73" fmla="*/ 8 h 23"/>
                <a:gd name="T74" fmla="*/ 40 w 175"/>
                <a:gd name="T75" fmla="*/ 10 h 23"/>
                <a:gd name="T76" fmla="*/ 37 w 175"/>
                <a:gd name="T77" fmla="*/ 12 h 23"/>
                <a:gd name="T78" fmla="*/ 35 w 175"/>
                <a:gd name="T79" fmla="*/ 12 h 23"/>
                <a:gd name="T80" fmla="*/ 34 w 175"/>
                <a:gd name="T81" fmla="*/ 12 h 23"/>
                <a:gd name="T82" fmla="*/ 30 w 175"/>
                <a:gd name="T83" fmla="*/ 15 h 23"/>
                <a:gd name="T84" fmla="*/ 29 w 175"/>
                <a:gd name="T85" fmla="*/ 18 h 23"/>
                <a:gd name="T86" fmla="*/ 24 w 175"/>
                <a:gd name="T87" fmla="*/ 23 h 23"/>
                <a:gd name="T88" fmla="*/ 7 w 175"/>
                <a:gd name="T89" fmla="*/ 23 h 23"/>
                <a:gd name="T90" fmla="*/ 0 w 175"/>
                <a:gd name="T91" fmla="*/ 0 h 2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75"/>
                <a:gd name="T139" fmla="*/ 0 h 23"/>
                <a:gd name="T140" fmla="*/ 175 w 175"/>
                <a:gd name="T141" fmla="*/ 23 h 2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75" h="23">
                  <a:moveTo>
                    <a:pt x="0" y="0"/>
                  </a:moveTo>
                  <a:lnTo>
                    <a:pt x="82" y="0"/>
                  </a:lnTo>
                  <a:lnTo>
                    <a:pt x="82" y="7"/>
                  </a:lnTo>
                  <a:lnTo>
                    <a:pt x="89" y="7"/>
                  </a:lnTo>
                  <a:lnTo>
                    <a:pt x="89" y="8"/>
                  </a:lnTo>
                  <a:lnTo>
                    <a:pt x="99" y="8"/>
                  </a:lnTo>
                  <a:lnTo>
                    <a:pt x="99" y="7"/>
                  </a:lnTo>
                  <a:lnTo>
                    <a:pt x="140" y="7"/>
                  </a:lnTo>
                  <a:lnTo>
                    <a:pt x="140" y="8"/>
                  </a:lnTo>
                  <a:lnTo>
                    <a:pt x="150" y="8"/>
                  </a:lnTo>
                  <a:lnTo>
                    <a:pt x="150" y="7"/>
                  </a:lnTo>
                  <a:lnTo>
                    <a:pt x="157" y="7"/>
                  </a:lnTo>
                  <a:lnTo>
                    <a:pt x="157" y="0"/>
                  </a:lnTo>
                  <a:lnTo>
                    <a:pt x="175" y="0"/>
                  </a:lnTo>
                  <a:lnTo>
                    <a:pt x="174" y="3"/>
                  </a:lnTo>
                  <a:lnTo>
                    <a:pt x="174" y="5"/>
                  </a:lnTo>
                  <a:lnTo>
                    <a:pt x="172" y="10"/>
                  </a:lnTo>
                  <a:lnTo>
                    <a:pt x="169" y="12"/>
                  </a:lnTo>
                  <a:lnTo>
                    <a:pt x="169" y="13"/>
                  </a:lnTo>
                  <a:lnTo>
                    <a:pt x="165" y="13"/>
                  </a:lnTo>
                  <a:lnTo>
                    <a:pt x="164" y="17"/>
                  </a:lnTo>
                  <a:lnTo>
                    <a:pt x="162" y="23"/>
                  </a:lnTo>
                  <a:lnTo>
                    <a:pt x="67" y="23"/>
                  </a:lnTo>
                  <a:lnTo>
                    <a:pt x="74" y="20"/>
                  </a:lnTo>
                  <a:lnTo>
                    <a:pt x="74" y="18"/>
                  </a:lnTo>
                  <a:lnTo>
                    <a:pt x="75" y="15"/>
                  </a:lnTo>
                  <a:lnTo>
                    <a:pt x="74" y="13"/>
                  </a:lnTo>
                  <a:lnTo>
                    <a:pt x="72" y="12"/>
                  </a:lnTo>
                  <a:lnTo>
                    <a:pt x="69" y="12"/>
                  </a:lnTo>
                  <a:lnTo>
                    <a:pt x="62" y="12"/>
                  </a:lnTo>
                  <a:lnTo>
                    <a:pt x="52" y="12"/>
                  </a:lnTo>
                  <a:lnTo>
                    <a:pt x="52" y="10"/>
                  </a:lnTo>
                  <a:lnTo>
                    <a:pt x="50" y="8"/>
                  </a:lnTo>
                  <a:lnTo>
                    <a:pt x="49" y="8"/>
                  </a:lnTo>
                  <a:lnTo>
                    <a:pt x="45" y="8"/>
                  </a:lnTo>
                  <a:lnTo>
                    <a:pt x="44" y="8"/>
                  </a:lnTo>
                  <a:lnTo>
                    <a:pt x="42" y="8"/>
                  </a:lnTo>
                  <a:lnTo>
                    <a:pt x="40" y="10"/>
                  </a:lnTo>
                  <a:lnTo>
                    <a:pt x="37" y="12"/>
                  </a:lnTo>
                  <a:lnTo>
                    <a:pt x="35" y="12"/>
                  </a:lnTo>
                  <a:lnTo>
                    <a:pt x="34" y="12"/>
                  </a:lnTo>
                  <a:lnTo>
                    <a:pt x="30" y="15"/>
                  </a:lnTo>
                  <a:lnTo>
                    <a:pt x="29" y="18"/>
                  </a:lnTo>
                  <a:lnTo>
                    <a:pt x="24" y="23"/>
                  </a:lnTo>
                  <a:lnTo>
                    <a:pt x="7" y="23"/>
                  </a:lnTo>
                  <a:lnTo>
                    <a:pt x="0" y="0"/>
                  </a:lnTo>
                  <a:close/>
                </a:path>
              </a:pathLst>
            </a:custGeom>
            <a:solidFill>
              <a:srgbClr val="80C2FF"/>
            </a:solidFill>
            <a:ln w="0">
              <a:solidFill>
                <a:srgbClr val="000000"/>
              </a:solidFill>
              <a:prstDash val="solid"/>
              <a:round/>
              <a:headEnd/>
              <a:tailEnd/>
            </a:ln>
          </p:spPr>
          <p:txBody>
            <a:bodyPr/>
            <a:lstStyle/>
            <a:p>
              <a:endParaRPr lang="zh-CN" altLang="en-US"/>
            </a:p>
          </p:txBody>
        </p:sp>
        <p:sp>
          <p:nvSpPr>
            <p:cNvPr id="84222" name="Freeform 45"/>
            <p:cNvSpPr>
              <a:spLocks/>
            </p:cNvSpPr>
            <p:nvPr/>
          </p:nvSpPr>
          <p:spPr bwMode="auto">
            <a:xfrm>
              <a:off x="3999" y="3841"/>
              <a:ext cx="23" cy="13"/>
            </a:xfrm>
            <a:custGeom>
              <a:avLst/>
              <a:gdLst>
                <a:gd name="T0" fmla="*/ 0 w 23"/>
                <a:gd name="T1" fmla="*/ 0 h 13"/>
                <a:gd name="T2" fmla="*/ 23 w 23"/>
                <a:gd name="T3" fmla="*/ 0 h 13"/>
                <a:gd name="T4" fmla="*/ 21 w 23"/>
                <a:gd name="T5" fmla="*/ 13 h 13"/>
                <a:gd name="T6" fmla="*/ 8 w 23"/>
                <a:gd name="T7" fmla="*/ 13 h 13"/>
                <a:gd name="T8" fmla="*/ 3 w 23"/>
                <a:gd name="T9" fmla="*/ 8 h 13"/>
                <a:gd name="T10" fmla="*/ 0 w 23"/>
                <a:gd name="T11" fmla="*/ 0 h 13"/>
                <a:gd name="T12" fmla="*/ 0 60000 65536"/>
                <a:gd name="T13" fmla="*/ 0 60000 65536"/>
                <a:gd name="T14" fmla="*/ 0 60000 65536"/>
                <a:gd name="T15" fmla="*/ 0 60000 65536"/>
                <a:gd name="T16" fmla="*/ 0 60000 65536"/>
                <a:gd name="T17" fmla="*/ 0 60000 65536"/>
                <a:gd name="T18" fmla="*/ 0 w 23"/>
                <a:gd name="T19" fmla="*/ 0 h 13"/>
                <a:gd name="T20" fmla="*/ 23 w 23"/>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23" h="13">
                  <a:moveTo>
                    <a:pt x="0" y="0"/>
                  </a:moveTo>
                  <a:lnTo>
                    <a:pt x="23" y="0"/>
                  </a:lnTo>
                  <a:lnTo>
                    <a:pt x="21" y="13"/>
                  </a:lnTo>
                  <a:lnTo>
                    <a:pt x="8" y="13"/>
                  </a:lnTo>
                  <a:lnTo>
                    <a:pt x="3" y="8"/>
                  </a:lnTo>
                  <a:lnTo>
                    <a:pt x="0" y="0"/>
                  </a:lnTo>
                  <a:close/>
                </a:path>
              </a:pathLst>
            </a:custGeom>
            <a:solidFill>
              <a:srgbClr val="80C2FF"/>
            </a:solidFill>
            <a:ln w="0">
              <a:solidFill>
                <a:srgbClr val="000000"/>
              </a:solidFill>
              <a:prstDash val="solid"/>
              <a:round/>
              <a:headEnd/>
              <a:tailEnd/>
            </a:ln>
          </p:spPr>
          <p:txBody>
            <a:bodyPr/>
            <a:lstStyle/>
            <a:p>
              <a:endParaRPr lang="zh-CN" altLang="en-US"/>
            </a:p>
          </p:txBody>
        </p:sp>
        <p:sp>
          <p:nvSpPr>
            <p:cNvPr id="84223" name="Freeform 46"/>
            <p:cNvSpPr>
              <a:spLocks/>
            </p:cNvSpPr>
            <p:nvPr/>
          </p:nvSpPr>
          <p:spPr bwMode="auto">
            <a:xfrm>
              <a:off x="4120" y="3841"/>
              <a:ext cx="54" cy="23"/>
            </a:xfrm>
            <a:custGeom>
              <a:avLst/>
              <a:gdLst>
                <a:gd name="T0" fmla="*/ 4 w 54"/>
                <a:gd name="T1" fmla="*/ 23 h 23"/>
                <a:gd name="T2" fmla="*/ 54 w 54"/>
                <a:gd name="T3" fmla="*/ 23 h 23"/>
                <a:gd name="T4" fmla="*/ 54 w 54"/>
                <a:gd name="T5" fmla="*/ 0 h 23"/>
                <a:gd name="T6" fmla="*/ 0 w 54"/>
                <a:gd name="T7" fmla="*/ 0 h 23"/>
                <a:gd name="T8" fmla="*/ 4 w 54"/>
                <a:gd name="T9" fmla="*/ 23 h 23"/>
                <a:gd name="T10" fmla="*/ 0 60000 65536"/>
                <a:gd name="T11" fmla="*/ 0 60000 65536"/>
                <a:gd name="T12" fmla="*/ 0 60000 65536"/>
                <a:gd name="T13" fmla="*/ 0 60000 65536"/>
                <a:gd name="T14" fmla="*/ 0 60000 65536"/>
                <a:gd name="T15" fmla="*/ 0 w 54"/>
                <a:gd name="T16" fmla="*/ 0 h 23"/>
                <a:gd name="T17" fmla="*/ 54 w 54"/>
                <a:gd name="T18" fmla="*/ 23 h 23"/>
              </a:gdLst>
              <a:ahLst/>
              <a:cxnLst>
                <a:cxn ang="T10">
                  <a:pos x="T0" y="T1"/>
                </a:cxn>
                <a:cxn ang="T11">
                  <a:pos x="T2" y="T3"/>
                </a:cxn>
                <a:cxn ang="T12">
                  <a:pos x="T4" y="T5"/>
                </a:cxn>
                <a:cxn ang="T13">
                  <a:pos x="T6" y="T7"/>
                </a:cxn>
                <a:cxn ang="T14">
                  <a:pos x="T8" y="T9"/>
                </a:cxn>
              </a:cxnLst>
              <a:rect l="T15" t="T16" r="T17" b="T18"/>
              <a:pathLst>
                <a:path w="54" h="23">
                  <a:moveTo>
                    <a:pt x="4" y="23"/>
                  </a:moveTo>
                  <a:lnTo>
                    <a:pt x="54" y="23"/>
                  </a:lnTo>
                  <a:lnTo>
                    <a:pt x="54" y="0"/>
                  </a:lnTo>
                  <a:lnTo>
                    <a:pt x="0" y="0"/>
                  </a:lnTo>
                  <a:lnTo>
                    <a:pt x="4" y="23"/>
                  </a:lnTo>
                  <a:close/>
                </a:path>
              </a:pathLst>
            </a:custGeom>
            <a:solidFill>
              <a:srgbClr val="80C2FF"/>
            </a:solidFill>
            <a:ln w="0">
              <a:solidFill>
                <a:srgbClr val="000000"/>
              </a:solidFill>
              <a:prstDash val="solid"/>
              <a:round/>
              <a:headEnd/>
              <a:tailEnd/>
            </a:ln>
          </p:spPr>
          <p:txBody>
            <a:bodyPr/>
            <a:lstStyle/>
            <a:p>
              <a:endParaRPr lang="zh-CN" altLang="en-US"/>
            </a:p>
          </p:txBody>
        </p:sp>
        <p:sp>
          <p:nvSpPr>
            <p:cNvPr id="84224" name="Freeform 47"/>
            <p:cNvSpPr>
              <a:spLocks/>
            </p:cNvSpPr>
            <p:nvPr/>
          </p:nvSpPr>
          <p:spPr bwMode="auto">
            <a:xfrm>
              <a:off x="3810" y="3816"/>
              <a:ext cx="69" cy="32"/>
            </a:xfrm>
            <a:custGeom>
              <a:avLst/>
              <a:gdLst>
                <a:gd name="T0" fmla="*/ 0 w 69"/>
                <a:gd name="T1" fmla="*/ 8 h 32"/>
                <a:gd name="T2" fmla="*/ 0 w 69"/>
                <a:gd name="T3" fmla="*/ 28 h 32"/>
                <a:gd name="T4" fmla="*/ 5 w 69"/>
                <a:gd name="T5" fmla="*/ 28 h 32"/>
                <a:gd name="T6" fmla="*/ 5 w 69"/>
                <a:gd name="T7" fmla="*/ 32 h 32"/>
                <a:gd name="T8" fmla="*/ 10 w 69"/>
                <a:gd name="T9" fmla="*/ 32 h 32"/>
                <a:gd name="T10" fmla="*/ 10 w 69"/>
                <a:gd name="T11" fmla="*/ 28 h 32"/>
                <a:gd name="T12" fmla="*/ 57 w 69"/>
                <a:gd name="T13" fmla="*/ 28 h 32"/>
                <a:gd name="T14" fmla="*/ 57 w 69"/>
                <a:gd name="T15" fmla="*/ 32 h 32"/>
                <a:gd name="T16" fmla="*/ 64 w 69"/>
                <a:gd name="T17" fmla="*/ 32 h 32"/>
                <a:gd name="T18" fmla="*/ 64 w 69"/>
                <a:gd name="T19" fmla="*/ 28 h 32"/>
                <a:gd name="T20" fmla="*/ 69 w 69"/>
                <a:gd name="T21" fmla="*/ 28 h 32"/>
                <a:gd name="T22" fmla="*/ 69 w 69"/>
                <a:gd name="T23" fmla="*/ 18 h 32"/>
                <a:gd name="T24" fmla="*/ 27 w 69"/>
                <a:gd name="T25" fmla="*/ 18 h 32"/>
                <a:gd name="T26" fmla="*/ 27 w 69"/>
                <a:gd name="T27" fmla="*/ 10 h 32"/>
                <a:gd name="T28" fmla="*/ 65 w 69"/>
                <a:gd name="T29" fmla="*/ 10 h 32"/>
                <a:gd name="T30" fmla="*/ 65 w 69"/>
                <a:gd name="T31" fmla="*/ 18 h 32"/>
                <a:gd name="T32" fmla="*/ 69 w 69"/>
                <a:gd name="T33" fmla="*/ 18 h 32"/>
                <a:gd name="T34" fmla="*/ 69 w 69"/>
                <a:gd name="T35" fmla="*/ 7 h 32"/>
                <a:gd name="T36" fmla="*/ 64 w 69"/>
                <a:gd name="T37" fmla="*/ 0 h 32"/>
                <a:gd name="T38" fmla="*/ 5 w 69"/>
                <a:gd name="T39" fmla="*/ 0 h 32"/>
                <a:gd name="T40" fmla="*/ 0 w 69"/>
                <a:gd name="T41" fmla="*/ 8 h 3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9"/>
                <a:gd name="T64" fmla="*/ 0 h 32"/>
                <a:gd name="T65" fmla="*/ 69 w 69"/>
                <a:gd name="T66" fmla="*/ 32 h 3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9" h="32">
                  <a:moveTo>
                    <a:pt x="0" y="8"/>
                  </a:moveTo>
                  <a:lnTo>
                    <a:pt x="0" y="28"/>
                  </a:lnTo>
                  <a:lnTo>
                    <a:pt x="5" y="28"/>
                  </a:lnTo>
                  <a:lnTo>
                    <a:pt x="5" y="32"/>
                  </a:lnTo>
                  <a:lnTo>
                    <a:pt x="10" y="32"/>
                  </a:lnTo>
                  <a:lnTo>
                    <a:pt x="10" y="28"/>
                  </a:lnTo>
                  <a:lnTo>
                    <a:pt x="57" y="28"/>
                  </a:lnTo>
                  <a:lnTo>
                    <a:pt x="57" y="32"/>
                  </a:lnTo>
                  <a:lnTo>
                    <a:pt x="64" y="32"/>
                  </a:lnTo>
                  <a:lnTo>
                    <a:pt x="64" y="28"/>
                  </a:lnTo>
                  <a:lnTo>
                    <a:pt x="69" y="28"/>
                  </a:lnTo>
                  <a:lnTo>
                    <a:pt x="69" y="18"/>
                  </a:lnTo>
                  <a:lnTo>
                    <a:pt x="27" y="18"/>
                  </a:lnTo>
                  <a:lnTo>
                    <a:pt x="27" y="10"/>
                  </a:lnTo>
                  <a:lnTo>
                    <a:pt x="65" y="10"/>
                  </a:lnTo>
                  <a:lnTo>
                    <a:pt x="65" y="18"/>
                  </a:lnTo>
                  <a:lnTo>
                    <a:pt x="69" y="18"/>
                  </a:lnTo>
                  <a:lnTo>
                    <a:pt x="69" y="7"/>
                  </a:lnTo>
                  <a:lnTo>
                    <a:pt x="64" y="0"/>
                  </a:lnTo>
                  <a:lnTo>
                    <a:pt x="5" y="0"/>
                  </a:lnTo>
                  <a:lnTo>
                    <a:pt x="0" y="8"/>
                  </a:lnTo>
                  <a:close/>
                </a:path>
              </a:pathLst>
            </a:custGeom>
            <a:solidFill>
              <a:srgbClr val="BF0000"/>
            </a:solidFill>
            <a:ln w="0">
              <a:solidFill>
                <a:srgbClr val="000000"/>
              </a:solidFill>
              <a:prstDash val="solid"/>
              <a:round/>
              <a:headEnd/>
              <a:tailEnd/>
            </a:ln>
          </p:spPr>
          <p:txBody>
            <a:bodyPr/>
            <a:lstStyle/>
            <a:p>
              <a:endParaRPr lang="zh-CN" altLang="en-US"/>
            </a:p>
          </p:txBody>
        </p:sp>
        <p:sp>
          <p:nvSpPr>
            <p:cNvPr id="84225" name="Freeform 48"/>
            <p:cNvSpPr>
              <a:spLocks/>
            </p:cNvSpPr>
            <p:nvPr/>
          </p:nvSpPr>
          <p:spPr bwMode="auto">
            <a:xfrm>
              <a:off x="3565" y="3624"/>
              <a:ext cx="160" cy="118"/>
            </a:xfrm>
            <a:custGeom>
              <a:avLst/>
              <a:gdLst>
                <a:gd name="T0" fmla="*/ 12 w 160"/>
                <a:gd name="T1" fmla="*/ 90 h 118"/>
                <a:gd name="T2" fmla="*/ 13 w 160"/>
                <a:gd name="T3" fmla="*/ 90 h 118"/>
                <a:gd name="T4" fmla="*/ 15 w 160"/>
                <a:gd name="T5" fmla="*/ 90 h 118"/>
                <a:gd name="T6" fmla="*/ 17 w 160"/>
                <a:gd name="T7" fmla="*/ 93 h 118"/>
                <a:gd name="T8" fmla="*/ 17 w 160"/>
                <a:gd name="T9" fmla="*/ 95 h 118"/>
                <a:gd name="T10" fmla="*/ 15 w 160"/>
                <a:gd name="T11" fmla="*/ 100 h 118"/>
                <a:gd name="T12" fmla="*/ 13 w 160"/>
                <a:gd name="T13" fmla="*/ 100 h 118"/>
                <a:gd name="T14" fmla="*/ 12 w 160"/>
                <a:gd name="T15" fmla="*/ 102 h 118"/>
                <a:gd name="T16" fmla="*/ 12 w 160"/>
                <a:gd name="T17" fmla="*/ 105 h 118"/>
                <a:gd name="T18" fmla="*/ 8 w 160"/>
                <a:gd name="T19" fmla="*/ 110 h 118"/>
                <a:gd name="T20" fmla="*/ 7 w 160"/>
                <a:gd name="T21" fmla="*/ 115 h 118"/>
                <a:gd name="T22" fmla="*/ 160 w 160"/>
                <a:gd name="T23" fmla="*/ 118 h 118"/>
                <a:gd name="T24" fmla="*/ 0 w 160"/>
                <a:gd name="T25" fmla="*/ 0 h 118"/>
                <a:gd name="T26" fmla="*/ 2 w 160"/>
                <a:gd name="T27" fmla="*/ 53 h 118"/>
                <a:gd name="T28" fmla="*/ 8 w 160"/>
                <a:gd name="T29" fmla="*/ 58 h 118"/>
                <a:gd name="T30" fmla="*/ 13 w 160"/>
                <a:gd name="T31" fmla="*/ 62 h 118"/>
                <a:gd name="T32" fmla="*/ 15 w 160"/>
                <a:gd name="T33" fmla="*/ 67 h 118"/>
                <a:gd name="T34" fmla="*/ 17 w 160"/>
                <a:gd name="T35" fmla="*/ 67 h 118"/>
                <a:gd name="T36" fmla="*/ 17 w 160"/>
                <a:gd name="T37" fmla="*/ 70 h 118"/>
                <a:gd name="T38" fmla="*/ 17 w 160"/>
                <a:gd name="T39" fmla="*/ 70 h 118"/>
                <a:gd name="T40" fmla="*/ 17 w 160"/>
                <a:gd name="T41" fmla="*/ 73 h 118"/>
                <a:gd name="T42" fmla="*/ 17 w 160"/>
                <a:gd name="T43" fmla="*/ 73 h 118"/>
                <a:gd name="T44" fmla="*/ 15 w 160"/>
                <a:gd name="T45" fmla="*/ 78 h 118"/>
                <a:gd name="T46" fmla="*/ 15 w 160"/>
                <a:gd name="T47" fmla="*/ 77 h 118"/>
                <a:gd name="T48" fmla="*/ 13 w 160"/>
                <a:gd name="T49" fmla="*/ 77 h 118"/>
                <a:gd name="T50" fmla="*/ 13 w 160"/>
                <a:gd name="T51" fmla="*/ 73 h 118"/>
                <a:gd name="T52" fmla="*/ 13 w 160"/>
                <a:gd name="T53" fmla="*/ 75 h 118"/>
                <a:gd name="T54" fmla="*/ 12 w 160"/>
                <a:gd name="T55" fmla="*/ 77 h 118"/>
                <a:gd name="T56" fmla="*/ 10 w 160"/>
                <a:gd name="T57" fmla="*/ 80 h 118"/>
                <a:gd name="T58" fmla="*/ 8 w 160"/>
                <a:gd name="T59" fmla="*/ 80 h 118"/>
                <a:gd name="T60" fmla="*/ 12 w 160"/>
                <a:gd name="T61" fmla="*/ 88 h 118"/>
                <a:gd name="T62" fmla="*/ 10 w 160"/>
                <a:gd name="T63" fmla="*/ 92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60"/>
                <a:gd name="T97" fmla="*/ 0 h 118"/>
                <a:gd name="T98" fmla="*/ 160 w 160"/>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60" h="118">
                  <a:moveTo>
                    <a:pt x="10" y="92"/>
                  </a:moveTo>
                  <a:lnTo>
                    <a:pt x="12" y="90"/>
                  </a:lnTo>
                  <a:lnTo>
                    <a:pt x="13" y="90"/>
                  </a:lnTo>
                  <a:lnTo>
                    <a:pt x="15" y="90"/>
                  </a:lnTo>
                  <a:lnTo>
                    <a:pt x="17" y="90"/>
                  </a:lnTo>
                  <a:lnTo>
                    <a:pt x="17" y="93"/>
                  </a:lnTo>
                  <a:lnTo>
                    <a:pt x="17" y="95"/>
                  </a:lnTo>
                  <a:lnTo>
                    <a:pt x="15" y="97"/>
                  </a:lnTo>
                  <a:lnTo>
                    <a:pt x="15" y="100"/>
                  </a:lnTo>
                  <a:lnTo>
                    <a:pt x="13" y="100"/>
                  </a:lnTo>
                  <a:lnTo>
                    <a:pt x="13" y="102"/>
                  </a:lnTo>
                  <a:lnTo>
                    <a:pt x="12" y="102"/>
                  </a:lnTo>
                  <a:lnTo>
                    <a:pt x="12" y="103"/>
                  </a:lnTo>
                  <a:lnTo>
                    <a:pt x="12" y="105"/>
                  </a:lnTo>
                  <a:lnTo>
                    <a:pt x="10" y="107"/>
                  </a:lnTo>
                  <a:lnTo>
                    <a:pt x="8" y="110"/>
                  </a:lnTo>
                  <a:lnTo>
                    <a:pt x="7" y="112"/>
                  </a:lnTo>
                  <a:lnTo>
                    <a:pt x="7" y="115"/>
                  </a:lnTo>
                  <a:lnTo>
                    <a:pt x="7" y="118"/>
                  </a:lnTo>
                  <a:lnTo>
                    <a:pt x="160" y="118"/>
                  </a:lnTo>
                  <a:lnTo>
                    <a:pt x="160" y="0"/>
                  </a:lnTo>
                  <a:lnTo>
                    <a:pt x="0" y="0"/>
                  </a:lnTo>
                  <a:lnTo>
                    <a:pt x="0" y="53"/>
                  </a:lnTo>
                  <a:lnTo>
                    <a:pt x="2" y="53"/>
                  </a:lnTo>
                  <a:lnTo>
                    <a:pt x="5" y="55"/>
                  </a:lnTo>
                  <a:lnTo>
                    <a:pt x="8" y="58"/>
                  </a:lnTo>
                  <a:lnTo>
                    <a:pt x="12" y="62"/>
                  </a:lnTo>
                  <a:lnTo>
                    <a:pt x="13" y="62"/>
                  </a:lnTo>
                  <a:lnTo>
                    <a:pt x="13" y="63"/>
                  </a:lnTo>
                  <a:lnTo>
                    <a:pt x="15" y="67"/>
                  </a:lnTo>
                  <a:lnTo>
                    <a:pt x="17" y="67"/>
                  </a:lnTo>
                  <a:lnTo>
                    <a:pt x="18" y="68"/>
                  </a:lnTo>
                  <a:lnTo>
                    <a:pt x="17" y="70"/>
                  </a:lnTo>
                  <a:lnTo>
                    <a:pt x="15" y="70"/>
                  </a:lnTo>
                  <a:lnTo>
                    <a:pt x="17" y="70"/>
                  </a:lnTo>
                  <a:lnTo>
                    <a:pt x="17" y="72"/>
                  </a:lnTo>
                  <a:lnTo>
                    <a:pt x="17" y="73"/>
                  </a:lnTo>
                  <a:lnTo>
                    <a:pt x="15" y="73"/>
                  </a:lnTo>
                  <a:lnTo>
                    <a:pt x="17" y="73"/>
                  </a:lnTo>
                  <a:lnTo>
                    <a:pt x="17" y="77"/>
                  </a:lnTo>
                  <a:lnTo>
                    <a:pt x="15" y="78"/>
                  </a:lnTo>
                  <a:lnTo>
                    <a:pt x="13" y="80"/>
                  </a:lnTo>
                  <a:lnTo>
                    <a:pt x="15" y="77"/>
                  </a:lnTo>
                  <a:lnTo>
                    <a:pt x="13" y="77"/>
                  </a:lnTo>
                  <a:lnTo>
                    <a:pt x="13" y="75"/>
                  </a:lnTo>
                  <a:lnTo>
                    <a:pt x="13" y="73"/>
                  </a:lnTo>
                  <a:lnTo>
                    <a:pt x="12" y="73"/>
                  </a:lnTo>
                  <a:lnTo>
                    <a:pt x="13" y="75"/>
                  </a:lnTo>
                  <a:lnTo>
                    <a:pt x="12" y="77"/>
                  </a:lnTo>
                  <a:lnTo>
                    <a:pt x="10" y="78"/>
                  </a:lnTo>
                  <a:lnTo>
                    <a:pt x="10" y="80"/>
                  </a:lnTo>
                  <a:lnTo>
                    <a:pt x="8" y="80"/>
                  </a:lnTo>
                  <a:lnTo>
                    <a:pt x="8" y="83"/>
                  </a:lnTo>
                  <a:lnTo>
                    <a:pt x="12" y="88"/>
                  </a:lnTo>
                  <a:lnTo>
                    <a:pt x="12" y="90"/>
                  </a:lnTo>
                  <a:lnTo>
                    <a:pt x="10" y="92"/>
                  </a:lnTo>
                  <a:close/>
                </a:path>
              </a:pathLst>
            </a:custGeom>
            <a:solidFill>
              <a:srgbClr val="C2FFFF"/>
            </a:solidFill>
            <a:ln w="0">
              <a:solidFill>
                <a:srgbClr val="000000"/>
              </a:solidFill>
              <a:prstDash val="solid"/>
              <a:round/>
              <a:headEnd/>
              <a:tailEnd/>
            </a:ln>
          </p:spPr>
          <p:txBody>
            <a:bodyPr/>
            <a:lstStyle/>
            <a:p>
              <a:endParaRPr lang="zh-CN" altLang="en-US"/>
            </a:p>
          </p:txBody>
        </p:sp>
        <p:sp>
          <p:nvSpPr>
            <p:cNvPr id="84226" name="Freeform 49"/>
            <p:cNvSpPr>
              <a:spLocks/>
            </p:cNvSpPr>
            <p:nvPr/>
          </p:nvSpPr>
          <p:spPr bwMode="auto">
            <a:xfrm>
              <a:off x="3765" y="3624"/>
              <a:ext cx="164" cy="118"/>
            </a:xfrm>
            <a:custGeom>
              <a:avLst/>
              <a:gdLst>
                <a:gd name="T0" fmla="*/ 44 w 164"/>
                <a:gd name="T1" fmla="*/ 63 h 118"/>
                <a:gd name="T2" fmla="*/ 49 w 164"/>
                <a:gd name="T3" fmla="*/ 70 h 118"/>
                <a:gd name="T4" fmla="*/ 50 w 164"/>
                <a:gd name="T5" fmla="*/ 82 h 118"/>
                <a:gd name="T6" fmla="*/ 50 w 164"/>
                <a:gd name="T7" fmla="*/ 87 h 118"/>
                <a:gd name="T8" fmla="*/ 50 w 164"/>
                <a:gd name="T9" fmla="*/ 90 h 118"/>
                <a:gd name="T10" fmla="*/ 49 w 164"/>
                <a:gd name="T11" fmla="*/ 90 h 118"/>
                <a:gd name="T12" fmla="*/ 45 w 164"/>
                <a:gd name="T13" fmla="*/ 88 h 118"/>
                <a:gd name="T14" fmla="*/ 37 w 164"/>
                <a:gd name="T15" fmla="*/ 100 h 118"/>
                <a:gd name="T16" fmla="*/ 37 w 164"/>
                <a:gd name="T17" fmla="*/ 107 h 118"/>
                <a:gd name="T18" fmla="*/ 39 w 164"/>
                <a:gd name="T19" fmla="*/ 112 h 118"/>
                <a:gd name="T20" fmla="*/ 42 w 164"/>
                <a:gd name="T21" fmla="*/ 118 h 118"/>
                <a:gd name="T22" fmla="*/ 44 w 164"/>
                <a:gd name="T23" fmla="*/ 112 h 118"/>
                <a:gd name="T24" fmla="*/ 49 w 164"/>
                <a:gd name="T25" fmla="*/ 107 h 118"/>
                <a:gd name="T26" fmla="*/ 62 w 164"/>
                <a:gd name="T27" fmla="*/ 103 h 118"/>
                <a:gd name="T28" fmla="*/ 75 w 164"/>
                <a:gd name="T29" fmla="*/ 100 h 118"/>
                <a:gd name="T30" fmla="*/ 82 w 164"/>
                <a:gd name="T31" fmla="*/ 93 h 118"/>
                <a:gd name="T32" fmla="*/ 80 w 164"/>
                <a:gd name="T33" fmla="*/ 88 h 118"/>
                <a:gd name="T34" fmla="*/ 75 w 164"/>
                <a:gd name="T35" fmla="*/ 77 h 118"/>
                <a:gd name="T36" fmla="*/ 74 w 164"/>
                <a:gd name="T37" fmla="*/ 65 h 118"/>
                <a:gd name="T38" fmla="*/ 75 w 164"/>
                <a:gd name="T39" fmla="*/ 60 h 118"/>
                <a:gd name="T40" fmla="*/ 74 w 164"/>
                <a:gd name="T41" fmla="*/ 50 h 118"/>
                <a:gd name="T42" fmla="*/ 77 w 164"/>
                <a:gd name="T43" fmla="*/ 40 h 118"/>
                <a:gd name="T44" fmla="*/ 85 w 164"/>
                <a:gd name="T45" fmla="*/ 35 h 118"/>
                <a:gd name="T46" fmla="*/ 97 w 164"/>
                <a:gd name="T47" fmla="*/ 33 h 118"/>
                <a:gd name="T48" fmla="*/ 100 w 164"/>
                <a:gd name="T49" fmla="*/ 35 h 118"/>
                <a:gd name="T50" fmla="*/ 109 w 164"/>
                <a:gd name="T51" fmla="*/ 37 h 118"/>
                <a:gd name="T52" fmla="*/ 114 w 164"/>
                <a:gd name="T53" fmla="*/ 47 h 118"/>
                <a:gd name="T54" fmla="*/ 115 w 164"/>
                <a:gd name="T55" fmla="*/ 55 h 118"/>
                <a:gd name="T56" fmla="*/ 117 w 164"/>
                <a:gd name="T57" fmla="*/ 58 h 118"/>
                <a:gd name="T58" fmla="*/ 115 w 164"/>
                <a:gd name="T59" fmla="*/ 73 h 118"/>
                <a:gd name="T60" fmla="*/ 112 w 164"/>
                <a:gd name="T61" fmla="*/ 75 h 118"/>
                <a:gd name="T62" fmla="*/ 115 w 164"/>
                <a:gd name="T63" fmla="*/ 87 h 118"/>
                <a:gd name="T64" fmla="*/ 120 w 164"/>
                <a:gd name="T65" fmla="*/ 90 h 118"/>
                <a:gd name="T66" fmla="*/ 147 w 164"/>
                <a:gd name="T67" fmla="*/ 93 h 118"/>
                <a:gd name="T68" fmla="*/ 164 w 164"/>
                <a:gd name="T69" fmla="*/ 107 h 118"/>
                <a:gd name="T70" fmla="*/ 0 w 164"/>
                <a:gd name="T71" fmla="*/ 0 h 118"/>
                <a:gd name="T72" fmla="*/ 17 w 164"/>
                <a:gd name="T73" fmla="*/ 118 h 118"/>
                <a:gd name="T74" fmla="*/ 17 w 164"/>
                <a:gd name="T75" fmla="*/ 102 h 118"/>
                <a:gd name="T76" fmla="*/ 20 w 164"/>
                <a:gd name="T77" fmla="*/ 98 h 118"/>
                <a:gd name="T78" fmla="*/ 20 w 164"/>
                <a:gd name="T79" fmla="*/ 97 h 118"/>
                <a:gd name="T80" fmla="*/ 19 w 164"/>
                <a:gd name="T81" fmla="*/ 92 h 118"/>
                <a:gd name="T82" fmla="*/ 17 w 164"/>
                <a:gd name="T83" fmla="*/ 80 h 118"/>
                <a:gd name="T84" fmla="*/ 19 w 164"/>
                <a:gd name="T85" fmla="*/ 75 h 118"/>
                <a:gd name="T86" fmla="*/ 24 w 164"/>
                <a:gd name="T87" fmla="*/ 70 h 118"/>
                <a:gd name="T88" fmla="*/ 29 w 164"/>
                <a:gd name="T89" fmla="*/ 67 h 118"/>
                <a:gd name="T90" fmla="*/ 32 w 164"/>
                <a:gd name="T91" fmla="*/ 65 h 118"/>
                <a:gd name="T92" fmla="*/ 37 w 164"/>
                <a:gd name="T93" fmla="*/ 63 h 118"/>
                <a:gd name="T94" fmla="*/ 40 w 164"/>
                <a:gd name="T95" fmla="*/ 63 h 118"/>
                <a:gd name="T96" fmla="*/ 42 w 164"/>
                <a:gd name="T97" fmla="*/ 63 h 11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64"/>
                <a:gd name="T148" fmla="*/ 0 h 118"/>
                <a:gd name="T149" fmla="*/ 164 w 164"/>
                <a:gd name="T150" fmla="*/ 118 h 11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64" h="118">
                  <a:moveTo>
                    <a:pt x="44" y="63"/>
                  </a:moveTo>
                  <a:lnTo>
                    <a:pt x="44" y="63"/>
                  </a:lnTo>
                  <a:lnTo>
                    <a:pt x="45" y="67"/>
                  </a:lnTo>
                  <a:lnTo>
                    <a:pt x="49" y="70"/>
                  </a:lnTo>
                  <a:lnTo>
                    <a:pt x="50" y="78"/>
                  </a:lnTo>
                  <a:lnTo>
                    <a:pt x="50" y="82"/>
                  </a:lnTo>
                  <a:lnTo>
                    <a:pt x="49" y="87"/>
                  </a:lnTo>
                  <a:lnTo>
                    <a:pt x="50" y="87"/>
                  </a:lnTo>
                  <a:lnTo>
                    <a:pt x="50" y="88"/>
                  </a:lnTo>
                  <a:lnTo>
                    <a:pt x="50" y="90"/>
                  </a:lnTo>
                  <a:lnTo>
                    <a:pt x="49" y="90"/>
                  </a:lnTo>
                  <a:lnTo>
                    <a:pt x="47" y="90"/>
                  </a:lnTo>
                  <a:lnTo>
                    <a:pt x="45" y="88"/>
                  </a:lnTo>
                  <a:lnTo>
                    <a:pt x="39" y="95"/>
                  </a:lnTo>
                  <a:lnTo>
                    <a:pt x="37" y="100"/>
                  </a:lnTo>
                  <a:lnTo>
                    <a:pt x="39" y="102"/>
                  </a:lnTo>
                  <a:lnTo>
                    <a:pt x="37" y="107"/>
                  </a:lnTo>
                  <a:lnTo>
                    <a:pt x="39" y="110"/>
                  </a:lnTo>
                  <a:lnTo>
                    <a:pt x="39" y="112"/>
                  </a:lnTo>
                  <a:lnTo>
                    <a:pt x="39" y="118"/>
                  </a:lnTo>
                  <a:lnTo>
                    <a:pt x="42" y="118"/>
                  </a:lnTo>
                  <a:lnTo>
                    <a:pt x="44" y="113"/>
                  </a:lnTo>
                  <a:lnTo>
                    <a:pt x="44" y="112"/>
                  </a:lnTo>
                  <a:lnTo>
                    <a:pt x="47" y="108"/>
                  </a:lnTo>
                  <a:lnTo>
                    <a:pt x="49" y="107"/>
                  </a:lnTo>
                  <a:lnTo>
                    <a:pt x="52" y="107"/>
                  </a:lnTo>
                  <a:lnTo>
                    <a:pt x="62" y="103"/>
                  </a:lnTo>
                  <a:lnTo>
                    <a:pt x="70" y="100"/>
                  </a:lnTo>
                  <a:lnTo>
                    <a:pt x="75" y="100"/>
                  </a:lnTo>
                  <a:lnTo>
                    <a:pt x="79" y="98"/>
                  </a:lnTo>
                  <a:lnTo>
                    <a:pt x="82" y="93"/>
                  </a:lnTo>
                  <a:lnTo>
                    <a:pt x="84" y="92"/>
                  </a:lnTo>
                  <a:lnTo>
                    <a:pt x="80" y="88"/>
                  </a:lnTo>
                  <a:lnTo>
                    <a:pt x="79" y="78"/>
                  </a:lnTo>
                  <a:lnTo>
                    <a:pt x="75" y="77"/>
                  </a:lnTo>
                  <a:lnTo>
                    <a:pt x="74" y="68"/>
                  </a:lnTo>
                  <a:lnTo>
                    <a:pt x="74" y="65"/>
                  </a:lnTo>
                  <a:lnTo>
                    <a:pt x="75" y="63"/>
                  </a:lnTo>
                  <a:lnTo>
                    <a:pt x="75" y="60"/>
                  </a:lnTo>
                  <a:lnTo>
                    <a:pt x="74" y="55"/>
                  </a:lnTo>
                  <a:lnTo>
                    <a:pt x="74" y="50"/>
                  </a:lnTo>
                  <a:lnTo>
                    <a:pt x="75" y="42"/>
                  </a:lnTo>
                  <a:lnTo>
                    <a:pt x="77" y="40"/>
                  </a:lnTo>
                  <a:lnTo>
                    <a:pt x="82" y="37"/>
                  </a:lnTo>
                  <a:lnTo>
                    <a:pt x="85" y="35"/>
                  </a:lnTo>
                  <a:lnTo>
                    <a:pt x="92" y="33"/>
                  </a:lnTo>
                  <a:lnTo>
                    <a:pt x="97" y="33"/>
                  </a:lnTo>
                  <a:lnTo>
                    <a:pt x="99" y="33"/>
                  </a:lnTo>
                  <a:lnTo>
                    <a:pt x="100" y="35"/>
                  </a:lnTo>
                  <a:lnTo>
                    <a:pt x="107" y="35"/>
                  </a:lnTo>
                  <a:lnTo>
                    <a:pt x="109" y="37"/>
                  </a:lnTo>
                  <a:lnTo>
                    <a:pt x="112" y="40"/>
                  </a:lnTo>
                  <a:lnTo>
                    <a:pt x="114" y="47"/>
                  </a:lnTo>
                  <a:lnTo>
                    <a:pt x="115" y="50"/>
                  </a:lnTo>
                  <a:lnTo>
                    <a:pt x="115" y="55"/>
                  </a:lnTo>
                  <a:lnTo>
                    <a:pt x="115" y="57"/>
                  </a:lnTo>
                  <a:lnTo>
                    <a:pt x="117" y="58"/>
                  </a:lnTo>
                  <a:lnTo>
                    <a:pt x="117" y="70"/>
                  </a:lnTo>
                  <a:lnTo>
                    <a:pt x="115" y="73"/>
                  </a:lnTo>
                  <a:lnTo>
                    <a:pt x="115" y="75"/>
                  </a:lnTo>
                  <a:lnTo>
                    <a:pt x="112" y="75"/>
                  </a:lnTo>
                  <a:lnTo>
                    <a:pt x="114" y="83"/>
                  </a:lnTo>
                  <a:lnTo>
                    <a:pt x="115" y="87"/>
                  </a:lnTo>
                  <a:lnTo>
                    <a:pt x="119" y="90"/>
                  </a:lnTo>
                  <a:lnTo>
                    <a:pt x="120" y="90"/>
                  </a:lnTo>
                  <a:lnTo>
                    <a:pt x="132" y="92"/>
                  </a:lnTo>
                  <a:lnTo>
                    <a:pt x="147" y="93"/>
                  </a:lnTo>
                  <a:lnTo>
                    <a:pt x="152" y="95"/>
                  </a:lnTo>
                  <a:lnTo>
                    <a:pt x="164" y="107"/>
                  </a:lnTo>
                  <a:lnTo>
                    <a:pt x="164" y="0"/>
                  </a:lnTo>
                  <a:lnTo>
                    <a:pt x="0" y="0"/>
                  </a:lnTo>
                  <a:lnTo>
                    <a:pt x="0" y="118"/>
                  </a:lnTo>
                  <a:lnTo>
                    <a:pt x="17" y="118"/>
                  </a:lnTo>
                  <a:lnTo>
                    <a:pt x="17" y="105"/>
                  </a:lnTo>
                  <a:lnTo>
                    <a:pt x="17" y="102"/>
                  </a:lnTo>
                  <a:lnTo>
                    <a:pt x="19" y="98"/>
                  </a:lnTo>
                  <a:lnTo>
                    <a:pt x="20" y="98"/>
                  </a:lnTo>
                  <a:lnTo>
                    <a:pt x="20" y="97"/>
                  </a:lnTo>
                  <a:lnTo>
                    <a:pt x="20" y="95"/>
                  </a:lnTo>
                  <a:lnTo>
                    <a:pt x="19" y="92"/>
                  </a:lnTo>
                  <a:lnTo>
                    <a:pt x="19" y="88"/>
                  </a:lnTo>
                  <a:lnTo>
                    <a:pt x="17" y="80"/>
                  </a:lnTo>
                  <a:lnTo>
                    <a:pt x="19" y="77"/>
                  </a:lnTo>
                  <a:lnTo>
                    <a:pt x="19" y="75"/>
                  </a:lnTo>
                  <a:lnTo>
                    <a:pt x="24" y="70"/>
                  </a:lnTo>
                  <a:lnTo>
                    <a:pt x="25" y="67"/>
                  </a:lnTo>
                  <a:lnTo>
                    <a:pt x="29" y="67"/>
                  </a:lnTo>
                  <a:lnTo>
                    <a:pt x="30" y="67"/>
                  </a:lnTo>
                  <a:lnTo>
                    <a:pt x="32" y="65"/>
                  </a:lnTo>
                  <a:lnTo>
                    <a:pt x="35" y="65"/>
                  </a:lnTo>
                  <a:lnTo>
                    <a:pt x="37" y="63"/>
                  </a:lnTo>
                  <a:lnTo>
                    <a:pt x="37" y="62"/>
                  </a:lnTo>
                  <a:lnTo>
                    <a:pt x="40" y="63"/>
                  </a:lnTo>
                  <a:lnTo>
                    <a:pt x="42" y="63"/>
                  </a:lnTo>
                  <a:lnTo>
                    <a:pt x="44" y="63"/>
                  </a:lnTo>
                  <a:close/>
                </a:path>
              </a:pathLst>
            </a:custGeom>
            <a:solidFill>
              <a:srgbClr val="C2FFFF"/>
            </a:solidFill>
            <a:ln w="0">
              <a:solidFill>
                <a:srgbClr val="000000"/>
              </a:solidFill>
              <a:prstDash val="solid"/>
              <a:round/>
              <a:headEnd/>
              <a:tailEnd/>
            </a:ln>
          </p:spPr>
          <p:txBody>
            <a:bodyPr/>
            <a:lstStyle/>
            <a:p>
              <a:endParaRPr lang="zh-CN" altLang="en-US"/>
            </a:p>
          </p:txBody>
        </p:sp>
        <p:sp>
          <p:nvSpPr>
            <p:cNvPr id="84227" name="Freeform 50"/>
            <p:cNvSpPr>
              <a:spLocks/>
            </p:cNvSpPr>
            <p:nvPr/>
          </p:nvSpPr>
          <p:spPr bwMode="auto">
            <a:xfrm>
              <a:off x="3967" y="3624"/>
              <a:ext cx="163" cy="118"/>
            </a:xfrm>
            <a:custGeom>
              <a:avLst/>
              <a:gdLst>
                <a:gd name="T0" fmla="*/ 163 w 163"/>
                <a:gd name="T1" fmla="*/ 0 h 118"/>
                <a:gd name="T2" fmla="*/ 0 w 163"/>
                <a:gd name="T3" fmla="*/ 118 h 118"/>
                <a:gd name="T4" fmla="*/ 53 w 163"/>
                <a:gd name="T5" fmla="*/ 115 h 118"/>
                <a:gd name="T6" fmla="*/ 57 w 163"/>
                <a:gd name="T7" fmla="*/ 110 h 118"/>
                <a:gd name="T8" fmla="*/ 57 w 163"/>
                <a:gd name="T9" fmla="*/ 93 h 118"/>
                <a:gd name="T10" fmla="*/ 55 w 163"/>
                <a:gd name="T11" fmla="*/ 90 h 118"/>
                <a:gd name="T12" fmla="*/ 58 w 163"/>
                <a:gd name="T13" fmla="*/ 87 h 118"/>
                <a:gd name="T14" fmla="*/ 67 w 163"/>
                <a:gd name="T15" fmla="*/ 85 h 118"/>
                <a:gd name="T16" fmla="*/ 70 w 163"/>
                <a:gd name="T17" fmla="*/ 77 h 118"/>
                <a:gd name="T18" fmla="*/ 68 w 163"/>
                <a:gd name="T19" fmla="*/ 72 h 118"/>
                <a:gd name="T20" fmla="*/ 67 w 163"/>
                <a:gd name="T21" fmla="*/ 67 h 118"/>
                <a:gd name="T22" fmla="*/ 62 w 163"/>
                <a:gd name="T23" fmla="*/ 67 h 118"/>
                <a:gd name="T24" fmla="*/ 63 w 163"/>
                <a:gd name="T25" fmla="*/ 62 h 118"/>
                <a:gd name="T26" fmla="*/ 63 w 163"/>
                <a:gd name="T27" fmla="*/ 55 h 118"/>
                <a:gd name="T28" fmla="*/ 62 w 163"/>
                <a:gd name="T29" fmla="*/ 48 h 118"/>
                <a:gd name="T30" fmla="*/ 65 w 163"/>
                <a:gd name="T31" fmla="*/ 40 h 118"/>
                <a:gd name="T32" fmla="*/ 65 w 163"/>
                <a:gd name="T33" fmla="*/ 32 h 118"/>
                <a:gd name="T34" fmla="*/ 63 w 163"/>
                <a:gd name="T35" fmla="*/ 30 h 118"/>
                <a:gd name="T36" fmla="*/ 73 w 163"/>
                <a:gd name="T37" fmla="*/ 22 h 118"/>
                <a:gd name="T38" fmla="*/ 88 w 163"/>
                <a:gd name="T39" fmla="*/ 17 h 118"/>
                <a:gd name="T40" fmla="*/ 98 w 163"/>
                <a:gd name="T41" fmla="*/ 17 h 118"/>
                <a:gd name="T42" fmla="*/ 107 w 163"/>
                <a:gd name="T43" fmla="*/ 18 h 118"/>
                <a:gd name="T44" fmla="*/ 113 w 163"/>
                <a:gd name="T45" fmla="*/ 25 h 118"/>
                <a:gd name="T46" fmla="*/ 120 w 163"/>
                <a:gd name="T47" fmla="*/ 33 h 118"/>
                <a:gd name="T48" fmla="*/ 120 w 163"/>
                <a:gd name="T49" fmla="*/ 42 h 118"/>
                <a:gd name="T50" fmla="*/ 122 w 163"/>
                <a:gd name="T51" fmla="*/ 50 h 118"/>
                <a:gd name="T52" fmla="*/ 120 w 163"/>
                <a:gd name="T53" fmla="*/ 58 h 118"/>
                <a:gd name="T54" fmla="*/ 117 w 163"/>
                <a:gd name="T55" fmla="*/ 63 h 118"/>
                <a:gd name="T56" fmla="*/ 123 w 163"/>
                <a:gd name="T57" fmla="*/ 73 h 118"/>
                <a:gd name="T58" fmla="*/ 137 w 163"/>
                <a:gd name="T59" fmla="*/ 78 h 118"/>
                <a:gd name="T60" fmla="*/ 158 w 163"/>
                <a:gd name="T61" fmla="*/ 90 h 118"/>
                <a:gd name="T62" fmla="*/ 163 w 163"/>
                <a:gd name="T63" fmla="*/ 100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63"/>
                <a:gd name="T97" fmla="*/ 0 h 118"/>
                <a:gd name="T98" fmla="*/ 163 w 163"/>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63" h="118">
                  <a:moveTo>
                    <a:pt x="163" y="100"/>
                  </a:moveTo>
                  <a:lnTo>
                    <a:pt x="163" y="0"/>
                  </a:lnTo>
                  <a:lnTo>
                    <a:pt x="0" y="0"/>
                  </a:lnTo>
                  <a:lnTo>
                    <a:pt x="0" y="118"/>
                  </a:lnTo>
                  <a:lnTo>
                    <a:pt x="53" y="118"/>
                  </a:lnTo>
                  <a:lnTo>
                    <a:pt x="53" y="115"/>
                  </a:lnTo>
                  <a:lnTo>
                    <a:pt x="57" y="113"/>
                  </a:lnTo>
                  <a:lnTo>
                    <a:pt x="57" y="110"/>
                  </a:lnTo>
                  <a:lnTo>
                    <a:pt x="55" y="102"/>
                  </a:lnTo>
                  <a:lnTo>
                    <a:pt x="57" y="93"/>
                  </a:lnTo>
                  <a:lnTo>
                    <a:pt x="55" y="92"/>
                  </a:lnTo>
                  <a:lnTo>
                    <a:pt x="55" y="90"/>
                  </a:lnTo>
                  <a:lnTo>
                    <a:pt x="57" y="90"/>
                  </a:lnTo>
                  <a:lnTo>
                    <a:pt x="58" y="87"/>
                  </a:lnTo>
                  <a:lnTo>
                    <a:pt x="62" y="87"/>
                  </a:lnTo>
                  <a:lnTo>
                    <a:pt x="67" y="85"/>
                  </a:lnTo>
                  <a:lnTo>
                    <a:pt x="70" y="83"/>
                  </a:lnTo>
                  <a:lnTo>
                    <a:pt x="70" y="77"/>
                  </a:lnTo>
                  <a:lnTo>
                    <a:pt x="68" y="75"/>
                  </a:lnTo>
                  <a:lnTo>
                    <a:pt x="68" y="72"/>
                  </a:lnTo>
                  <a:lnTo>
                    <a:pt x="67" y="70"/>
                  </a:lnTo>
                  <a:lnTo>
                    <a:pt x="67" y="67"/>
                  </a:lnTo>
                  <a:lnTo>
                    <a:pt x="65" y="67"/>
                  </a:lnTo>
                  <a:lnTo>
                    <a:pt x="62" y="67"/>
                  </a:lnTo>
                  <a:lnTo>
                    <a:pt x="62" y="65"/>
                  </a:lnTo>
                  <a:lnTo>
                    <a:pt x="63" y="62"/>
                  </a:lnTo>
                  <a:lnTo>
                    <a:pt x="63" y="58"/>
                  </a:lnTo>
                  <a:lnTo>
                    <a:pt x="63" y="55"/>
                  </a:lnTo>
                  <a:lnTo>
                    <a:pt x="63" y="53"/>
                  </a:lnTo>
                  <a:lnTo>
                    <a:pt x="62" y="48"/>
                  </a:lnTo>
                  <a:lnTo>
                    <a:pt x="63" y="45"/>
                  </a:lnTo>
                  <a:lnTo>
                    <a:pt x="65" y="40"/>
                  </a:lnTo>
                  <a:lnTo>
                    <a:pt x="67" y="33"/>
                  </a:lnTo>
                  <a:lnTo>
                    <a:pt x="65" y="32"/>
                  </a:lnTo>
                  <a:lnTo>
                    <a:pt x="63" y="30"/>
                  </a:lnTo>
                  <a:lnTo>
                    <a:pt x="63" y="28"/>
                  </a:lnTo>
                  <a:lnTo>
                    <a:pt x="73" y="22"/>
                  </a:lnTo>
                  <a:lnTo>
                    <a:pt x="82" y="20"/>
                  </a:lnTo>
                  <a:lnTo>
                    <a:pt x="88" y="17"/>
                  </a:lnTo>
                  <a:lnTo>
                    <a:pt x="93" y="17"/>
                  </a:lnTo>
                  <a:lnTo>
                    <a:pt x="98" y="17"/>
                  </a:lnTo>
                  <a:lnTo>
                    <a:pt x="100" y="17"/>
                  </a:lnTo>
                  <a:lnTo>
                    <a:pt x="107" y="18"/>
                  </a:lnTo>
                  <a:lnTo>
                    <a:pt x="110" y="20"/>
                  </a:lnTo>
                  <a:lnTo>
                    <a:pt x="113" y="25"/>
                  </a:lnTo>
                  <a:lnTo>
                    <a:pt x="117" y="30"/>
                  </a:lnTo>
                  <a:lnTo>
                    <a:pt x="120" y="33"/>
                  </a:lnTo>
                  <a:lnTo>
                    <a:pt x="122" y="40"/>
                  </a:lnTo>
                  <a:lnTo>
                    <a:pt x="120" y="42"/>
                  </a:lnTo>
                  <a:lnTo>
                    <a:pt x="122" y="47"/>
                  </a:lnTo>
                  <a:lnTo>
                    <a:pt x="122" y="50"/>
                  </a:lnTo>
                  <a:lnTo>
                    <a:pt x="122" y="53"/>
                  </a:lnTo>
                  <a:lnTo>
                    <a:pt x="120" y="58"/>
                  </a:lnTo>
                  <a:lnTo>
                    <a:pt x="120" y="62"/>
                  </a:lnTo>
                  <a:lnTo>
                    <a:pt x="117" y="63"/>
                  </a:lnTo>
                  <a:lnTo>
                    <a:pt x="123" y="72"/>
                  </a:lnTo>
                  <a:lnTo>
                    <a:pt x="123" y="73"/>
                  </a:lnTo>
                  <a:lnTo>
                    <a:pt x="128" y="75"/>
                  </a:lnTo>
                  <a:lnTo>
                    <a:pt x="137" y="78"/>
                  </a:lnTo>
                  <a:lnTo>
                    <a:pt x="143" y="80"/>
                  </a:lnTo>
                  <a:lnTo>
                    <a:pt x="158" y="90"/>
                  </a:lnTo>
                  <a:lnTo>
                    <a:pt x="160" y="98"/>
                  </a:lnTo>
                  <a:lnTo>
                    <a:pt x="163" y="100"/>
                  </a:lnTo>
                  <a:close/>
                </a:path>
              </a:pathLst>
            </a:custGeom>
            <a:solidFill>
              <a:srgbClr val="C2FFFF"/>
            </a:solidFill>
            <a:ln w="0">
              <a:solidFill>
                <a:srgbClr val="000000"/>
              </a:solidFill>
              <a:prstDash val="solid"/>
              <a:round/>
              <a:headEnd/>
              <a:tailEnd/>
            </a:ln>
          </p:spPr>
          <p:txBody>
            <a:bodyPr/>
            <a:lstStyle/>
            <a:p>
              <a:endParaRPr lang="zh-CN" altLang="en-US"/>
            </a:p>
          </p:txBody>
        </p:sp>
        <p:sp>
          <p:nvSpPr>
            <p:cNvPr id="84228" name="Freeform 51"/>
            <p:cNvSpPr>
              <a:spLocks/>
            </p:cNvSpPr>
            <p:nvPr/>
          </p:nvSpPr>
          <p:spPr bwMode="auto">
            <a:xfrm>
              <a:off x="3807" y="3657"/>
              <a:ext cx="122" cy="85"/>
            </a:xfrm>
            <a:custGeom>
              <a:avLst/>
              <a:gdLst>
                <a:gd name="T0" fmla="*/ 0 w 122"/>
                <a:gd name="T1" fmla="*/ 85 h 85"/>
                <a:gd name="T2" fmla="*/ 122 w 122"/>
                <a:gd name="T3" fmla="*/ 85 h 85"/>
                <a:gd name="T4" fmla="*/ 122 w 122"/>
                <a:gd name="T5" fmla="*/ 74 h 85"/>
                <a:gd name="T6" fmla="*/ 110 w 122"/>
                <a:gd name="T7" fmla="*/ 62 h 85"/>
                <a:gd name="T8" fmla="*/ 105 w 122"/>
                <a:gd name="T9" fmla="*/ 60 h 85"/>
                <a:gd name="T10" fmla="*/ 90 w 122"/>
                <a:gd name="T11" fmla="*/ 59 h 85"/>
                <a:gd name="T12" fmla="*/ 78 w 122"/>
                <a:gd name="T13" fmla="*/ 57 h 85"/>
                <a:gd name="T14" fmla="*/ 77 w 122"/>
                <a:gd name="T15" fmla="*/ 57 h 85"/>
                <a:gd name="T16" fmla="*/ 73 w 122"/>
                <a:gd name="T17" fmla="*/ 54 h 85"/>
                <a:gd name="T18" fmla="*/ 72 w 122"/>
                <a:gd name="T19" fmla="*/ 50 h 85"/>
                <a:gd name="T20" fmla="*/ 70 w 122"/>
                <a:gd name="T21" fmla="*/ 42 h 85"/>
                <a:gd name="T22" fmla="*/ 73 w 122"/>
                <a:gd name="T23" fmla="*/ 42 h 85"/>
                <a:gd name="T24" fmla="*/ 73 w 122"/>
                <a:gd name="T25" fmla="*/ 40 h 85"/>
                <a:gd name="T26" fmla="*/ 75 w 122"/>
                <a:gd name="T27" fmla="*/ 37 h 85"/>
                <a:gd name="T28" fmla="*/ 75 w 122"/>
                <a:gd name="T29" fmla="*/ 25 h 85"/>
                <a:gd name="T30" fmla="*/ 73 w 122"/>
                <a:gd name="T31" fmla="*/ 24 h 85"/>
                <a:gd name="T32" fmla="*/ 73 w 122"/>
                <a:gd name="T33" fmla="*/ 22 h 85"/>
                <a:gd name="T34" fmla="*/ 73 w 122"/>
                <a:gd name="T35" fmla="*/ 17 h 85"/>
                <a:gd name="T36" fmla="*/ 72 w 122"/>
                <a:gd name="T37" fmla="*/ 14 h 85"/>
                <a:gd name="T38" fmla="*/ 70 w 122"/>
                <a:gd name="T39" fmla="*/ 7 h 85"/>
                <a:gd name="T40" fmla="*/ 67 w 122"/>
                <a:gd name="T41" fmla="*/ 4 h 85"/>
                <a:gd name="T42" fmla="*/ 65 w 122"/>
                <a:gd name="T43" fmla="*/ 2 h 85"/>
                <a:gd name="T44" fmla="*/ 58 w 122"/>
                <a:gd name="T45" fmla="*/ 2 h 85"/>
                <a:gd name="T46" fmla="*/ 57 w 122"/>
                <a:gd name="T47" fmla="*/ 0 h 85"/>
                <a:gd name="T48" fmla="*/ 55 w 122"/>
                <a:gd name="T49" fmla="*/ 0 h 85"/>
                <a:gd name="T50" fmla="*/ 50 w 122"/>
                <a:gd name="T51" fmla="*/ 0 h 85"/>
                <a:gd name="T52" fmla="*/ 43 w 122"/>
                <a:gd name="T53" fmla="*/ 2 h 85"/>
                <a:gd name="T54" fmla="*/ 40 w 122"/>
                <a:gd name="T55" fmla="*/ 4 h 85"/>
                <a:gd name="T56" fmla="*/ 35 w 122"/>
                <a:gd name="T57" fmla="*/ 7 h 85"/>
                <a:gd name="T58" fmla="*/ 33 w 122"/>
                <a:gd name="T59" fmla="*/ 9 h 85"/>
                <a:gd name="T60" fmla="*/ 32 w 122"/>
                <a:gd name="T61" fmla="*/ 17 h 85"/>
                <a:gd name="T62" fmla="*/ 32 w 122"/>
                <a:gd name="T63" fmla="*/ 22 h 85"/>
                <a:gd name="T64" fmla="*/ 33 w 122"/>
                <a:gd name="T65" fmla="*/ 27 h 85"/>
                <a:gd name="T66" fmla="*/ 33 w 122"/>
                <a:gd name="T67" fmla="*/ 30 h 85"/>
                <a:gd name="T68" fmla="*/ 32 w 122"/>
                <a:gd name="T69" fmla="*/ 32 h 85"/>
                <a:gd name="T70" fmla="*/ 32 w 122"/>
                <a:gd name="T71" fmla="*/ 35 h 85"/>
                <a:gd name="T72" fmla="*/ 33 w 122"/>
                <a:gd name="T73" fmla="*/ 44 h 85"/>
                <a:gd name="T74" fmla="*/ 37 w 122"/>
                <a:gd name="T75" fmla="*/ 45 h 85"/>
                <a:gd name="T76" fmla="*/ 38 w 122"/>
                <a:gd name="T77" fmla="*/ 55 h 85"/>
                <a:gd name="T78" fmla="*/ 42 w 122"/>
                <a:gd name="T79" fmla="*/ 59 h 85"/>
                <a:gd name="T80" fmla="*/ 40 w 122"/>
                <a:gd name="T81" fmla="*/ 60 h 85"/>
                <a:gd name="T82" fmla="*/ 37 w 122"/>
                <a:gd name="T83" fmla="*/ 65 h 85"/>
                <a:gd name="T84" fmla="*/ 33 w 122"/>
                <a:gd name="T85" fmla="*/ 67 h 85"/>
                <a:gd name="T86" fmla="*/ 28 w 122"/>
                <a:gd name="T87" fmla="*/ 67 h 85"/>
                <a:gd name="T88" fmla="*/ 20 w 122"/>
                <a:gd name="T89" fmla="*/ 70 h 85"/>
                <a:gd name="T90" fmla="*/ 10 w 122"/>
                <a:gd name="T91" fmla="*/ 74 h 85"/>
                <a:gd name="T92" fmla="*/ 7 w 122"/>
                <a:gd name="T93" fmla="*/ 74 h 85"/>
                <a:gd name="T94" fmla="*/ 5 w 122"/>
                <a:gd name="T95" fmla="*/ 75 h 85"/>
                <a:gd name="T96" fmla="*/ 2 w 122"/>
                <a:gd name="T97" fmla="*/ 79 h 85"/>
                <a:gd name="T98" fmla="*/ 2 w 122"/>
                <a:gd name="T99" fmla="*/ 80 h 85"/>
                <a:gd name="T100" fmla="*/ 0 w 122"/>
                <a:gd name="T101" fmla="*/ 85 h 8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22"/>
                <a:gd name="T154" fmla="*/ 0 h 85"/>
                <a:gd name="T155" fmla="*/ 122 w 122"/>
                <a:gd name="T156" fmla="*/ 85 h 8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22" h="85">
                  <a:moveTo>
                    <a:pt x="0" y="85"/>
                  </a:moveTo>
                  <a:lnTo>
                    <a:pt x="122" y="85"/>
                  </a:lnTo>
                  <a:lnTo>
                    <a:pt x="122" y="74"/>
                  </a:lnTo>
                  <a:lnTo>
                    <a:pt x="110" y="62"/>
                  </a:lnTo>
                  <a:lnTo>
                    <a:pt x="105" y="60"/>
                  </a:lnTo>
                  <a:lnTo>
                    <a:pt x="90" y="59"/>
                  </a:lnTo>
                  <a:lnTo>
                    <a:pt x="78" y="57"/>
                  </a:lnTo>
                  <a:lnTo>
                    <a:pt x="77" y="57"/>
                  </a:lnTo>
                  <a:lnTo>
                    <a:pt x="73" y="54"/>
                  </a:lnTo>
                  <a:lnTo>
                    <a:pt x="72" y="50"/>
                  </a:lnTo>
                  <a:lnTo>
                    <a:pt x="70" y="42"/>
                  </a:lnTo>
                  <a:lnTo>
                    <a:pt x="73" y="42"/>
                  </a:lnTo>
                  <a:lnTo>
                    <a:pt x="73" y="40"/>
                  </a:lnTo>
                  <a:lnTo>
                    <a:pt x="75" y="37"/>
                  </a:lnTo>
                  <a:lnTo>
                    <a:pt x="75" y="25"/>
                  </a:lnTo>
                  <a:lnTo>
                    <a:pt x="73" y="24"/>
                  </a:lnTo>
                  <a:lnTo>
                    <a:pt x="73" y="22"/>
                  </a:lnTo>
                  <a:lnTo>
                    <a:pt x="73" y="17"/>
                  </a:lnTo>
                  <a:lnTo>
                    <a:pt x="72" y="14"/>
                  </a:lnTo>
                  <a:lnTo>
                    <a:pt x="70" y="7"/>
                  </a:lnTo>
                  <a:lnTo>
                    <a:pt x="67" y="4"/>
                  </a:lnTo>
                  <a:lnTo>
                    <a:pt x="65" y="2"/>
                  </a:lnTo>
                  <a:lnTo>
                    <a:pt x="58" y="2"/>
                  </a:lnTo>
                  <a:lnTo>
                    <a:pt x="57" y="0"/>
                  </a:lnTo>
                  <a:lnTo>
                    <a:pt x="55" y="0"/>
                  </a:lnTo>
                  <a:lnTo>
                    <a:pt x="50" y="0"/>
                  </a:lnTo>
                  <a:lnTo>
                    <a:pt x="43" y="2"/>
                  </a:lnTo>
                  <a:lnTo>
                    <a:pt x="40" y="4"/>
                  </a:lnTo>
                  <a:lnTo>
                    <a:pt x="35" y="7"/>
                  </a:lnTo>
                  <a:lnTo>
                    <a:pt x="33" y="9"/>
                  </a:lnTo>
                  <a:lnTo>
                    <a:pt x="32" y="17"/>
                  </a:lnTo>
                  <a:lnTo>
                    <a:pt x="32" y="22"/>
                  </a:lnTo>
                  <a:lnTo>
                    <a:pt x="33" y="27"/>
                  </a:lnTo>
                  <a:lnTo>
                    <a:pt x="33" y="30"/>
                  </a:lnTo>
                  <a:lnTo>
                    <a:pt x="32" y="32"/>
                  </a:lnTo>
                  <a:lnTo>
                    <a:pt x="32" y="35"/>
                  </a:lnTo>
                  <a:lnTo>
                    <a:pt x="33" y="44"/>
                  </a:lnTo>
                  <a:lnTo>
                    <a:pt x="37" y="45"/>
                  </a:lnTo>
                  <a:lnTo>
                    <a:pt x="38" y="55"/>
                  </a:lnTo>
                  <a:lnTo>
                    <a:pt x="42" y="59"/>
                  </a:lnTo>
                  <a:lnTo>
                    <a:pt x="40" y="60"/>
                  </a:lnTo>
                  <a:lnTo>
                    <a:pt x="37" y="65"/>
                  </a:lnTo>
                  <a:lnTo>
                    <a:pt x="33" y="67"/>
                  </a:lnTo>
                  <a:lnTo>
                    <a:pt x="28" y="67"/>
                  </a:lnTo>
                  <a:lnTo>
                    <a:pt x="20" y="70"/>
                  </a:lnTo>
                  <a:lnTo>
                    <a:pt x="10" y="74"/>
                  </a:lnTo>
                  <a:lnTo>
                    <a:pt x="7" y="74"/>
                  </a:lnTo>
                  <a:lnTo>
                    <a:pt x="5" y="75"/>
                  </a:lnTo>
                  <a:lnTo>
                    <a:pt x="2" y="79"/>
                  </a:lnTo>
                  <a:lnTo>
                    <a:pt x="2" y="80"/>
                  </a:lnTo>
                  <a:lnTo>
                    <a:pt x="0" y="85"/>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84229" name="Freeform 52"/>
            <p:cNvSpPr>
              <a:spLocks/>
            </p:cNvSpPr>
            <p:nvPr/>
          </p:nvSpPr>
          <p:spPr bwMode="auto">
            <a:xfrm>
              <a:off x="3782" y="3686"/>
              <a:ext cx="33" cy="56"/>
            </a:xfrm>
            <a:custGeom>
              <a:avLst/>
              <a:gdLst>
                <a:gd name="T0" fmla="*/ 22 w 33"/>
                <a:gd name="T1" fmla="*/ 56 h 56"/>
                <a:gd name="T2" fmla="*/ 22 w 33"/>
                <a:gd name="T3" fmla="*/ 50 h 56"/>
                <a:gd name="T4" fmla="*/ 22 w 33"/>
                <a:gd name="T5" fmla="*/ 48 h 56"/>
                <a:gd name="T6" fmla="*/ 20 w 33"/>
                <a:gd name="T7" fmla="*/ 45 h 56"/>
                <a:gd name="T8" fmla="*/ 22 w 33"/>
                <a:gd name="T9" fmla="*/ 40 h 56"/>
                <a:gd name="T10" fmla="*/ 20 w 33"/>
                <a:gd name="T11" fmla="*/ 38 h 56"/>
                <a:gd name="T12" fmla="*/ 22 w 33"/>
                <a:gd name="T13" fmla="*/ 33 h 56"/>
                <a:gd name="T14" fmla="*/ 28 w 33"/>
                <a:gd name="T15" fmla="*/ 26 h 56"/>
                <a:gd name="T16" fmla="*/ 30 w 33"/>
                <a:gd name="T17" fmla="*/ 28 h 56"/>
                <a:gd name="T18" fmla="*/ 32 w 33"/>
                <a:gd name="T19" fmla="*/ 28 h 56"/>
                <a:gd name="T20" fmla="*/ 33 w 33"/>
                <a:gd name="T21" fmla="*/ 28 h 56"/>
                <a:gd name="T22" fmla="*/ 33 w 33"/>
                <a:gd name="T23" fmla="*/ 28 h 56"/>
                <a:gd name="T24" fmla="*/ 33 w 33"/>
                <a:gd name="T25" fmla="*/ 26 h 56"/>
                <a:gd name="T26" fmla="*/ 33 w 33"/>
                <a:gd name="T27" fmla="*/ 25 h 56"/>
                <a:gd name="T28" fmla="*/ 32 w 33"/>
                <a:gd name="T29" fmla="*/ 25 h 56"/>
                <a:gd name="T30" fmla="*/ 33 w 33"/>
                <a:gd name="T31" fmla="*/ 20 h 56"/>
                <a:gd name="T32" fmla="*/ 33 w 33"/>
                <a:gd name="T33" fmla="*/ 16 h 56"/>
                <a:gd name="T34" fmla="*/ 32 w 33"/>
                <a:gd name="T35" fmla="*/ 8 h 56"/>
                <a:gd name="T36" fmla="*/ 28 w 33"/>
                <a:gd name="T37" fmla="*/ 5 h 56"/>
                <a:gd name="T38" fmla="*/ 27 w 33"/>
                <a:gd name="T39" fmla="*/ 1 h 56"/>
                <a:gd name="T40" fmla="*/ 27 w 33"/>
                <a:gd name="T41" fmla="*/ 1 h 56"/>
                <a:gd name="T42" fmla="*/ 25 w 33"/>
                <a:gd name="T43" fmla="*/ 1 h 56"/>
                <a:gd name="T44" fmla="*/ 25 w 33"/>
                <a:gd name="T45" fmla="*/ 1 h 56"/>
                <a:gd name="T46" fmla="*/ 23 w 33"/>
                <a:gd name="T47" fmla="*/ 1 h 56"/>
                <a:gd name="T48" fmla="*/ 20 w 33"/>
                <a:gd name="T49" fmla="*/ 0 h 56"/>
                <a:gd name="T50" fmla="*/ 20 w 33"/>
                <a:gd name="T51" fmla="*/ 1 h 56"/>
                <a:gd name="T52" fmla="*/ 18 w 33"/>
                <a:gd name="T53" fmla="*/ 3 h 56"/>
                <a:gd name="T54" fmla="*/ 15 w 33"/>
                <a:gd name="T55" fmla="*/ 3 h 56"/>
                <a:gd name="T56" fmla="*/ 13 w 33"/>
                <a:gd name="T57" fmla="*/ 5 h 56"/>
                <a:gd name="T58" fmla="*/ 12 w 33"/>
                <a:gd name="T59" fmla="*/ 5 h 56"/>
                <a:gd name="T60" fmla="*/ 8 w 33"/>
                <a:gd name="T61" fmla="*/ 5 h 56"/>
                <a:gd name="T62" fmla="*/ 7 w 33"/>
                <a:gd name="T63" fmla="*/ 8 h 56"/>
                <a:gd name="T64" fmla="*/ 7 w 33"/>
                <a:gd name="T65" fmla="*/ 8 h 56"/>
                <a:gd name="T66" fmla="*/ 2 w 33"/>
                <a:gd name="T67" fmla="*/ 13 h 56"/>
                <a:gd name="T68" fmla="*/ 2 w 33"/>
                <a:gd name="T69" fmla="*/ 15 h 56"/>
                <a:gd name="T70" fmla="*/ 0 w 33"/>
                <a:gd name="T71" fmla="*/ 18 h 56"/>
                <a:gd name="T72" fmla="*/ 2 w 33"/>
                <a:gd name="T73" fmla="*/ 26 h 56"/>
                <a:gd name="T74" fmla="*/ 2 w 33"/>
                <a:gd name="T75" fmla="*/ 30 h 56"/>
                <a:gd name="T76" fmla="*/ 3 w 33"/>
                <a:gd name="T77" fmla="*/ 33 h 56"/>
                <a:gd name="T78" fmla="*/ 3 w 33"/>
                <a:gd name="T79" fmla="*/ 35 h 56"/>
                <a:gd name="T80" fmla="*/ 3 w 33"/>
                <a:gd name="T81" fmla="*/ 36 h 56"/>
                <a:gd name="T82" fmla="*/ 3 w 33"/>
                <a:gd name="T83" fmla="*/ 36 h 56"/>
                <a:gd name="T84" fmla="*/ 2 w 33"/>
                <a:gd name="T85" fmla="*/ 36 h 56"/>
                <a:gd name="T86" fmla="*/ 0 w 33"/>
                <a:gd name="T87" fmla="*/ 40 h 56"/>
                <a:gd name="T88" fmla="*/ 0 w 33"/>
                <a:gd name="T89" fmla="*/ 43 h 56"/>
                <a:gd name="T90" fmla="*/ 0 w 33"/>
                <a:gd name="T91" fmla="*/ 56 h 56"/>
                <a:gd name="T92" fmla="*/ 22 w 33"/>
                <a:gd name="T93" fmla="*/ 56 h 5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3"/>
                <a:gd name="T142" fmla="*/ 0 h 56"/>
                <a:gd name="T143" fmla="*/ 33 w 33"/>
                <a:gd name="T144" fmla="*/ 56 h 5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3" h="56">
                  <a:moveTo>
                    <a:pt x="22" y="56"/>
                  </a:moveTo>
                  <a:lnTo>
                    <a:pt x="22" y="50"/>
                  </a:lnTo>
                  <a:lnTo>
                    <a:pt x="22" y="48"/>
                  </a:lnTo>
                  <a:lnTo>
                    <a:pt x="20" y="45"/>
                  </a:lnTo>
                  <a:lnTo>
                    <a:pt x="22" y="40"/>
                  </a:lnTo>
                  <a:lnTo>
                    <a:pt x="20" y="38"/>
                  </a:lnTo>
                  <a:lnTo>
                    <a:pt x="22" y="33"/>
                  </a:lnTo>
                  <a:lnTo>
                    <a:pt x="28" y="26"/>
                  </a:lnTo>
                  <a:lnTo>
                    <a:pt x="30" y="28"/>
                  </a:lnTo>
                  <a:lnTo>
                    <a:pt x="32" y="28"/>
                  </a:lnTo>
                  <a:lnTo>
                    <a:pt x="33" y="28"/>
                  </a:lnTo>
                  <a:lnTo>
                    <a:pt x="33" y="26"/>
                  </a:lnTo>
                  <a:lnTo>
                    <a:pt x="33" y="25"/>
                  </a:lnTo>
                  <a:lnTo>
                    <a:pt x="32" y="25"/>
                  </a:lnTo>
                  <a:lnTo>
                    <a:pt x="33" y="20"/>
                  </a:lnTo>
                  <a:lnTo>
                    <a:pt x="33" y="16"/>
                  </a:lnTo>
                  <a:lnTo>
                    <a:pt x="32" y="8"/>
                  </a:lnTo>
                  <a:lnTo>
                    <a:pt x="28" y="5"/>
                  </a:lnTo>
                  <a:lnTo>
                    <a:pt x="27" y="1"/>
                  </a:lnTo>
                  <a:lnTo>
                    <a:pt x="25" y="1"/>
                  </a:lnTo>
                  <a:lnTo>
                    <a:pt x="23" y="1"/>
                  </a:lnTo>
                  <a:lnTo>
                    <a:pt x="20" y="0"/>
                  </a:lnTo>
                  <a:lnTo>
                    <a:pt x="20" y="1"/>
                  </a:lnTo>
                  <a:lnTo>
                    <a:pt x="18" y="3"/>
                  </a:lnTo>
                  <a:lnTo>
                    <a:pt x="15" y="3"/>
                  </a:lnTo>
                  <a:lnTo>
                    <a:pt x="13" y="5"/>
                  </a:lnTo>
                  <a:lnTo>
                    <a:pt x="12" y="5"/>
                  </a:lnTo>
                  <a:lnTo>
                    <a:pt x="8" y="5"/>
                  </a:lnTo>
                  <a:lnTo>
                    <a:pt x="7" y="8"/>
                  </a:lnTo>
                  <a:lnTo>
                    <a:pt x="2" y="13"/>
                  </a:lnTo>
                  <a:lnTo>
                    <a:pt x="2" y="15"/>
                  </a:lnTo>
                  <a:lnTo>
                    <a:pt x="0" y="18"/>
                  </a:lnTo>
                  <a:lnTo>
                    <a:pt x="2" y="26"/>
                  </a:lnTo>
                  <a:lnTo>
                    <a:pt x="2" y="30"/>
                  </a:lnTo>
                  <a:lnTo>
                    <a:pt x="3" y="33"/>
                  </a:lnTo>
                  <a:lnTo>
                    <a:pt x="3" y="35"/>
                  </a:lnTo>
                  <a:lnTo>
                    <a:pt x="3" y="36"/>
                  </a:lnTo>
                  <a:lnTo>
                    <a:pt x="2" y="36"/>
                  </a:lnTo>
                  <a:lnTo>
                    <a:pt x="0" y="40"/>
                  </a:lnTo>
                  <a:lnTo>
                    <a:pt x="0" y="43"/>
                  </a:lnTo>
                  <a:lnTo>
                    <a:pt x="0" y="56"/>
                  </a:lnTo>
                  <a:lnTo>
                    <a:pt x="22" y="56"/>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84230" name="Freeform 53"/>
            <p:cNvSpPr>
              <a:spLocks/>
            </p:cNvSpPr>
            <p:nvPr/>
          </p:nvSpPr>
          <p:spPr bwMode="auto">
            <a:xfrm>
              <a:off x="3814" y="3679"/>
              <a:ext cx="8" cy="2"/>
            </a:xfrm>
            <a:custGeom>
              <a:avLst/>
              <a:gdLst>
                <a:gd name="T0" fmla="*/ 0 w 8"/>
                <a:gd name="T1" fmla="*/ 2 h 2"/>
                <a:gd name="T2" fmla="*/ 8 w 8"/>
                <a:gd name="T3" fmla="*/ 0 h 2"/>
                <a:gd name="T4" fmla="*/ 8 w 8"/>
                <a:gd name="T5" fmla="*/ 2 h 2"/>
                <a:gd name="T6" fmla="*/ 0 w 8"/>
                <a:gd name="T7" fmla="*/ 2 h 2"/>
                <a:gd name="T8" fmla="*/ 0 60000 65536"/>
                <a:gd name="T9" fmla="*/ 0 60000 65536"/>
                <a:gd name="T10" fmla="*/ 0 60000 65536"/>
                <a:gd name="T11" fmla="*/ 0 60000 65536"/>
                <a:gd name="T12" fmla="*/ 0 w 8"/>
                <a:gd name="T13" fmla="*/ 0 h 2"/>
                <a:gd name="T14" fmla="*/ 8 w 8"/>
                <a:gd name="T15" fmla="*/ 2 h 2"/>
              </a:gdLst>
              <a:ahLst/>
              <a:cxnLst>
                <a:cxn ang="T8">
                  <a:pos x="T0" y="T1"/>
                </a:cxn>
                <a:cxn ang="T9">
                  <a:pos x="T2" y="T3"/>
                </a:cxn>
                <a:cxn ang="T10">
                  <a:pos x="T4" y="T5"/>
                </a:cxn>
                <a:cxn ang="T11">
                  <a:pos x="T6" y="T7"/>
                </a:cxn>
              </a:cxnLst>
              <a:rect l="T12" t="T13" r="T14" b="T15"/>
              <a:pathLst>
                <a:path w="8" h="2">
                  <a:moveTo>
                    <a:pt x="0" y="2"/>
                  </a:moveTo>
                  <a:lnTo>
                    <a:pt x="8" y="0"/>
                  </a:lnTo>
                  <a:lnTo>
                    <a:pt x="8" y="2"/>
                  </a:lnTo>
                  <a:lnTo>
                    <a:pt x="0" y="2"/>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84231" name="Freeform 54"/>
            <p:cNvSpPr>
              <a:spLocks/>
            </p:cNvSpPr>
            <p:nvPr/>
          </p:nvSpPr>
          <p:spPr bwMode="auto">
            <a:xfrm>
              <a:off x="3832" y="3684"/>
              <a:ext cx="5" cy="2"/>
            </a:xfrm>
            <a:custGeom>
              <a:avLst/>
              <a:gdLst>
                <a:gd name="T0" fmla="*/ 0 w 5"/>
                <a:gd name="T1" fmla="*/ 0 h 2"/>
                <a:gd name="T2" fmla="*/ 5 w 5"/>
                <a:gd name="T3" fmla="*/ 2 h 2"/>
                <a:gd name="T4" fmla="*/ 5 w 5"/>
                <a:gd name="T5" fmla="*/ 0 h 2"/>
                <a:gd name="T6" fmla="*/ 0 w 5"/>
                <a:gd name="T7" fmla="*/ 0 h 2"/>
                <a:gd name="T8" fmla="*/ 0 60000 65536"/>
                <a:gd name="T9" fmla="*/ 0 60000 65536"/>
                <a:gd name="T10" fmla="*/ 0 60000 65536"/>
                <a:gd name="T11" fmla="*/ 0 60000 65536"/>
                <a:gd name="T12" fmla="*/ 0 w 5"/>
                <a:gd name="T13" fmla="*/ 0 h 2"/>
                <a:gd name="T14" fmla="*/ 5 w 5"/>
                <a:gd name="T15" fmla="*/ 2 h 2"/>
              </a:gdLst>
              <a:ahLst/>
              <a:cxnLst>
                <a:cxn ang="T8">
                  <a:pos x="T0" y="T1"/>
                </a:cxn>
                <a:cxn ang="T9">
                  <a:pos x="T2" y="T3"/>
                </a:cxn>
                <a:cxn ang="T10">
                  <a:pos x="T4" y="T5"/>
                </a:cxn>
                <a:cxn ang="T11">
                  <a:pos x="T6" y="T7"/>
                </a:cxn>
              </a:cxnLst>
              <a:rect l="T12" t="T13" r="T14" b="T15"/>
              <a:pathLst>
                <a:path w="5" h="2">
                  <a:moveTo>
                    <a:pt x="0" y="0"/>
                  </a:moveTo>
                  <a:lnTo>
                    <a:pt x="5" y="2"/>
                  </a:lnTo>
                  <a:lnTo>
                    <a:pt x="5" y="0"/>
                  </a:lnTo>
                  <a:lnTo>
                    <a:pt x="0" y="0"/>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84232" name="Line 55"/>
            <p:cNvSpPr>
              <a:spLocks noChangeShapeType="1"/>
            </p:cNvSpPr>
            <p:nvPr/>
          </p:nvSpPr>
          <p:spPr bwMode="auto">
            <a:xfrm flipV="1">
              <a:off x="3809" y="3681"/>
              <a:ext cx="5"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233" name="Freeform 56"/>
            <p:cNvSpPr>
              <a:spLocks/>
            </p:cNvSpPr>
            <p:nvPr/>
          </p:nvSpPr>
          <p:spPr bwMode="auto">
            <a:xfrm>
              <a:off x="3814" y="3684"/>
              <a:ext cx="18" cy="10"/>
            </a:xfrm>
            <a:custGeom>
              <a:avLst/>
              <a:gdLst>
                <a:gd name="T0" fmla="*/ 0 w 18"/>
                <a:gd name="T1" fmla="*/ 10 h 10"/>
                <a:gd name="T2" fmla="*/ 15 w 18"/>
                <a:gd name="T3" fmla="*/ 0 h 10"/>
                <a:gd name="T4" fmla="*/ 18 w 18"/>
                <a:gd name="T5" fmla="*/ 0 h 10"/>
                <a:gd name="T6" fmla="*/ 0 60000 65536"/>
                <a:gd name="T7" fmla="*/ 0 60000 65536"/>
                <a:gd name="T8" fmla="*/ 0 60000 65536"/>
                <a:gd name="T9" fmla="*/ 0 w 18"/>
                <a:gd name="T10" fmla="*/ 0 h 10"/>
                <a:gd name="T11" fmla="*/ 18 w 18"/>
                <a:gd name="T12" fmla="*/ 10 h 10"/>
              </a:gdLst>
              <a:ahLst/>
              <a:cxnLst>
                <a:cxn ang="T6">
                  <a:pos x="T0" y="T1"/>
                </a:cxn>
                <a:cxn ang="T7">
                  <a:pos x="T2" y="T3"/>
                </a:cxn>
                <a:cxn ang="T8">
                  <a:pos x="T4" y="T5"/>
                </a:cxn>
              </a:cxnLst>
              <a:rect l="T9" t="T10" r="T11" b="T12"/>
              <a:pathLst>
                <a:path w="18" h="10">
                  <a:moveTo>
                    <a:pt x="0" y="10"/>
                  </a:moveTo>
                  <a:lnTo>
                    <a:pt x="15" y="0"/>
                  </a:lnTo>
                  <a:lnTo>
                    <a:pt x="18"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234" name="Freeform 57"/>
            <p:cNvSpPr>
              <a:spLocks/>
            </p:cNvSpPr>
            <p:nvPr/>
          </p:nvSpPr>
          <p:spPr bwMode="auto">
            <a:xfrm>
              <a:off x="4040" y="3709"/>
              <a:ext cx="14" cy="13"/>
            </a:xfrm>
            <a:custGeom>
              <a:avLst/>
              <a:gdLst>
                <a:gd name="T0" fmla="*/ 5 w 14"/>
                <a:gd name="T1" fmla="*/ 13 h 13"/>
                <a:gd name="T2" fmla="*/ 10 w 14"/>
                <a:gd name="T3" fmla="*/ 8 h 13"/>
                <a:gd name="T4" fmla="*/ 14 w 14"/>
                <a:gd name="T5" fmla="*/ 5 h 13"/>
                <a:gd name="T6" fmla="*/ 12 w 14"/>
                <a:gd name="T7" fmla="*/ 2 h 13"/>
                <a:gd name="T8" fmla="*/ 10 w 14"/>
                <a:gd name="T9" fmla="*/ 0 h 13"/>
                <a:gd name="T10" fmla="*/ 7 w 14"/>
                <a:gd name="T11" fmla="*/ 2 h 13"/>
                <a:gd name="T12" fmla="*/ 7 w 14"/>
                <a:gd name="T13" fmla="*/ 2 h 13"/>
                <a:gd name="T14" fmla="*/ 9 w 14"/>
                <a:gd name="T15" fmla="*/ 2 h 13"/>
                <a:gd name="T16" fmla="*/ 7 w 14"/>
                <a:gd name="T17" fmla="*/ 3 h 13"/>
                <a:gd name="T18" fmla="*/ 7 w 14"/>
                <a:gd name="T19" fmla="*/ 5 h 13"/>
                <a:gd name="T20" fmla="*/ 4 w 14"/>
                <a:gd name="T21" fmla="*/ 3 h 13"/>
                <a:gd name="T22" fmla="*/ 2 w 14"/>
                <a:gd name="T23" fmla="*/ 3 h 13"/>
                <a:gd name="T24" fmla="*/ 0 w 14"/>
                <a:gd name="T25" fmla="*/ 5 h 13"/>
                <a:gd name="T26" fmla="*/ 0 w 14"/>
                <a:gd name="T27" fmla="*/ 5 h 13"/>
                <a:gd name="T28" fmla="*/ 2 w 14"/>
                <a:gd name="T29" fmla="*/ 8 h 13"/>
                <a:gd name="T30" fmla="*/ 5 w 14"/>
                <a:gd name="T31" fmla="*/ 12 h 13"/>
                <a:gd name="T32" fmla="*/ 5 w 14"/>
                <a:gd name="T33" fmla="*/ 13 h 1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
                <a:gd name="T52" fmla="*/ 0 h 13"/>
                <a:gd name="T53" fmla="*/ 14 w 14"/>
                <a:gd name="T54" fmla="*/ 13 h 1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 h="13">
                  <a:moveTo>
                    <a:pt x="5" y="13"/>
                  </a:moveTo>
                  <a:lnTo>
                    <a:pt x="10" y="8"/>
                  </a:lnTo>
                  <a:lnTo>
                    <a:pt x="14" y="5"/>
                  </a:lnTo>
                  <a:lnTo>
                    <a:pt x="12" y="2"/>
                  </a:lnTo>
                  <a:lnTo>
                    <a:pt x="10" y="0"/>
                  </a:lnTo>
                  <a:lnTo>
                    <a:pt x="7" y="2"/>
                  </a:lnTo>
                  <a:lnTo>
                    <a:pt x="9" y="2"/>
                  </a:lnTo>
                  <a:lnTo>
                    <a:pt x="7" y="3"/>
                  </a:lnTo>
                  <a:lnTo>
                    <a:pt x="7" y="5"/>
                  </a:lnTo>
                  <a:lnTo>
                    <a:pt x="4" y="3"/>
                  </a:lnTo>
                  <a:lnTo>
                    <a:pt x="2" y="3"/>
                  </a:lnTo>
                  <a:lnTo>
                    <a:pt x="0" y="5"/>
                  </a:lnTo>
                  <a:lnTo>
                    <a:pt x="2" y="8"/>
                  </a:lnTo>
                  <a:lnTo>
                    <a:pt x="5" y="12"/>
                  </a:lnTo>
                  <a:lnTo>
                    <a:pt x="5" y="13"/>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235" name="Freeform 58"/>
            <p:cNvSpPr>
              <a:spLocks/>
            </p:cNvSpPr>
            <p:nvPr/>
          </p:nvSpPr>
          <p:spPr bwMode="auto">
            <a:xfrm>
              <a:off x="4037" y="3726"/>
              <a:ext cx="5" cy="13"/>
            </a:xfrm>
            <a:custGeom>
              <a:avLst/>
              <a:gdLst>
                <a:gd name="T0" fmla="*/ 5 w 5"/>
                <a:gd name="T1" fmla="*/ 3 h 13"/>
                <a:gd name="T2" fmla="*/ 3 w 5"/>
                <a:gd name="T3" fmla="*/ 0 h 13"/>
                <a:gd name="T4" fmla="*/ 2 w 5"/>
                <a:gd name="T5" fmla="*/ 3 h 13"/>
                <a:gd name="T6" fmla="*/ 0 w 5"/>
                <a:gd name="T7" fmla="*/ 6 h 13"/>
                <a:gd name="T8" fmla="*/ 0 w 5"/>
                <a:gd name="T9" fmla="*/ 10 h 13"/>
                <a:gd name="T10" fmla="*/ 0 w 5"/>
                <a:gd name="T11" fmla="*/ 10 h 13"/>
                <a:gd name="T12" fmla="*/ 0 w 5"/>
                <a:gd name="T13" fmla="*/ 13 h 13"/>
                <a:gd name="T14" fmla="*/ 3 w 5"/>
                <a:gd name="T15" fmla="*/ 11 h 13"/>
                <a:gd name="T16" fmla="*/ 3 w 5"/>
                <a:gd name="T17" fmla="*/ 8 h 13"/>
                <a:gd name="T18" fmla="*/ 3 w 5"/>
                <a:gd name="T19" fmla="*/ 6 h 13"/>
                <a:gd name="T20" fmla="*/ 5 w 5"/>
                <a:gd name="T21" fmla="*/ 3 h 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
                <a:gd name="T34" fmla="*/ 0 h 13"/>
                <a:gd name="T35" fmla="*/ 5 w 5"/>
                <a:gd name="T36" fmla="*/ 13 h 1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 h="13">
                  <a:moveTo>
                    <a:pt x="5" y="3"/>
                  </a:moveTo>
                  <a:lnTo>
                    <a:pt x="3" y="0"/>
                  </a:lnTo>
                  <a:lnTo>
                    <a:pt x="2" y="3"/>
                  </a:lnTo>
                  <a:lnTo>
                    <a:pt x="0" y="6"/>
                  </a:lnTo>
                  <a:lnTo>
                    <a:pt x="0" y="10"/>
                  </a:lnTo>
                  <a:lnTo>
                    <a:pt x="0" y="13"/>
                  </a:lnTo>
                  <a:lnTo>
                    <a:pt x="3" y="11"/>
                  </a:lnTo>
                  <a:lnTo>
                    <a:pt x="3" y="8"/>
                  </a:lnTo>
                  <a:lnTo>
                    <a:pt x="3" y="6"/>
                  </a:lnTo>
                  <a:lnTo>
                    <a:pt x="5" y="3"/>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236" name="Freeform 59"/>
            <p:cNvSpPr>
              <a:spLocks/>
            </p:cNvSpPr>
            <p:nvPr/>
          </p:nvSpPr>
          <p:spPr bwMode="auto">
            <a:xfrm>
              <a:off x="3577" y="3689"/>
              <a:ext cx="1" cy="3"/>
            </a:xfrm>
            <a:custGeom>
              <a:avLst/>
              <a:gdLst>
                <a:gd name="T0" fmla="*/ 1 w 1"/>
                <a:gd name="T1" fmla="*/ 0 h 3"/>
                <a:gd name="T2" fmla="*/ 1 w 1"/>
                <a:gd name="T3" fmla="*/ 2 h 3"/>
                <a:gd name="T4" fmla="*/ 1 w 1"/>
                <a:gd name="T5" fmla="*/ 3 h 3"/>
                <a:gd name="T6" fmla="*/ 0 w 1"/>
                <a:gd name="T7" fmla="*/ 2 h 3"/>
                <a:gd name="T8" fmla="*/ 1 w 1"/>
                <a:gd name="T9" fmla="*/ 0 h 3"/>
                <a:gd name="T10" fmla="*/ 0 60000 65536"/>
                <a:gd name="T11" fmla="*/ 0 60000 65536"/>
                <a:gd name="T12" fmla="*/ 0 60000 65536"/>
                <a:gd name="T13" fmla="*/ 0 60000 65536"/>
                <a:gd name="T14" fmla="*/ 0 60000 65536"/>
                <a:gd name="T15" fmla="*/ 0 w 1"/>
                <a:gd name="T16" fmla="*/ 0 h 3"/>
                <a:gd name="T17" fmla="*/ 1 w 1"/>
                <a:gd name="T18" fmla="*/ 3 h 3"/>
              </a:gdLst>
              <a:ahLst/>
              <a:cxnLst>
                <a:cxn ang="T10">
                  <a:pos x="T0" y="T1"/>
                </a:cxn>
                <a:cxn ang="T11">
                  <a:pos x="T2" y="T3"/>
                </a:cxn>
                <a:cxn ang="T12">
                  <a:pos x="T4" y="T5"/>
                </a:cxn>
                <a:cxn ang="T13">
                  <a:pos x="T6" y="T7"/>
                </a:cxn>
                <a:cxn ang="T14">
                  <a:pos x="T8" y="T9"/>
                </a:cxn>
              </a:cxnLst>
              <a:rect l="T15" t="T16" r="T17" b="T18"/>
              <a:pathLst>
                <a:path w="1" h="3">
                  <a:moveTo>
                    <a:pt x="1" y="0"/>
                  </a:moveTo>
                  <a:lnTo>
                    <a:pt x="1" y="2"/>
                  </a:lnTo>
                  <a:lnTo>
                    <a:pt x="1" y="3"/>
                  </a:lnTo>
                  <a:lnTo>
                    <a:pt x="0" y="2"/>
                  </a:lnTo>
                  <a:lnTo>
                    <a:pt x="1"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237" name="Freeform 60"/>
            <p:cNvSpPr>
              <a:spLocks/>
            </p:cNvSpPr>
            <p:nvPr/>
          </p:nvSpPr>
          <p:spPr bwMode="auto">
            <a:xfrm>
              <a:off x="3575" y="3716"/>
              <a:ext cx="5" cy="8"/>
            </a:xfrm>
            <a:custGeom>
              <a:avLst/>
              <a:gdLst>
                <a:gd name="T0" fmla="*/ 2 w 5"/>
                <a:gd name="T1" fmla="*/ 8 h 8"/>
                <a:gd name="T2" fmla="*/ 3 w 5"/>
                <a:gd name="T3" fmla="*/ 8 h 8"/>
                <a:gd name="T4" fmla="*/ 3 w 5"/>
                <a:gd name="T5" fmla="*/ 8 h 8"/>
                <a:gd name="T6" fmla="*/ 3 w 5"/>
                <a:gd name="T7" fmla="*/ 6 h 8"/>
                <a:gd name="T8" fmla="*/ 5 w 5"/>
                <a:gd name="T9" fmla="*/ 5 h 8"/>
                <a:gd name="T10" fmla="*/ 5 w 5"/>
                <a:gd name="T11" fmla="*/ 1 h 8"/>
                <a:gd name="T12" fmla="*/ 5 w 5"/>
                <a:gd name="T13" fmla="*/ 0 h 8"/>
                <a:gd name="T14" fmla="*/ 0 w 5"/>
                <a:gd name="T15" fmla="*/ 0 h 8"/>
                <a:gd name="T16" fmla="*/ 0 w 5"/>
                <a:gd name="T17" fmla="*/ 1 h 8"/>
                <a:gd name="T18" fmla="*/ 2 w 5"/>
                <a:gd name="T19" fmla="*/ 6 h 8"/>
                <a:gd name="T20" fmla="*/ 2 w 5"/>
                <a:gd name="T21" fmla="*/ 8 h 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
                <a:gd name="T34" fmla="*/ 0 h 8"/>
                <a:gd name="T35" fmla="*/ 5 w 5"/>
                <a:gd name="T36" fmla="*/ 8 h 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 h="8">
                  <a:moveTo>
                    <a:pt x="2" y="8"/>
                  </a:moveTo>
                  <a:lnTo>
                    <a:pt x="3" y="8"/>
                  </a:lnTo>
                  <a:lnTo>
                    <a:pt x="3" y="6"/>
                  </a:lnTo>
                  <a:lnTo>
                    <a:pt x="5" y="5"/>
                  </a:lnTo>
                  <a:lnTo>
                    <a:pt x="5" y="1"/>
                  </a:lnTo>
                  <a:lnTo>
                    <a:pt x="5" y="0"/>
                  </a:lnTo>
                  <a:lnTo>
                    <a:pt x="0" y="0"/>
                  </a:lnTo>
                  <a:lnTo>
                    <a:pt x="0" y="1"/>
                  </a:lnTo>
                  <a:lnTo>
                    <a:pt x="2" y="6"/>
                  </a:lnTo>
                  <a:lnTo>
                    <a:pt x="2" y="8"/>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238" name="Freeform 61"/>
            <p:cNvSpPr>
              <a:spLocks/>
            </p:cNvSpPr>
            <p:nvPr/>
          </p:nvSpPr>
          <p:spPr bwMode="auto">
            <a:xfrm>
              <a:off x="3578" y="3714"/>
              <a:ext cx="2" cy="1"/>
            </a:xfrm>
            <a:custGeom>
              <a:avLst/>
              <a:gdLst>
                <a:gd name="T0" fmla="*/ 0 w 2"/>
                <a:gd name="T1" fmla="*/ 0 h 1"/>
                <a:gd name="T2" fmla="*/ 2 w 2"/>
                <a:gd name="T3" fmla="*/ 0 h 1"/>
                <a:gd name="T4" fmla="*/ 0 w 2"/>
                <a:gd name="T5" fmla="*/ 0 h 1"/>
                <a:gd name="T6" fmla="*/ 0 60000 65536"/>
                <a:gd name="T7" fmla="*/ 0 60000 65536"/>
                <a:gd name="T8" fmla="*/ 0 60000 65536"/>
                <a:gd name="T9" fmla="*/ 0 w 2"/>
                <a:gd name="T10" fmla="*/ 0 h 1"/>
                <a:gd name="T11" fmla="*/ 2 w 2"/>
                <a:gd name="T12" fmla="*/ 1 h 1"/>
              </a:gdLst>
              <a:ahLst/>
              <a:cxnLst>
                <a:cxn ang="T6">
                  <a:pos x="T0" y="T1"/>
                </a:cxn>
                <a:cxn ang="T7">
                  <a:pos x="T2" y="T3"/>
                </a:cxn>
                <a:cxn ang="T8">
                  <a:pos x="T4" y="T5"/>
                </a:cxn>
              </a:cxnLst>
              <a:rect l="T9" t="T10" r="T11" b="T12"/>
              <a:pathLst>
                <a:path w="2" h="1">
                  <a:moveTo>
                    <a:pt x="0" y="0"/>
                  </a:moveTo>
                  <a:lnTo>
                    <a:pt x="2" y="0"/>
                  </a:lnTo>
                  <a:lnTo>
                    <a:pt x="0"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239" name="Rectangle 62"/>
            <p:cNvSpPr>
              <a:spLocks noChangeArrowheads="1"/>
            </p:cNvSpPr>
            <p:nvPr/>
          </p:nvSpPr>
          <p:spPr bwMode="auto">
            <a:xfrm>
              <a:off x="3837" y="3826"/>
              <a:ext cx="38" cy="8"/>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240" name="Freeform 63"/>
            <p:cNvSpPr>
              <a:spLocks/>
            </p:cNvSpPr>
            <p:nvPr/>
          </p:nvSpPr>
          <p:spPr bwMode="auto">
            <a:xfrm>
              <a:off x="4122" y="3767"/>
              <a:ext cx="13" cy="9"/>
            </a:xfrm>
            <a:custGeom>
              <a:avLst/>
              <a:gdLst>
                <a:gd name="T0" fmla="*/ 0 w 13"/>
                <a:gd name="T1" fmla="*/ 9 h 9"/>
                <a:gd name="T2" fmla="*/ 13 w 13"/>
                <a:gd name="T3" fmla="*/ 4 h 9"/>
                <a:gd name="T4" fmla="*/ 2 w 13"/>
                <a:gd name="T5" fmla="*/ 0 h 9"/>
                <a:gd name="T6" fmla="*/ 0 w 13"/>
                <a:gd name="T7" fmla="*/ 9 h 9"/>
                <a:gd name="T8" fmla="*/ 0 60000 65536"/>
                <a:gd name="T9" fmla="*/ 0 60000 65536"/>
                <a:gd name="T10" fmla="*/ 0 60000 65536"/>
                <a:gd name="T11" fmla="*/ 0 60000 65536"/>
                <a:gd name="T12" fmla="*/ 0 w 13"/>
                <a:gd name="T13" fmla="*/ 0 h 9"/>
                <a:gd name="T14" fmla="*/ 13 w 13"/>
                <a:gd name="T15" fmla="*/ 9 h 9"/>
              </a:gdLst>
              <a:ahLst/>
              <a:cxnLst>
                <a:cxn ang="T8">
                  <a:pos x="T0" y="T1"/>
                </a:cxn>
                <a:cxn ang="T9">
                  <a:pos x="T2" y="T3"/>
                </a:cxn>
                <a:cxn ang="T10">
                  <a:pos x="T4" y="T5"/>
                </a:cxn>
                <a:cxn ang="T11">
                  <a:pos x="T6" y="T7"/>
                </a:cxn>
              </a:cxnLst>
              <a:rect l="T12" t="T13" r="T14" b="T15"/>
              <a:pathLst>
                <a:path w="13" h="9">
                  <a:moveTo>
                    <a:pt x="0" y="9"/>
                  </a:moveTo>
                  <a:lnTo>
                    <a:pt x="13" y="4"/>
                  </a:lnTo>
                  <a:lnTo>
                    <a:pt x="2" y="0"/>
                  </a:lnTo>
                  <a:lnTo>
                    <a:pt x="0" y="9"/>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241" name="Freeform 64"/>
            <p:cNvSpPr>
              <a:spLocks/>
            </p:cNvSpPr>
            <p:nvPr/>
          </p:nvSpPr>
          <p:spPr bwMode="auto">
            <a:xfrm>
              <a:off x="3563" y="3679"/>
              <a:ext cx="4" cy="2"/>
            </a:xfrm>
            <a:custGeom>
              <a:avLst/>
              <a:gdLst>
                <a:gd name="T0" fmla="*/ 0 w 4"/>
                <a:gd name="T1" fmla="*/ 0 h 2"/>
                <a:gd name="T2" fmla="*/ 2 w 4"/>
                <a:gd name="T3" fmla="*/ 0 h 2"/>
                <a:gd name="T4" fmla="*/ 4 w 4"/>
                <a:gd name="T5" fmla="*/ 2 h 2"/>
                <a:gd name="T6" fmla="*/ 4 w 4"/>
                <a:gd name="T7" fmla="*/ 2 h 2"/>
                <a:gd name="T8" fmla="*/ 2 w 4"/>
                <a:gd name="T9" fmla="*/ 0 h 2"/>
                <a:gd name="T10" fmla="*/ 0 w 4"/>
                <a:gd name="T11" fmla="*/ 0 h 2"/>
                <a:gd name="T12" fmla="*/ 0 60000 65536"/>
                <a:gd name="T13" fmla="*/ 0 60000 65536"/>
                <a:gd name="T14" fmla="*/ 0 60000 65536"/>
                <a:gd name="T15" fmla="*/ 0 60000 65536"/>
                <a:gd name="T16" fmla="*/ 0 60000 65536"/>
                <a:gd name="T17" fmla="*/ 0 60000 65536"/>
                <a:gd name="T18" fmla="*/ 0 w 4"/>
                <a:gd name="T19" fmla="*/ 0 h 2"/>
                <a:gd name="T20" fmla="*/ 4 w 4"/>
                <a:gd name="T21" fmla="*/ 2 h 2"/>
              </a:gdLst>
              <a:ahLst/>
              <a:cxnLst>
                <a:cxn ang="T12">
                  <a:pos x="T0" y="T1"/>
                </a:cxn>
                <a:cxn ang="T13">
                  <a:pos x="T2" y="T3"/>
                </a:cxn>
                <a:cxn ang="T14">
                  <a:pos x="T4" y="T5"/>
                </a:cxn>
                <a:cxn ang="T15">
                  <a:pos x="T6" y="T7"/>
                </a:cxn>
                <a:cxn ang="T16">
                  <a:pos x="T8" y="T9"/>
                </a:cxn>
                <a:cxn ang="T17">
                  <a:pos x="T10" y="T11"/>
                </a:cxn>
              </a:cxnLst>
              <a:rect l="T18" t="T19" r="T20" b="T21"/>
              <a:pathLst>
                <a:path w="4" h="2">
                  <a:moveTo>
                    <a:pt x="0" y="0"/>
                  </a:moveTo>
                  <a:lnTo>
                    <a:pt x="2" y="0"/>
                  </a:lnTo>
                  <a:lnTo>
                    <a:pt x="4" y="2"/>
                  </a:lnTo>
                  <a:lnTo>
                    <a:pt x="2" y="0"/>
                  </a:lnTo>
                  <a:lnTo>
                    <a:pt x="0"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3990" name="Group 65"/>
          <p:cNvGrpSpPr>
            <a:grpSpLocks/>
          </p:cNvGrpSpPr>
          <p:nvPr/>
        </p:nvGrpSpPr>
        <p:grpSpPr bwMode="auto">
          <a:xfrm>
            <a:off x="4557713" y="1701800"/>
            <a:ext cx="788987" cy="1019175"/>
            <a:chOff x="3468" y="2539"/>
            <a:chExt cx="1066" cy="1581"/>
          </a:xfrm>
        </p:grpSpPr>
        <p:sp>
          <p:nvSpPr>
            <p:cNvPr id="84188" name="Freeform 66"/>
            <p:cNvSpPr>
              <a:spLocks/>
            </p:cNvSpPr>
            <p:nvPr/>
          </p:nvSpPr>
          <p:spPr bwMode="auto">
            <a:xfrm>
              <a:off x="3468" y="2565"/>
              <a:ext cx="1066" cy="1555"/>
            </a:xfrm>
            <a:custGeom>
              <a:avLst/>
              <a:gdLst>
                <a:gd name="T0" fmla="*/ 761 w 1066"/>
                <a:gd name="T1" fmla="*/ 176 h 1555"/>
                <a:gd name="T2" fmla="*/ 742 w 1066"/>
                <a:gd name="T3" fmla="*/ 122 h 1555"/>
                <a:gd name="T4" fmla="*/ 724 w 1066"/>
                <a:gd name="T5" fmla="*/ 72 h 1555"/>
                <a:gd name="T6" fmla="*/ 674 w 1066"/>
                <a:gd name="T7" fmla="*/ 42 h 1555"/>
                <a:gd name="T8" fmla="*/ 665 w 1066"/>
                <a:gd name="T9" fmla="*/ 34 h 1555"/>
                <a:gd name="T10" fmla="*/ 642 w 1066"/>
                <a:gd name="T11" fmla="*/ 5 h 1555"/>
                <a:gd name="T12" fmla="*/ 588 w 1066"/>
                <a:gd name="T13" fmla="*/ 2 h 1555"/>
                <a:gd name="T14" fmla="*/ 469 w 1066"/>
                <a:gd name="T15" fmla="*/ 14 h 1555"/>
                <a:gd name="T16" fmla="*/ 407 w 1066"/>
                <a:gd name="T17" fmla="*/ 33 h 1555"/>
                <a:gd name="T18" fmla="*/ 386 w 1066"/>
                <a:gd name="T19" fmla="*/ 35 h 1555"/>
                <a:gd name="T20" fmla="*/ 322 w 1066"/>
                <a:gd name="T21" fmla="*/ 52 h 1555"/>
                <a:gd name="T22" fmla="*/ 188 w 1066"/>
                <a:gd name="T23" fmla="*/ 130 h 1555"/>
                <a:gd name="T24" fmla="*/ 97 w 1066"/>
                <a:gd name="T25" fmla="*/ 194 h 1555"/>
                <a:gd name="T26" fmla="*/ 28 w 1066"/>
                <a:gd name="T27" fmla="*/ 294 h 1555"/>
                <a:gd name="T28" fmla="*/ 1 w 1066"/>
                <a:gd name="T29" fmla="*/ 394 h 1555"/>
                <a:gd name="T30" fmla="*/ 6 w 1066"/>
                <a:gd name="T31" fmla="*/ 499 h 1555"/>
                <a:gd name="T32" fmla="*/ 28 w 1066"/>
                <a:gd name="T33" fmla="*/ 652 h 1555"/>
                <a:gd name="T34" fmla="*/ 70 w 1066"/>
                <a:gd name="T35" fmla="*/ 762 h 1555"/>
                <a:gd name="T36" fmla="*/ 114 w 1066"/>
                <a:gd name="T37" fmla="*/ 793 h 1555"/>
                <a:gd name="T38" fmla="*/ 153 w 1066"/>
                <a:gd name="T39" fmla="*/ 859 h 1555"/>
                <a:gd name="T40" fmla="*/ 164 w 1066"/>
                <a:gd name="T41" fmla="*/ 897 h 1555"/>
                <a:gd name="T42" fmla="*/ 161 w 1066"/>
                <a:gd name="T43" fmla="*/ 906 h 1555"/>
                <a:gd name="T44" fmla="*/ 136 w 1066"/>
                <a:gd name="T45" fmla="*/ 939 h 1555"/>
                <a:gd name="T46" fmla="*/ 121 w 1066"/>
                <a:gd name="T47" fmla="*/ 1055 h 1555"/>
                <a:gd name="T48" fmla="*/ 124 w 1066"/>
                <a:gd name="T49" fmla="*/ 1070 h 1555"/>
                <a:gd name="T50" fmla="*/ 157 w 1066"/>
                <a:gd name="T51" fmla="*/ 1100 h 1555"/>
                <a:gd name="T52" fmla="*/ 286 w 1066"/>
                <a:gd name="T53" fmla="*/ 1199 h 1555"/>
                <a:gd name="T54" fmla="*/ 449 w 1066"/>
                <a:gd name="T55" fmla="*/ 1290 h 1555"/>
                <a:gd name="T56" fmla="*/ 540 w 1066"/>
                <a:gd name="T57" fmla="*/ 1328 h 1555"/>
                <a:gd name="T58" fmla="*/ 560 w 1066"/>
                <a:gd name="T59" fmla="*/ 1336 h 1555"/>
                <a:gd name="T60" fmla="*/ 556 w 1066"/>
                <a:gd name="T61" fmla="*/ 1484 h 1555"/>
                <a:gd name="T62" fmla="*/ 630 w 1066"/>
                <a:gd name="T63" fmla="*/ 1529 h 1555"/>
                <a:gd name="T64" fmla="*/ 752 w 1066"/>
                <a:gd name="T65" fmla="*/ 1555 h 1555"/>
                <a:gd name="T66" fmla="*/ 872 w 1066"/>
                <a:gd name="T67" fmla="*/ 1538 h 1555"/>
                <a:gd name="T68" fmla="*/ 945 w 1066"/>
                <a:gd name="T69" fmla="*/ 1501 h 1555"/>
                <a:gd name="T70" fmla="*/ 956 w 1066"/>
                <a:gd name="T71" fmla="*/ 1234 h 1555"/>
                <a:gd name="T72" fmla="*/ 925 w 1066"/>
                <a:gd name="T73" fmla="*/ 1142 h 1555"/>
                <a:gd name="T74" fmla="*/ 963 w 1066"/>
                <a:gd name="T75" fmla="*/ 1100 h 1555"/>
                <a:gd name="T76" fmla="*/ 1004 w 1066"/>
                <a:gd name="T77" fmla="*/ 1047 h 1555"/>
                <a:gd name="T78" fmla="*/ 1046 w 1066"/>
                <a:gd name="T79" fmla="*/ 996 h 1555"/>
                <a:gd name="T80" fmla="*/ 1066 w 1066"/>
                <a:gd name="T81" fmla="*/ 919 h 1555"/>
                <a:gd name="T82" fmla="*/ 1050 w 1066"/>
                <a:gd name="T83" fmla="*/ 867 h 1555"/>
                <a:gd name="T84" fmla="*/ 999 w 1066"/>
                <a:gd name="T85" fmla="*/ 814 h 1555"/>
                <a:gd name="T86" fmla="*/ 991 w 1066"/>
                <a:gd name="T87" fmla="*/ 791 h 1555"/>
                <a:gd name="T88" fmla="*/ 967 w 1066"/>
                <a:gd name="T89" fmla="*/ 763 h 1555"/>
                <a:gd name="T90" fmla="*/ 1066 w 1066"/>
                <a:gd name="T91" fmla="*/ 686 h 1555"/>
                <a:gd name="T92" fmla="*/ 907 w 1066"/>
                <a:gd name="T93" fmla="*/ 716 h 1555"/>
                <a:gd name="T94" fmla="*/ 910 w 1066"/>
                <a:gd name="T95" fmla="*/ 665 h 1555"/>
                <a:gd name="T96" fmla="*/ 899 w 1066"/>
                <a:gd name="T97" fmla="*/ 592 h 1555"/>
                <a:gd name="T98" fmla="*/ 875 w 1066"/>
                <a:gd name="T99" fmla="*/ 497 h 1555"/>
                <a:gd name="T100" fmla="*/ 885 w 1066"/>
                <a:gd name="T101" fmla="*/ 431 h 1555"/>
                <a:gd name="T102" fmla="*/ 890 w 1066"/>
                <a:gd name="T103" fmla="*/ 375 h 1555"/>
                <a:gd name="T104" fmla="*/ 853 w 1066"/>
                <a:gd name="T105" fmla="*/ 326 h 1555"/>
                <a:gd name="T106" fmla="*/ 838 w 1066"/>
                <a:gd name="T107" fmla="*/ 312 h 1555"/>
                <a:gd name="T108" fmla="*/ 823 w 1066"/>
                <a:gd name="T109" fmla="*/ 273 h 1555"/>
                <a:gd name="T110" fmla="*/ 781 w 1066"/>
                <a:gd name="T111" fmla="*/ 205 h 155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066"/>
                <a:gd name="T169" fmla="*/ 0 h 1555"/>
                <a:gd name="T170" fmla="*/ 1066 w 1066"/>
                <a:gd name="T171" fmla="*/ 1555 h 1555"/>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066" h="1555">
                  <a:moveTo>
                    <a:pt x="772" y="196"/>
                  </a:moveTo>
                  <a:lnTo>
                    <a:pt x="817" y="58"/>
                  </a:lnTo>
                  <a:lnTo>
                    <a:pt x="797" y="45"/>
                  </a:lnTo>
                  <a:lnTo>
                    <a:pt x="761" y="176"/>
                  </a:lnTo>
                  <a:lnTo>
                    <a:pt x="739" y="142"/>
                  </a:lnTo>
                  <a:lnTo>
                    <a:pt x="739" y="141"/>
                  </a:lnTo>
                  <a:lnTo>
                    <a:pt x="740" y="136"/>
                  </a:lnTo>
                  <a:lnTo>
                    <a:pt x="742" y="122"/>
                  </a:lnTo>
                  <a:lnTo>
                    <a:pt x="740" y="103"/>
                  </a:lnTo>
                  <a:lnTo>
                    <a:pt x="737" y="93"/>
                  </a:lnTo>
                  <a:lnTo>
                    <a:pt x="731" y="82"/>
                  </a:lnTo>
                  <a:lnTo>
                    <a:pt x="724" y="72"/>
                  </a:lnTo>
                  <a:lnTo>
                    <a:pt x="714" y="65"/>
                  </a:lnTo>
                  <a:lnTo>
                    <a:pt x="692" y="51"/>
                  </a:lnTo>
                  <a:lnTo>
                    <a:pt x="682" y="45"/>
                  </a:lnTo>
                  <a:lnTo>
                    <a:pt x="674" y="42"/>
                  </a:lnTo>
                  <a:lnTo>
                    <a:pt x="669" y="39"/>
                  </a:lnTo>
                  <a:lnTo>
                    <a:pt x="666" y="38"/>
                  </a:lnTo>
                  <a:lnTo>
                    <a:pt x="666" y="37"/>
                  </a:lnTo>
                  <a:lnTo>
                    <a:pt x="665" y="34"/>
                  </a:lnTo>
                  <a:lnTo>
                    <a:pt x="662" y="25"/>
                  </a:lnTo>
                  <a:lnTo>
                    <a:pt x="655" y="14"/>
                  </a:lnTo>
                  <a:lnTo>
                    <a:pt x="650" y="8"/>
                  </a:lnTo>
                  <a:lnTo>
                    <a:pt x="642" y="5"/>
                  </a:lnTo>
                  <a:lnTo>
                    <a:pt x="627" y="1"/>
                  </a:lnTo>
                  <a:lnTo>
                    <a:pt x="614" y="2"/>
                  </a:lnTo>
                  <a:lnTo>
                    <a:pt x="597" y="3"/>
                  </a:lnTo>
                  <a:lnTo>
                    <a:pt x="588" y="2"/>
                  </a:lnTo>
                  <a:lnTo>
                    <a:pt x="577" y="1"/>
                  </a:lnTo>
                  <a:lnTo>
                    <a:pt x="554" y="0"/>
                  </a:lnTo>
                  <a:lnTo>
                    <a:pt x="527" y="2"/>
                  </a:lnTo>
                  <a:lnTo>
                    <a:pt x="469" y="14"/>
                  </a:lnTo>
                  <a:lnTo>
                    <a:pt x="442" y="21"/>
                  </a:lnTo>
                  <a:lnTo>
                    <a:pt x="422" y="28"/>
                  </a:lnTo>
                  <a:lnTo>
                    <a:pt x="413" y="30"/>
                  </a:lnTo>
                  <a:lnTo>
                    <a:pt x="407" y="33"/>
                  </a:lnTo>
                  <a:lnTo>
                    <a:pt x="403" y="34"/>
                  </a:lnTo>
                  <a:lnTo>
                    <a:pt x="402" y="34"/>
                  </a:lnTo>
                  <a:lnTo>
                    <a:pt x="394" y="34"/>
                  </a:lnTo>
                  <a:lnTo>
                    <a:pt x="386" y="35"/>
                  </a:lnTo>
                  <a:lnTo>
                    <a:pt x="373" y="37"/>
                  </a:lnTo>
                  <a:lnTo>
                    <a:pt x="359" y="39"/>
                  </a:lnTo>
                  <a:lnTo>
                    <a:pt x="341" y="44"/>
                  </a:lnTo>
                  <a:lnTo>
                    <a:pt x="322" y="52"/>
                  </a:lnTo>
                  <a:lnTo>
                    <a:pt x="299" y="62"/>
                  </a:lnTo>
                  <a:lnTo>
                    <a:pt x="276" y="74"/>
                  </a:lnTo>
                  <a:lnTo>
                    <a:pt x="257" y="84"/>
                  </a:lnTo>
                  <a:lnTo>
                    <a:pt x="188" y="130"/>
                  </a:lnTo>
                  <a:lnTo>
                    <a:pt x="169" y="142"/>
                  </a:lnTo>
                  <a:lnTo>
                    <a:pt x="148" y="155"/>
                  </a:lnTo>
                  <a:lnTo>
                    <a:pt x="121" y="173"/>
                  </a:lnTo>
                  <a:lnTo>
                    <a:pt x="97" y="194"/>
                  </a:lnTo>
                  <a:lnTo>
                    <a:pt x="77" y="218"/>
                  </a:lnTo>
                  <a:lnTo>
                    <a:pt x="58" y="243"/>
                  </a:lnTo>
                  <a:lnTo>
                    <a:pt x="41" y="269"/>
                  </a:lnTo>
                  <a:lnTo>
                    <a:pt x="28" y="294"/>
                  </a:lnTo>
                  <a:lnTo>
                    <a:pt x="18" y="320"/>
                  </a:lnTo>
                  <a:lnTo>
                    <a:pt x="10" y="343"/>
                  </a:lnTo>
                  <a:lnTo>
                    <a:pt x="4" y="368"/>
                  </a:lnTo>
                  <a:lnTo>
                    <a:pt x="1" y="394"/>
                  </a:lnTo>
                  <a:lnTo>
                    <a:pt x="0" y="418"/>
                  </a:lnTo>
                  <a:lnTo>
                    <a:pt x="1" y="444"/>
                  </a:lnTo>
                  <a:lnTo>
                    <a:pt x="4" y="469"/>
                  </a:lnTo>
                  <a:lnTo>
                    <a:pt x="6" y="499"/>
                  </a:lnTo>
                  <a:lnTo>
                    <a:pt x="10" y="531"/>
                  </a:lnTo>
                  <a:lnTo>
                    <a:pt x="14" y="566"/>
                  </a:lnTo>
                  <a:lnTo>
                    <a:pt x="19" y="607"/>
                  </a:lnTo>
                  <a:lnTo>
                    <a:pt x="28" y="652"/>
                  </a:lnTo>
                  <a:lnTo>
                    <a:pt x="42" y="699"/>
                  </a:lnTo>
                  <a:lnTo>
                    <a:pt x="51" y="725"/>
                  </a:lnTo>
                  <a:lnTo>
                    <a:pt x="63" y="750"/>
                  </a:lnTo>
                  <a:lnTo>
                    <a:pt x="70" y="762"/>
                  </a:lnTo>
                  <a:lnTo>
                    <a:pt x="79" y="770"/>
                  </a:lnTo>
                  <a:lnTo>
                    <a:pt x="91" y="777"/>
                  </a:lnTo>
                  <a:lnTo>
                    <a:pt x="102" y="785"/>
                  </a:lnTo>
                  <a:lnTo>
                    <a:pt x="114" y="793"/>
                  </a:lnTo>
                  <a:lnTo>
                    <a:pt x="127" y="805"/>
                  </a:lnTo>
                  <a:lnTo>
                    <a:pt x="138" y="822"/>
                  </a:lnTo>
                  <a:lnTo>
                    <a:pt x="148" y="843"/>
                  </a:lnTo>
                  <a:lnTo>
                    <a:pt x="153" y="859"/>
                  </a:lnTo>
                  <a:lnTo>
                    <a:pt x="159" y="871"/>
                  </a:lnTo>
                  <a:lnTo>
                    <a:pt x="161" y="882"/>
                  </a:lnTo>
                  <a:lnTo>
                    <a:pt x="162" y="890"/>
                  </a:lnTo>
                  <a:lnTo>
                    <a:pt x="164" y="897"/>
                  </a:lnTo>
                  <a:lnTo>
                    <a:pt x="165" y="901"/>
                  </a:lnTo>
                  <a:lnTo>
                    <a:pt x="165" y="904"/>
                  </a:lnTo>
                  <a:lnTo>
                    <a:pt x="164" y="904"/>
                  </a:lnTo>
                  <a:lnTo>
                    <a:pt x="161" y="906"/>
                  </a:lnTo>
                  <a:lnTo>
                    <a:pt x="156" y="908"/>
                  </a:lnTo>
                  <a:lnTo>
                    <a:pt x="146" y="919"/>
                  </a:lnTo>
                  <a:lnTo>
                    <a:pt x="141" y="927"/>
                  </a:lnTo>
                  <a:lnTo>
                    <a:pt x="136" y="939"/>
                  </a:lnTo>
                  <a:lnTo>
                    <a:pt x="133" y="953"/>
                  </a:lnTo>
                  <a:lnTo>
                    <a:pt x="124" y="1027"/>
                  </a:lnTo>
                  <a:lnTo>
                    <a:pt x="123" y="1042"/>
                  </a:lnTo>
                  <a:lnTo>
                    <a:pt x="121" y="1055"/>
                  </a:lnTo>
                  <a:lnTo>
                    <a:pt x="120" y="1064"/>
                  </a:lnTo>
                  <a:lnTo>
                    <a:pt x="120" y="1067"/>
                  </a:lnTo>
                  <a:lnTo>
                    <a:pt x="121" y="1068"/>
                  </a:lnTo>
                  <a:lnTo>
                    <a:pt x="124" y="1070"/>
                  </a:lnTo>
                  <a:lnTo>
                    <a:pt x="130" y="1076"/>
                  </a:lnTo>
                  <a:lnTo>
                    <a:pt x="137" y="1082"/>
                  </a:lnTo>
                  <a:lnTo>
                    <a:pt x="146" y="1090"/>
                  </a:lnTo>
                  <a:lnTo>
                    <a:pt x="157" y="1100"/>
                  </a:lnTo>
                  <a:lnTo>
                    <a:pt x="183" y="1121"/>
                  </a:lnTo>
                  <a:lnTo>
                    <a:pt x="214" y="1146"/>
                  </a:lnTo>
                  <a:lnTo>
                    <a:pt x="248" y="1173"/>
                  </a:lnTo>
                  <a:lnTo>
                    <a:pt x="286" y="1199"/>
                  </a:lnTo>
                  <a:lnTo>
                    <a:pt x="327" y="1226"/>
                  </a:lnTo>
                  <a:lnTo>
                    <a:pt x="370" y="1250"/>
                  </a:lnTo>
                  <a:lnTo>
                    <a:pt x="410" y="1271"/>
                  </a:lnTo>
                  <a:lnTo>
                    <a:pt x="449" y="1290"/>
                  </a:lnTo>
                  <a:lnTo>
                    <a:pt x="485" y="1307"/>
                  </a:lnTo>
                  <a:lnTo>
                    <a:pt x="515" y="1319"/>
                  </a:lnTo>
                  <a:lnTo>
                    <a:pt x="528" y="1324"/>
                  </a:lnTo>
                  <a:lnTo>
                    <a:pt x="540" y="1328"/>
                  </a:lnTo>
                  <a:lnTo>
                    <a:pt x="549" y="1332"/>
                  </a:lnTo>
                  <a:lnTo>
                    <a:pt x="555" y="1333"/>
                  </a:lnTo>
                  <a:lnTo>
                    <a:pt x="559" y="1336"/>
                  </a:lnTo>
                  <a:lnTo>
                    <a:pt x="560" y="1336"/>
                  </a:lnTo>
                  <a:lnTo>
                    <a:pt x="549" y="1478"/>
                  </a:lnTo>
                  <a:lnTo>
                    <a:pt x="550" y="1479"/>
                  </a:lnTo>
                  <a:lnTo>
                    <a:pt x="552" y="1480"/>
                  </a:lnTo>
                  <a:lnTo>
                    <a:pt x="556" y="1484"/>
                  </a:lnTo>
                  <a:lnTo>
                    <a:pt x="563" y="1489"/>
                  </a:lnTo>
                  <a:lnTo>
                    <a:pt x="579" y="1502"/>
                  </a:lnTo>
                  <a:lnTo>
                    <a:pt x="602" y="1515"/>
                  </a:lnTo>
                  <a:lnTo>
                    <a:pt x="630" y="1529"/>
                  </a:lnTo>
                  <a:lnTo>
                    <a:pt x="666" y="1541"/>
                  </a:lnTo>
                  <a:lnTo>
                    <a:pt x="706" y="1552"/>
                  </a:lnTo>
                  <a:lnTo>
                    <a:pt x="729" y="1554"/>
                  </a:lnTo>
                  <a:lnTo>
                    <a:pt x="752" y="1555"/>
                  </a:lnTo>
                  <a:lnTo>
                    <a:pt x="775" y="1555"/>
                  </a:lnTo>
                  <a:lnTo>
                    <a:pt x="798" y="1554"/>
                  </a:lnTo>
                  <a:lnTo>
                    <a:pt x="838" y="1547"/>
                  </a:lnTo>
                  <a:lnTo>
                    <a:pt x="872" y="1538"/>
                  </a:lnTo>
                  <a:lnTo>
                    <a:pt x="900" y="1526"/>
                  </a:lnTo>
                  <a:lnTo>
                    <a:pt x="923" y="1515"/>
                  </a:lnTo>
                  <a:lnTo>
                    <a:pt x="940" y="1504"/>
                  </a:lnTo>
                  <a:lnTo>
                    <a:pt x="945" y="1501"/>
                  </a:lnTo>
                  <a:lnTo>
                    <a:pt x="949" y="1497"/>
                  </a:lnTo>
                  <a:lnTo>
                    <a:pt x="951" y="1495"/>
                  </a:lnTo>
                  <a:lnTo>
                    <a:pt x="953" y="1494"/>
                  </a:lnTo>
                  <a:lnTo>
                    <a:pt x="956" y="1234"/>
                  </a:lnTo>
                  <a:lnTo>
                    <a:pt x="916" y="1197"/>
                  </a:lnTo>
                  <a:lnTo>
                    <a:pt x="916" y="1179"/>
                  </a:lnTo>
                  <a:lnTo>
                    <a:pt x="918" y="1167"/>
                  </a:lnTo>
                  <a:lnTo>
                    <a:pt x="925" y="1142"/>
                  </a:lnTo>
                  <a:lnTo>
                    <a:pt x="931" y="1130"/>
                  </a:lnTo>
                  <a:lnTo>
                    <a:pt x="940" y="1119"/>
                  </a:lnTo>
                  <a:lnTo>
                    <a:pt x="950" y="1109"/>
                  </a:lnTo>
                  <a:lnTo>
                    <a:pt x="963" y="1100"/>
                  </a:lnTo>
                  <a:lnTo>
                    <a:pt x="976" y="1086"/>
                  </a:lnTo>
                  <a:lnTo>
                    <a:pt x="983" y="1077"/>
                  </a:lnTo>
                  <a:lnTo>
                    <a:pt x="992" y="1064"/>
                  </a:lnTo>
                  <a:lnTo>
                    <a:pt x="1004" y="1047"/>
                  </a:lnTo>
                  <a:lnTo>
                    <a:pt x="1014" y="1035"/>
                  </a:lnTo>
                  <a:lnTo>
                    <a:pt x="1023" y="1023"/>
                  </a:lnTo>
                  <a:lnTo>
                    <a:pt x="1032" y="1013"/>
                  </a:lnTo>
                  <a:lnTo>
                    <a:pt x="1046" y="996"/>
                  </a:lnTo>
                  <a:lnTo>
                    <a:pt x="1054" y="981"/>
                  </a:lnTo>
                  <a:lnTo>
                    <a:pt x="1060" y="962"/>
                  </a:lnTo>
                  <a:lnTo>
                    <a:pt x="1065" y="942"/>
                  </a:lnTo>
                  <a:lnTo>
                    <a:pt x="1066" y="919"/>
                  </a:lnTo>
                  <a:lnTo>
                    <a:pt x="1065" y="906"/>
                  </a:lnTo>
                  <a:lnTo>
                    <a:pt x="1061" y="892"/>
                  </a:lnTo>
                  <a:lnTo>
                    <a:pt x="1056" y="879"/>
                  </a:lnTo>
                  <a:lnTo>
                    <a:pt x="1050" y="867"/>
                  </a:lnTo>
                  <a:lnTo>
                    <a:pt x="1036" y="852"/>
                  </a:lnTo>
                  <a:lnTo>
                    <a:pt x="1019" y="839"/>
                  </a:lnTo>
                  <a:lnTo>
                    <a:pt x="1005" y="823"/>
                  </a:lnTo>
                  <a:lnTo>
                    <a:pt x="999" y="814"/>
                  </a:lnTo>
                  <a:lnTo>
                    <a:pt x="996" y="807"/>
                  </a:lnTo>
                  <a:lnTo>
                    <a:pt x="994" y="800"/>
                  </a:lnTo>
                  <a:lnTo>
                    <a:pt x="992" y="795"/>
                  </a:lnTo>
                  <a:lnTo>
                    <a:pt x="991" y="791"/>
                  </a:lnTo>
                  <a:lnTo>
                    <a:pt x="988" y="786"/>
                  </a:lnTo>
                  <a:lnTo>
                    <a:pt x="981" y="776"/>
                  </a:lnTo>
                  <a:lnTo>
                    <a:pt x="973" y="768"/>
                  </a:lnTo>
                  <a:lnTo>
                    <a:pt x="967" y="763"/>
                  </a:lnTo>
                  <a:lnTo>
                    <a:pt x="964" y="762"/>
                  </a:lnTo>
                  <a:lnTo>
                    <a:pt x="941" y="755"/>
                  </a:lnTo>
                  <a:lnTo>
                    <a:pt x="1006" y="730"/>
                  </a:lnTo>
                  <a:lnTo>
                    <a:pt x="1066" y="686"/>
                  </a:lnTo>
                  <a:lnTo>
                    <a:pt x="988" y="693"/>
                  </a:lnTo>
                  <a:lnTo>
                    <a:pt x="908" y="722"/>
                  </a:lnTo>
                  <a:lnTo>
                    <a:pt x="907" y="717"/>
                  </a:lnTo>
                  <a:lnTo>
                    <a:pt x="907" y="716"/>
                  </a:lnTo>
                  <a:lnTo>
                    <a:pt x="908" y="710"/>
                  </a:lnTo>
                  <a:lnTo>
                    <a:pt x="909" y="703"/>
                  </a:lnTo>
                  <a:lnTo>
                    <a:pt x="910" y="693"/>
                  </a:lnTo>
                  <a:lnTo>
                    <a:pt x="910" y="665"/>
                  </a:lnTo>
                  <a:lnTo>
                    <a:pt x="909" y="647"/>
                  </a:lnTo>
                  <a:lnTo>
                    <a:pt x="907" y="628"/>
                  </a:lnTo>
                  <a:lnTo>
                    <a:pt x="903" y="608"/>
                  </a:lnTo>
                  <a:lnTo>
                    <a:pt x="899" y="592"/>
                  </a:lnTo>
                  <a:lnTo>
                    <a:pt x="889" y="564"/>
                  </a:lnTo>
                  <a:lnTo>
                    <a:pt x="880" y="534"/>
                  </a:lnTo>
                  <a:lnTo>
                    <a:pt x="876" y="518"/>
                  </a:lnTo>
                  <a:lnTo>
                    <a:pt x="875" y="497"/>
                  </a:lnTo>
                  <a:lnTo>
                    <a:pt x="875" y="477"/>
                  </a:lnTo>
                  <a:lnTo>
                    <a:pt x="877" y="459"/>
                  </a:lnTo>
                  <a:lnTo>
                    <a:pt x="881" y="444"/>
                  </a:lnTo>
                  <a:lnTo>
                    <a:pt x="885" y="431"/>
                  </a:lnTo>
                  <a:lnTo>
                    <a:pt x="893" y="411"/>
                  </a:lnTo>
                  <a:lnTo>
                    <a:pt x="895" y="400"/>
                  </a:lnTo>
                  <a:lnTo>
                    <a:pt x="895" y="391"/>
                  </a:lnTo>
                  <a:lnTo>
                    <a:pt x="890" y="375"/>
                  </a:lnTo>
                  <a:lnTo>
                    <a:pt x="882" y="359"/>
                  </a:lnTo>
                  <a:lnTo>
                    <a:pt x="873" y="347"/>
                  </a:lnTo>
                  <a:lnTo>
                    <a:pt x="863" y="335"/>
                  </a:lnTo>
                  <a:lnTo>
                    <a:pt x="853" y="326"/>
                  </a:lnTo>
                  <a:lnTo>
                    <a:pt x="845" y="319"/>
                  </a:lnTo>
                  <a:lnTo>
                    <a:pt x="840" y="315"/>
                  </a:lnTo>
                  <a:lnTo>
                    <a:pt x="838" y="314"/>
                  </a:lnTo>
                  <a:lnTo>
                    <a:pt x="838" y="312"/>
                  </a:lnTo>
                  <a:lnTo>
                    <a:pt x="836" y="307"/>
                  </a:lnTo>
                  <a:lnTo>
                    <a:pt x="834" y="301"/>
                  </a:lnTo>
                  <a:lnTo>
                    <a:pt x="831" y="293"/>
                  </a:lnTo>
                  <a:lnTo>
                    <a:pt x="823" y="273"/>
                  </a:lnTo>
                  <a:lnTo>
                    <a:pt x="813" y="250"/>
                  </a:lnTo>
                  <a:lnTo>
                    <a:pt x="800" y="229"/>
                  </a:lnTo>
                  <a:lnTo>
                    <a:pt x="786" y="211"/>
                  </a:lnTo>
                  <a:lnTo>
                    <a:pt x="781" y="205"/>
                  </a:lnTo>
                  <a:lnTo>
                    <a:pt x="776" y="200"/>
                  </a:lnTo>
                  <a:lnTo>
                    <a:pt x="774" y="197"/>
                  </a:lnTo>
                  <a:lnTo>
                    <a:pt x="772" y="196"/>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84189" name="Freeform 67"/>
            <p:cNvSpPr>
              <a:spLocks/>
            </p:cNvSpPr>
            <p:nvPr/>
          </p:nvSpPr>
          <p:spPr bwMode="auto">
            <a:xfrm>
              <a:off x="3875" y="2691"/>
              <a:ext cx="496" cy="694"/>
            </a:xfrm>
            <a:custGeom>
              <a:avLst/>
              <a:gdLst>
                <a:gd name="T0" fmla="*/ 244 w 496"/>
                <a:gd name="T1" fmla="*/ 0 h 694"/>
                <a:gd name="T2" fmla="*/ 167 w 496"/>
                <a:gd name="T3" fmla="*/ 9 h 694"/>
                <a:gd name="T4" fmla="*/ 116 w 496"/>
                <a:gd name="T5" fmla="*/ 34 h 694"/>
                <a:gd name="T6" fmla="*/ 87 w 496"/>
                <a:gd name="T7" fmla="*/ 144 h 694"/>
                <a:gd name="T8" fmla="*/ 113 w 496"/>
                <a:gd name="T9" fmla="*/ 212 h 694"/>
                <a:gd name="T10" fmla="*/ 188 w 496"/>
                <a:gd name="T11" fmla="*/ 180 h 694"/>
                <a:gd name="T12" fmla="*/ 257 w 496"/>
                <a:gd name="T13" fmla="*/ 165 h 694"/>
                <a:gd name="T14" fmla="*/ 276 w 496"/>
                <a:gd name="T15" fmla="*/ 179 h 694"/>
                <a:gd name="T16" fmla="*/ 291 w 496"/>
                <a:gd name="T17" fmla="*/ 207 h 694"/>
                <a:gd name="T18" fmla="*/ 310 w 496"/>
                <a:gd name="T19" fmla="*/ 189 h 694"/>
                <a:gd name="T20" fmla="*/ 309 w 496"/>
                <a:gd name="T21" fmla="*/ 204 h 694"/>
                <a:gd name="T22" fmla="*/ 290 w 496"/>
                <a:gd name="T23" fmla="*/ 264 h 694"/>
                <a:gd name="T24" fmla="*/ 244 w 496"/>
                <a:gd name="T25" fmla="*/ 288 h 694"/>
                <a:gd name="T26" fmla="*/ 170 w 496"/>
                <a:gd name="T27" fmla="*/ 279 h 694"/>
                <a:gd name="T28" fmla="*/ 142 w 496"/>
                <a:gd name="T29" fmla="*/ 293 h 694"/>
                <a:gd name="T30" fmla="*/ 208 w 496"/>
                <a:gd name="T31" fmla="*/ 319 h 694"/>
                <a:gd name="T32" fmla="*/ 124 w 496"/>
                <a:gd name="T33" fmla="*/ 309 h 694"/>
                <a:gd name="T34" fmla="*/ 126 w 496"/>
                <a:gd name="T35" fmla="*/ 286 h 694"/>
                <a:gd name="T36" fmla="*/ 165 w 496"/>
                <a:gd name="T37" fmla="*/ 249 h 694"/>
                <a:gd name="T38" fmla="*/ 111 w 496"/>
                <a:gd name="T39" fmla="*/ 269 h 694"/>
                <a:gd name="T40" fmla="*/ 177 w 496"/>
                <a:gd name="T41" fmla="*/ 225 h 694"/>
                <a:gd name="T42" fmla="*/ 225 w 496"/>
                <a:gd name="T43" fmla="*/ 208 h 694"/>
                <a:gd name="T44" fmla="*/ 124 w 496"/>
                <a:gd name="T45" fmla="*/ 217 h 694"/>
                <a:gd name="T46" fmla="*/ 98 w 496"/>
                <a:gd name="T47" fmla="*/ 231 h 694"/>
                <a:gd name="T48" fmla="*/ 6 w 496"/>
                <a:gd name="T49" fmla="*/ 320 h 694"/>
                <a:gd name="T50" fmla="*/ 20 w 496"/>
                <a:gd name="T51" fmla="*/ 361 h 694"/>
                <a:gd name="T52" fmla="*/ 106 w 496"/>
                <a:gd name="T53" fmla="*/ 385 h 694"/>
                <a:gd name="T54" fmla="*/ 134 w 496"/>
                <a:gd name="T55" fmla="*/ 532 h 694"/>
                <a:gd name="T56" fmla="*/ 184 w 496"/>
                <a:gd name="T57" fmla="*/ 613 h 694"/>
                <a:gd name="T58" fmla="*/ 230 w 496"/>
                <a:gd name="T59" fmla="*/ 689 h 694"/>
                <a:gd name="T60" fmla="*/ 271 w 496"/>
                <a:gd name="T61" fmla="*/ 639 h 694"/>
                <a:gd name="T62" fmla="*/ 299 w 496"/>
                <a:gd name="T63" fmla="*/ 572 h 694"/>
                <a:gd name="T64" fmla="*/ 360 w 496"/>
                <a:gd name="T65" fmla="*/ 558 h 694"/>
                <a:gd name="T66" fmla="*/ 399 w 496"/>
                <a:gd name="T67" fmla="*/ 540 h 694"/>
                <a:gd name="T68" fmla="*/ 463 w 496"/>
                <a:gd name="T69" fmla="*/ 563 h 694"/>
                <a:gd name="T70" fmla="*/ 496 w 496"/>
                <a:gd name="T71" fmla="*/ 563 h 694"/>
                <a:gd name="T72" fmla="*/ 466 w 496"/>
                <a:gd name="T73" fmla="*/ 422 h 694"/>
                <a:gd name="T74" fmla="*/ 473 w 496"/>
                <a:gd name="T75" fmla="*/ 290 h 694"/>
                <a:gd name="T76" fmla="*/ 420 w 496"/>
                <a:gd name="T77" fmla="*/ 241 h 694"/>
                <a:gd name="T78" fmla="*/ 401 w 496"/>
                <a:gd name="T79" fmla="*/ 248 h 694"/>
                <a:gd name="T80" fmla="*/ 454 w 496"/>
                <a:gd name="T81" fmla="*/ 310 h 694"/>
                <a:gd name="T82" fmla="*/ 450 w 496"/>
                <a:gd name="T83" fmla="*/ 353 h 694"/>
                <a:gd name="T84" fmla="*/ 433 w 496"/>
                <a:gd name="T85" fmla="*/ 330 h 694"/>
                <a:gd name="T86" fmla="*/ 442 w 496"/>
                <a:gd name="T87" fmla="*/ 323 h 694"/>
                <a:gd name="T88" fmla="*/ 422 w 496"/>
                <a:gd name="T89" fmla="*/ 316 h 694"/>
                <a:gd name="T90" fmla="*/ 405 w 496"/>
                <a:gd name="T91" fmla="*/ 336 h 694"/>
                <a:gd name="T92" fmla="*/ 437 w 496"/>
                <a:gd name="T93" fmla="*/ 413 h 694"/>
                <a:gd name="T94" fmla="*/ 432 w 496"/>
                <a:gd name="T95" fmla="*/ 452 h 694"/>
                <a:gd name="T96" fmla="*/ 420 w 496"/>
                <a:gd name="T97" fmla="*/ 458 h 694"/>
                <a:gd name="T98" fmla="*/ 404 w 496"/>
                <a:gd name="T99" fmla="*/ 470 h 694"/>
                <a:gd name="T100" fmla="*/ 392 w 496"/>
                <a:gd name="T101" fmla="*/ 464 h 694"/>
                <a:gd name="T102" fmla="*/ 356 w 496"/>
                <a:gd name="T103" fmla="*/ 456 h 694"/>
                <a:gd name="T104" fmla="*/ 423 w 496"/>
                <a:gd name="T105" fmla="*/ 417 h 694"/>
                <a:gd name="T106" fmla="*/ 400 w 496"/>
                <a:gd name="T107" fmla="*/ 353 h 694"/>
                <a:gd name="T108" fmla="*/ 360 w 496"/>
                <a:gd name="T109" fmla="*/ 291 h 694"/>
                <a:gd name="T110" fmla="*/ 353 w 496"/>
                <a:gd name="T111" fmla="*/ 241 h 694"/>
                <a:gd name="T112" fmla="*/ 379 w 496"/>
                <a:gd name="T113" fmla="*/ 204 h 694"/>
                <a:gd name="T114" fmla="*/ 413 w 496"/>
                <a:gd name="T115" fmla="*/ 194 h 694"/>
                <a:gd name="T116" fmla="*/ 406 w 496"/>
                <a:gd name="T117" fmla="*/ 209 h 694"/>
                <a:gd name="T118" fmla="*/ 436 w 496"/>
                <a:gd name="T119" fmla="*/ 210 h 694"/>
                <a:gd name="T120" fmla="*/ 374 w 496"/>
                <a:gd name="T121" fmla="*/ 96 h 694"/>
                <a:gd name="T122" fmla="*/ 313 w 496"/>
                <a:gd name="T123" fmla="*/ 18 h 6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6"/>
                <a:gd name="T187" fmla="*/ 0 h 694"/>
                <a:gd name="T188" fmla="*/ 496 w 496"/>
                <a:gd name="T189" fmla="*/ 694 h 6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6" h="694">
                  <a:moveTo>
                    <a:pt x="309" y="10"/>
                  </a:moveTo>
                  <a:lnTo>
                    <a:pt x="296" y="10"/>
                  </a:lnTo>
                  <a:lnTo>
                    <a:pt x="281" y="8"/>
                  </a:lnTo>
                  <a:lnTo>
                    <a:pt x="262" y="2"/>
                  </a:lnTo>
                  <a:lnTo>
                    <a:pt x="253" y="0"/>
                  </a:lnTo>
                  <a:lnTo>
                    <a:pt x="244" y="0"/>
                  </a:lnTo>
                  <a:lnTo>
                    <a:pt x="226" y="2"/>
                  </a:lnTo>
                  <a:lnTo>
                    <a:pt x="211" y="8"/>
                  </a:lnTo>
                  <a:lnTo>
                    <a:pt x="195" y="11"/>
                  </a:lnTo>
                  <a:lnTo>
                    <a:pt x="182" y="13"/>
                  </a:lnTo>
                  <a:lnTo>
                    <a:pt x="174" y="11"/>
                  </a:lnTo>
                  <a:lnTo>
                    <a:pt x="167" y="9"/>
                  </a:lnTo>
                  <a:lnTo>
                    <a:pt x="166" y="8"/>
                  </a:lnTo>
                  <a:lnTo>
                    <a:pt x="163" y="9"/>
                  </a:lnTo>
                  <a:lnTo>
                    <a:pt x="154" y="11"/>
                  </a:lnTo>
                  <a:lnTo>
                    <a:pt x="143" y="16"/>
                  </a:lnTo>
                  <a:lnTo>
                    <a:pt x="130" y="25"/>
                  </a:lnTo>
                  <a:lnTo>
                    <a:pt x="116" y="34"/>
                  </a:lnTo>
                  <a:lnTo>
                    <a:pt x="102" y="47"/>
                  </a:lnTo>
                  <a:lnTo>
                    <a:pt x="92" y="62"/>
                  </a:lnTo>
                  <a:lnTo>
                    <a:pt x="84" y="80"/>
                  </a:lnTo>
                  <a:lnTo>
                    <a:pt x="81" y="101"/>
                  </a:lnTo>
                  <a:lnTo>
                    <a:pt x="83" y="122"/>
                  </a:lnTo>
                  <a:lnTo>
                    <a:pt x="87" y="144"/>
                  </a:lnTo>
                  <a:lnTo>
                    <a:pt x="93" y="166"/>
                  </a:lnTo>
                  <a:lnTo>
                    <a:pt x="101" y="184"/>
                  </a:lnTo>
                  <a:lnTo>
                    <a:pt x="107" y="199"/>
                  </a:lnTo>
                  <a:lnTo>
                    <a:pt x="112" y="208"/>
                  </a:lnTo>
                  <a:lnTo>
                    <a:pt x="113" y="210"/>
                  </a:lnTo>
                  <a:lnTo>
                    <a:pt x="113" y="212"/>
                  </a:lnTo>
                  <a:lnTo>
                    <a:pt x="115" y="210"/>
                  </a:lnTo>
                  <a:lnTo>
                    <a:pt x="119" y="209"/>
                  </a:lnTo>
                  <a:lnTo>
                    <a:pt x="130" y="202"/>
                  </a:lnTo>
                  <a:lnTo>
                    <a:pt x="162" y="185"/>
                  </a:lnTo>
                  <a:lnTo>
                    <a:pt x="176" y="181"/>
                  </a:lnTo>
                  <a:lnTo>
                    <a:pt x="188" y="180"/>
                  </a:lnTo>
                  <a:lnTo>
                    <a:pt x="198" y="180"/>
                  </a:lnTo>
                  <a:lnTo>
                    <a:pt x="199" y="179"/>
                  </a:lnTo>
                  <a:lnTo>
                    <a:pt x="204" y="177"/>
                  </a:lnTo>
                  <a:lnTo>
                    <a:pt x="221" y="172"/>
                  </a:lnTo>
                  <a:lnTo>
                    <a:pt x="240" y="167"/>
                  </a:lnTo>
                  <a:lnTo>
                    <a:pt x="257" y="165"/>
                  </a:lnTo>
                  <a:lnTo>
                    <a:pt x="260" y="166"/>
                  </a:lnTo>
                  <a:lnTo>
                    <a:pt x="262" y="167"/>
                  </a:lnTo>
                  <a:lnTo>
                    <a:pt x="259" y="172"/>
                  </a:lnTo>
                  <a:lnTo>
                    <a:pt x="255" y="177"/>
                  </a:lnTo>
                  <a:lnTo>
                    <a:pt x="253" y="180"/>
                  </a:lnTo>
                  <a:lnTo>
                    <a:pt x="276" y="179"/>
                  </a:lnTo>
                  <a:lnTo>
                    <a:pt x="272" y="195"/>
                  </a:lnTo>
                  <a:lnTo>
                    <a:pt x="287" y="180"/>
                  </a:lnTo>
                  <a:lnTo>
                    <a:pt x="290" y="181"/>
                  </a:lnTo>
                  <a:lnTo>
                    <a:pt x="291" y="184"/>
                  </a:lnTo>
                  <a:lnTo>
                    <a:pt x="291" y="190"/>
                  </a:lnTo>
                  <a:lnTo>
                    <a:pt x="291" y="207"/>
                  </a:lnTo>
                  <a:lnTo>
                    <a:pt x="290" y="214"/>
                  </a:lnTo>
                  <a:lnTo>
                    <a:pt x="290" y="217"/>
                  </a:lnTo>
                  <a:lnTo>
                    <a:pt x="291" y="216"/>
                  </a:lnTo>
                  <a:lnTo>
                    <a:pt x="294" y="214"/>
                  </a:lnTo>
                  <a:lnTo>
                    <a:pt x="301" y="205"/>
                  </a:lnTo>
                  <a:lnTo>
                    <a:pt x="310" y="189"/>
                  </a:lnTo>
                  <a:lnTo>
                    <a:pt x="314" y="179"/>
                  </a:lnTo>
                  <a:lnTo>
                    <a:pt x="317" y="167"/>
                  </a:lnTo>
                  <a:lnTo>
                    <a:pt x="319" y="176"/>
                  </a:lnTo>
                  <a:lnTo>
                    <a:pt x="319" y="185"/>
                  </a:lnTo>
                  <a:lnTo>
                    <a:pt x="315" y="195"/>
                  </a:lnTo>
                  <a:lnTo>
                    <a:pt x="309" y="204"/>
                  </a:lnTo>
                  <a:lnTo>
                    <a:pt x="298" y="218"/>
                  </a:lnTo>
                  <a:lnTo>
                    <a:pt x="292" y="222"/>
                  </a:lnTo>
                  <a:lnTo>
                    <a:pt x="291" y="223"/>
                  </a:lnTo>
                  <a:lnTo>
                    <a:pt x="291" y="230"/>
                  </a:lnTo>
                  <a:lnTo>
                    <a:pt x="292" y="246"/>
                  </a:lnTo>
                  <a:lnTo>
                    <a:pt x="290" y="264"/>
                  </a:lnTo>
                  <a:lnTo>
                    <a:pt x="287" y="273"/>
                  </a:lnTo>
                  <a:lnTo>
                    <a:pt x="284" y="281"/>
                  </a:lnTo>
                  <a:lnTo>
                    <a:pt x="277" y="286"/>
                  </a:lnTo>
                  <a:lnTo>
                    <a:pt x="271" y="288"/>
                  </a:lnTo>
                  <a:lnTo>
                    <a:pt x="255" y="290"/>
                  </a:lnTo>
                  <a:lnTo>
                    <a:pt x="244" y="288"/>
                  </a:lnTo>
                  <a:lnTo>
                    <a:pt x="240" y="287"/>
                  </a:lnTo>
                  <a:lnTo>
                    <a:pt x="239" y="287"/>
                  </a:lnTo>
                  <a:lnTo>
                    <a:pt x="227" y="290"/>
                  </a:lnTo>
                  <a:lnTo>
                    <a:pt x="218" y="283"/>
                  </a:lnTo>
                  <a:lnTo>
                    <a:pt x="213" y="287"/>
                  </a:lnTo>
                  <a:lnTo>
                    <a:pt x="170" y="279"/>
                  </a:lnTo>
                  <a:lnTo>
                    <a:pt x="152" y="279"/>
                  </a:lnTo>
                  <a:lnTo>
                    <a:pt x="138" y="283"/>
                  </a:lnTo>
                  <a:lnTo>
                    <a:pt x="133" y="286"/>
                  </a:lnTo>
                  <a:lnTo>
                    <a:pt x="129" y="290"/>
                  </a:lnTo>
                  <a:lnTo>
                    <a:pt x="134" y="292"/>
                  </a:lnTo>
                  <a:lnTo>
                    <a:pt x="142" y="293"/>
                  </a:lnTo>
                  <a:lnTo>
                    <a:pt x="159" y="292"/>
                  </a:lnTo>
                  <a:lnTo>
                    <a:pt x="175" y="288"/>
                  </a:lnTo>
                  <a:lnTo>
                    <a:pt x="180" y="287"/>
                  </a:lnTo>
                  <a:lnTo>
                    <a:pt x="181" y="287"/>
                  </a:lnTo>
                  <a:lnTo>
                    <a:pt x="209" y="319"/>
                  </a:lnTo>
                  <a:lnTo>
                    <a:pt x="208" y="319"/>
                  </a:lnTo>
                  <a:lnTo>
                    <a:pt x="206" y="318"/>
                  </a:lnTo>
                  <a:lnTo>
                    <a:pt x="197" y="315"/>
                  </a:lnTo>
                  <a:lnTo>
                    <a:pt x="176" y="308"/>
                  </a:lnTo>
                  <a:lnTo>
                    <a:pt x="153" y="310"/>
                  </a:lnTo>
                  <a:lnTo>
                    <a:pt x="135" y="310"/>
                  </a:lnTo>
                  <a:lnTo>
                    <a:pt x="124" y="309"/>
                  </a:lnTo>
                  <a:lnTo>
                    <a:pt x="120" y="308"/>
                  </a:lnTo>
                  <a:lnTo>
                    <a:pt x="119" y="308"/>
                  </a:lnTo>
                  <a:lnTo>
                    <a:pt x="66" y="327"/>
                  </a:lnTo>
                  <a:lnTo>
                    <a:pt x="119" y="290"/>
                  </a:lnTo>
                  <a:lnTo>
                    <a:pt x="125" y="287"/>
                  </a:lnTo>
                  <a:lnTo>
                    <a:pt x="126" y="286"/>
                  </a:lnTo>
                  <a:lnTo>
                    <a:pt x="129" y="282"/>
                  </a:lnTo>
                  <a:lnTo>
                    <a:pt x="140" y="270"/>
                  </a:lnTo>
                  <a:lnTo>
                    <a:pt x="152" y="258"/>
                  </a:lnTo>
                  <a:lnTo>
                    <a:pt x="157" y="253"/>
                  </a:lnTo>
                  <a:lnTo>
                    <a:pt x="162" y="250"/>
                  </a:lnTo>
                  <a:lnTo>
                    <a:pt x="165" y="249"/>
                  </a:lnTo>
                  <a:lnTo>
                    <a:pt x="157" y="249"/>
                  </a:lnTo>
                  <a:lnTo>
                    <a:pt x="148" y="250"/>
                  </a:lnTo>
                  <a:lnTo>
                    <a:pt x="144" y="250"/>
                  </a:lnTo>
                  <a:lnTo>
                    <a:pt x="119" y="278"/>
                  </a:lnTo>
                  <a:lnTo>
                    <a:pt x="93" y="286"/>
                  </a:lnTo>
                  <a:lnTo>
                    <a:pt x="111" y="269"/>
                  </a:lnTo>
                  <a:lnTo>
                    <a:pt x="112" y="268"/>
                  </a:lnTo>
                  <a:lnTo>
                    <a:pt x="113" y="265"/>
                  </a:lnTo>
                  <a:lnTo>
                    <a:pt x="121" y="256"/>
                  </a:lnTo>
                  <a:lnTo>
                    <a:pt x="135" y="245"/>
                  </a:lnTo>
                  <a:lnTo>
                    <a:pt x="154" y="233"/>
                  </a:lnTo>
                  <a:lnTo>
                    <a:pt x="177" y="225"/>
                  </a:lnTo>
                  <a:lnTo>
                    <a:pt x="200" y="221"/>
                  </a:lnTo>
                  <a:lnTo>
                    <a:pt x="220" y="217"/>
                  </a:lnTo>
                  <a:lnTo>
                    <a:pt x="226" y="216"/>
                  </a:lnTo>
                  <a:lnTo>
                    <a:pt x="229" y="213"/>
                  </a:lnTo>
                  <a:lnTo>
                    <a:pt x="229" y="210"/>
                  </a:lnTo>
                  <a:lnTo>
                    <a:pt x="225" y="208"/>
                  </a:lnTo>
                  <a:lnTo>
                    <a:pt x="220" y="205"/>
                  </a:lnTo>
                  <a:lnTo>
                    <a:pt x="212" y="204"/>
                  </a:lnTo>
                  <a:lnTo>
                    <a:pt x="191" y="202"/>
                  </a:lnTo>
                  <a:lnTo>
                    <a:pt x="168" y="203"/>
                  </a:lnTo>
                  <a:lnTo>
                    <a:pt x="144" y="208"/>
                  </a:lnTo>
                  <a:lnTo>
                    <a:pt x="124" y="217"/>
                  </a:lnTo>
                  <a:lnTo>
                    <a:pt x="115" y="221"/>
                  </a:lnTo>
                  <a:lnTo>
                    <a:pt x="108" y="225"/>
                  </a:lnTo>
                  <a:lnTo>
                    <a:pt x="103" y="227"/>
                  </a:lnTo>
                  <a:lnTo>
                    <a:pt x="102" y="228"/>
                  </a:lnTo>
                  <a:lnTo>
                    <a:pt x="101" y="230"/>
                  </a:lnTo>
                  <a:lnTo>
                    <a:pt x="98" y="231"/>
                  </a:lnTo>
                  <a:lnTo>
                    <a:pt x="89" y="239"/>
                  </a:lnTo>
                  <a:lnTo>
                    <a:pt x="76" y="249"/>
                  </a:lnTo>
                  <a:lnTo>
                    <a:pt x="61" y="262"/>
                  </a:lnTo>
                  <a:lnTo>
                    <a:pt x="29" y="292"/>
                  </a:lnTo>
                  <a:lnTo>
                    <a:pt x="16" y="306"/>
                  </a:lnTo>
                  <a:lnTo>
                    <a:pt x="6" y="320"/>
                  </a:lnTo>
                  <a:lnTo>
                    <a:pt x="1" y="332"/>
                  </a:lnTo>
                  <a:lnTo>
                    <a:pt x="0" y="341"/>
                  </a:lnTo>
                  <a:lnTo>
                    <a:pt x="2" y="348"/>
                  </a:lnTo>
                  <a:lnTo>
                    <a:pt x="6" y="353"/>
                  </a:lnTo>
                  <a:lnTo>
                    <a:pt x="16" y="360"/>
                  </a:lnTo>
                  <a:lnTo>
                    <a:pt x="20" y="361"/>
                  </a:lnTo>
                  <a:lnTo>
                    <a:pt x="21" y="361"/>
                  </a:lnTo>
                  <a:lnTo>
                    <a:pt x="44" y="361"/>
                  </a:lnTo>
                  <a:lnTo>
                    <a:pt x="58" y="364"/>
                  </a:lnTo>
                  <a:lnTo>
                    <a:pt x="75" y="367"/>
                  </a:lnTo>
                  <a:lnTo>
                    <a:pt x="90" y="375"/>
                  </a:lnTo>
                  <a:lnTo>
                    <a:pt x="106" y="385"/>
                  </a:lnTo>
                  <a:lnTo>
                    <a:pt x="119" y="401"/>
                  </a:lnTo>
                  <a:lnTo>
                    <a:pt x="128" y="419"/>
                  </a:lnTo>
                  <a:lnTo>
                    <a:pt x="131" y="436"/>
                  </a:lnTo>
                  <a:lnTo>
                    <a:pt x="133" y="473"/>
                  </a:lnTo>
                  <a:lnTo>
                    <a:pt x="131" y="512"/>
                  </a:lnTo>
                  <a:lnTo>
                    <a:pt x="134" y="532"/>
                  </a:lnTo>
                  <a:lnTo>
                    <a:pt x="140" y="553"/>
                  </a:lnTo>
                  <a:lnTo>
                    <a:pt x="148" y="572"/>
                  </a:lnTo>
                  <a:lnTo>
                    <a:pt x="156" y="584"/>
                  </a:lnTo>
                  <a:lnTo>
                    <a:pt x="163" y="593"/>
                  </a:lnTo>
                  <a:lnTo>
                    <a:pt x="170" y="601"/>
                  </a:lnTo>
                  <a:lnTo>
                    <a:pt x="184" y="613"/>
                  </a:lnTo>
                  <a:lnTo>
                    <a:pt x="191" y="620"/>
                  </a:lnTo>
                  <a:lnTo>
                    <a:pt x="199" y="632"/>
                  </a:lnTo>
                  <a:lnTo>
                    <a:pt x="214" y="656"/>
                  </a:lnTo>
                  <a:lnTo>
                    <a:pt x="225" y="676"/>
                  </a:lnTo>
                  <a:lnTo>
                    <a:pt x="229" y="684"/>
                  </a:lnTo>
                  <a:lnTo>
                    <a:pt x="230" y="689"/>
                  </a:lnTo>
                  <a:lnTo>
                    <a:pt x="232" y="693"/>
                  </a:lnTo>
                  <a:lnTo>
                    <a:pt x="232" y="694"/>
                  </a:lnTo>
                  <a:lnTo>
                    <a:pt x="269" y="676"/>
                  </a:lnTo>
                  <a:lnTo>
                    <a:pt x="276" y="651"/>
                  </a:lnTo>
                  <a:lnTo>
                    <a:pt x="275" y="647"/>
                  </a:lnTo>
                  <a:lnTo>
                    <a:pt x="271" y="639"/>
                  </a:lnTo>
                  <a:lnTo>
                    <a:pt x="259" y="618"/>
                  </a:lnTo>
                  <a:lnTo>
                    <a:pt x="258" y="610"/>
                  </a:lnTo>
                  <a:lnTo>
                    <a:pt x="262" y="602"/>
                  </a:lnTo>
                  <a:lnTo>
                    <a:pt x="269" y="593"/>
                  </a:lnTo>
                  <a:lnTo>
                    <a:pt x="280" y="586"/>
                  </a:lnTo>
                  <a:lnTo>
                    <a:pt x="299" y="572"/>
                  </a:lnTo>
                  <a:lnTo>
                    <a:pt x="305" y="568"/>
                  </a:lnTo>
                  <a:lnTo>
                    <a:pt x="308" y="567"/>
                  </a:lnTo>
                  <a:lnTo>
                    <a:pt x="313" y="567"/>
                  </a:lnTo>
                  <a:lnTo>
                    <a:pt x="324" y="564"/>
                  </a:lnTo>
                  <a:lnTo>
                    <a:pt x="341" y="562"/>
                  </a:lnTo>
                  <a:lnTo>
                    <a:pt x="360" y="558"/>
                  </a:lnTo>
                  <a:lnTo>
                    <a:pt x="368" y="555"/>
                  </a:lnTo>
                  <a:lnTo>
                    <a:pt x="374" y="551"/>
                  </a:lnTo>
                  <a:lnTo>
                    <a:pt x="379" y="549"/>
                  </a:lnTo>
                  <a:lnTo>
                    <a:pt x="383" y="545"/>
                  </a:lnTo>
                  <a:lnTo>
                    <a:pt x="392" y="541"/>
                  </a:lnTo>
                  <a:lnTo>
                    <a:pt x="399" y="540"/>
                  </a:lnTo>
                  <a:lnTo>
                    <a:pt x="408" y="540"/>
                  </a:lnTo>
                  <a:lnTo>
                    <a:pt x="427" y="544"/>
                  </a:lnTo>
                  <a:lnTo>
                    <a:pt x="445" y="551"/>
                  </a:lnTo>
                  <a:lnTo>
                    <a:pt x="457" y="559"/>
                  </a:lnTo>
                  <a:lnTo>
                    <a:pt x="461" y="562"/>
                  </a:lnTo>
                  <a:lnTo>
                    <a:pt x="463" y="563"/>
                  </a:lnTo>
                  <a:lnTo>
                    <a:pt x="474" y="581"/>
                  </a:lnTo>
                  <a:lnTo>
                    <a:pt x="491" y="584"/>
                  </a:lnTo>
                  <a:lnTo>
                    <a:pt x="492" y="582"/>
                  </a:lnTo>
                  <a:lnTo>
                    <a:pt x="493" y="578"/>
                  </a:lnTo>
                  <a:lnTo>
                    <a:pt x="494" y="573"/>
                  </a:lnTo>
                  <a:lnTo>
                    <a:pt x="496" y="563"/>
                  </a:lnTo>
                  <a:lnTo>
                    <a:pt x="496" y="531"/>
                  </a:lnTo>
                  <a:lnTo>
                    <a:pt x="493" y="507"/>
                  </a:lnTo>
                  <a:lnTo>
                    <a:pt x="489" y="489"/>
                  </a:lnTo>
                  <a:lnTo>
                    <a:pt x="483" y="468"/>
                  </a:lnTo>
                  <a:lnTo>
                    <a:pt x="474" y="447"/>
                  </a:lnTo>
                  <a:lnTo>
                    <a:pt x="466" y="422"/>
                  </a:lnTo>
                  <a:lnTo>
                    <a:pt x="461" y="396"/>
                  </a:lnTo>
                  <a:lnTo>
                    <a:pt x="459" y="366"/>
                  </a:lnTo>
                  <a:lnTo>
                    <a:pt x="461" y="333"/>
                  </a:lnTo>
                  <a:lnTo>
                    <a:pt x="465" y="315"/>
                  </a:lnTo>
                  <a:lnTo>
                    <a:pt x="471" y="296"/>
                  </a:lnTo>
                  <a:lnTo>
                    <a:pt x="473" y="290"/>
                  </a:lnTo>
                  <a:lnTo>
                    <a:pt x="471" y="283"/>
                  </a:lnTo>
                  <a:lnTo>
                    <a:pt x="464" y="272"/>
                  </a:lnTo>
                  <a:lnTo>
                    <a:pt x="452" y="260"/>
                  </a:lnTo>
                  <a:lnTo>
                    <a:pt x="441" y="250"/>
                  </a:lnTo>
                  <a:lnTo>
                    <a:pt x="429" y="244"/>
                  </a:lnTo>
                  <a:lnTo>
                    <a:pt x="420" y="241"/>
                  </a:lnTo>
                  <a:lnTo>
                    <a:pt x="415" y="242"/>
                  </a:lnTo>
                  <a:lnTo>
                    <a:pt x="413" y="242"/>
                  </a:lnTo>
                  <a:lnTo>
                    <a:pt x="387" y="237"/>
                  </a:lnTo>
                  <a:lnTo>
                    <a:pt x="388" y="239"/>
                  </a:lnTo>
                  <a:lnTo>
                    <a:pt x="393" y="242"/>
                  </a:lnTo>
                  <a:lnTo>
                    <a:pt x="401" y="248"/>
                  </a:lnTo>
                  <a:lnTo>
                    <a:pt x="409" y="255"/>
                  </a:lnTo>
                  <a:lnTo>
                    <a:pt x="428" y="270"/>
                  </a:lnTo>
                  <a:lnTo>
                    <a:pt x="442" y="287"/>
                  </a:lnTo>
                  <a:lnTo>
                    <a:pt x="447" y="295"/>
                  </a:lnTo>
                  <a:lnTo>
                    <a:pt x="450" y="301"/>
                  </a:lnTo>
                  <a:lnTo>
                    <a:pt x="454" y="310"/>
                  </a:lnTo>
                  <a:lnTo>
                    <a:pt x="452" y="315"/>
                  </a:lnTo>
                  <a:lnTo>
                    <a:pt x="452" y="316"/>
                  </a:lnTo>
                  <a:lnTo>
                    <a:pt x="460" y="323"/>
                  </a:lnTo>
                  <a:lnTo>
                    <a:pt x="448" y="336"/>
                  </a:lnTo>
                  <a:lnTo>
                    <a:pt x="460" y="352"/>
                  </a:lnTo>
                  <a:lnTo>
                    <a:pt x="450" y="353"/>
                  </a:lnTo>
                  <a:lnTo>
                    <a:pt x="447" y="352"/>
                  </a:lnTo>
                  <a:lnTo>
                    <a:pt x="442" y="350"/>
                  </a:lnTo>
                  <a:lnTo>
                    <a:pt x="431" y="342"/>
                  </a:lnTo>
                  <a:lnTo>
                    <a:pt x="429" y="337"/>
                  </a:lnTo>
                  <a:lnTo>
                    <a:pt x="431" y="333"/>
                  </a:lnTo>
                  <a:lnTo>
                    <a:pt x="433" y="330"/>
                  </a:lnTo>
                  <a:lnTo>
                    <a:pt x="434" y="329"/>
                  </a:lnTo>
                  <a:lnTo>
                    <a:pt x="428" y="320"/>
                  </a:lnTo>
                  <a:lnTo>
                    <a:pt x="431" y="322"/>
                  </a:lnTo>
                  <a:lnTo>
                    <a:pt x="434" y="323"/>
                  </a:lnTo>
                  <a:lnTo>
                    <a:pt x="440" y="324"/>
                  </a:lnTo>
                  <a:lnTo>
                    <a:pt x="442" y="323"/>
                  </a:lnTo>
                  <a:lnTo>
                    <a:pt x="441" y="316"/>
                  </a:lnTo>
                  <a:lnTo>
                    <a:pt x="436" y="311"/>
                  </a:lnTo>
                  <a:lnTo>
                    <a:pt x="429" y="309"/>
                  </a:lnTo>
                  <a:lnTo>
                    <a:pt x="427" y="308"/>
                  </a:lnTo>
                  <a:lnTo>
                    <a:pt x="427" y="309"/>
                  </a:lnTo>
                  <a:lnTo>
                    <a:pt x="422" y="316"/>
                  </a:lnTo>
                  <a:lnTo>
                    <a:pt x="416" y="320"/>
                  </a:lnTo>
                  <a:lnTo>
                    <a:pt x="405" y="323"/>
                  </a:lnTo>
                  <a:lnTo>
                    <a:pt x="397" y="323"/>
                  </a:lnTo>
                  <a:lnTo>
                    <a:pt x="399" y="324"/>
                  </a:lnTo>
                  <a:lnTo>
                    <a:pt x="401" y="329"/>
                  </a:lnTo>
                  <a:lnTo>
                    <a:pt x="405" y="336"/>
                  </a:lnTo>
                  <a:lnTo>
                    <a:pt x="410" y="345"/>
                  </a:lnTo>
                  <a:lnTo>
                    <a:pt x="436" y="383"/>
                  </a:lnTo>
                  <a:lnTo>
                    <a:pt x="441" y="389"/>
                  </a:lnTo>
                  <a:lnTo>
                    <a:pt x="442" y="396"/>
                  </a:lnTo>
                  <a:lnTo>
                    <a:pt x="441" y="407"/>
                  </a:lnTo>
                  <a:lnTo>
                    <a:pt x="437" y="413"/>
                  </a:lnTo>
                  <a:lnTo>
                    <a:pt x="434" y="416"/>
                  </a:lnTo>
                  <a:lnTo>
                    <a:pt x="434" y="417"/>
                  </a:lnTo>
                  <a:lnTo>
                    <a:pt x="437" y="422"/>
                  </a:lnTo>
                  <a:lnTo>
                    <a:pt x="438" y="436"/>
                  </a:lnTo>
                  <a:lnTo>
                    <a:pt x="434" y="448"/>
                  </a:lnTo>
                  <a:lnTo>
                    <a:pt x="432" y="452"/>
                  </a:lnTo>
                  <a:lnTo>
                    <a:pt x="431" y="453"/>
                  </a:lnTo>
                  <a:lnTo>
                    <a:pt x="456" y="486"/>
                  </a:lnTo>
                  <a:lnTo>
                    <a:pt x="455" y="485"/>
                  </a:lnTo>
                  <a:lnTo>
                    <a:pt x="450" y="481"/>
                  </a:lnTo>
                  <a:lnTo>
                    <a:pt x="436" y="471"/>
                  </a:lnTo>
                  <a:lnTo>
                    <a:pt x="420" y="458"/>
                  </a:lnTo>
                  <a:lnTo>
                    <a:pt x="414" y="453"/>
                  </a:lnTo>
                  <a:lnTo>
                    <a:pt x="409" y="449"/>
                  </a:lnTo>
                  <a:lnTo>
                    <a:pt x="405" y="450"/>
                  </a:lnTo>
                  <a:lnTo>
                    <a:pt x="404" y="453"/>
                  </a:lnTo>
                  <a:lnTo>
                    <a:pt x="402" y="464"/>
                  </a:lnTo>
                  <a:lnTo>
                    <a:pt x="404" y="470"/>
                  </a:lnTo>
                  <a:lnTo>
                    <a:pt x="404" y="475"/>
                  </a:lnTo>
                  <a:lnTo>
                    <a:pt x="405" y="479"/>
                  </a:lnTo>
                  <a:lnTo>
                    <a:pt x="404" y="480"/>
                  </a:lnTo>
                  <a:lnTo>
                    <a:pt x="399" y="477"/>
                  </a:lnTo>
                  <a:lnTo>
                    <a:pt x="396" y="475"/>
                  </a:lnTo>
                  <a:lnTo>
                    <a:pt x="392" y="464"/>
                  </a:lnTo>
                  <a:lnTo>
                    <a:pt x="392" y="452"/>
                  </a:lnTo>
                  <a:lnTo>
                    <a:pt x="391" y="452"/>
                  </a:lnTo>
                  <a:lnTo>
                    <a:pt x="387" y="453"/>
                  </a:lnTo>
                  <a:lnTo>
                    <a:pt x="377" y="454"/>
                  </a:lnTo>
                  <a:lnTo>
                    <a:pt x="364" y="456"/>
                  </a:lnTo>
                  <a:lnTo>
                    <a:pt x="356" y="456"/>
                  </a:lnTo>
                  <a:lnTo>
                    <a:pt x="362" y="452"/>
                  </a:lnTo>
                  <a:lnTo>
                    <a:pt x="370" y="448"/>
                  </a:lnTo>
                  <a:lnTo>
                    <a:pt x="381" y="443"/>
                  </a:lnTo>
                  <a:lnTo>
                    <a:pt x="392" y="439"/>
                  </a:lnTo>
                  <a:lnTo>
                    <a:pt x="414" y="426"/>
                  </a:lnTo>
                  <a:lnTo>
                    <a:pt x="423" y="417"/>
                  </a:lnTo>
                  <a:lnTo>
                    <a:pt x="428" y="407"/>
                  </a:lnTo>
                  <a:lnTo>
                    <a:pt x="429" y="397"/>
                  </a:lnTo>
                  <a:lnTo>
                    <a:pt x="427" y="387"/>
                  </a:lnTo>
                  <a:lnTo>
                    <a:pt x="416" y="370"/>
                  </a:lnTo>
                  <a:lnTo>
                    <a:pt x="404" y="357"/>
                  </a:lnTo>
                  <a:lnTo>
                    <a:pt x="400" y="353"/>
                  </a:lnTo>
                  <a:lnTo>
                    <a:pt x="399" y="352"/>
                  </a:lnTo>
                  <a:lnTo>
                    <a:pt x="397" y="350"/>
                  </a:lnTo>
                  <a:lnTo>
                    <a:pt x="392" y="343"/>
                  </a:lnTo>
                  <a:lnTo>
                    <a:pt x="386" y="333"/>
                  </a:lnTo>
                  <a:lnTo>
                    <a:pt x="377" y="320"/>
                  </a:lnTo>
                  <a:lnTo>
                    <a:pt x="360" y="291"/>
                  </a:lnTo>
                  <a:lnTo>
                    <a:pt x="354" y="277"/>
                  </a:lnTo>
                  <a:lnTo>
                    <a:pt x="350" y="264"/>
                  </a:lnTo>
                  <a:lnTo>
                    <a:pt x="349" y="254"/>
                  </a:lnTo>
                  <a:lnTo>
                    <a:pt x="349" y="248"/>
                  </a:lnTo>
                  <a:lnTo>
                    <a:pt x="350" y="244"/>
                  </a:lnTo>
                  <a:lnTo>
                    <a:pt x="353" y="241"/>
                  </a:lnTo>
                  <a:lnTo>
                    <a:pt x="360" y="236"/>
                  </a:lnTo>
                  <a:lnTo>
                    <a:pt x="364" y="233"/>
                  </a:lnTo>
                  <a:lnTo>
                    <a:pt x="368" y="228"/>
                  </a:lnTo>
                  <a:lnTo>
                    <a:pt x="373" y="218"/>
                  </a:lnTo>
                  <a:lnTo>
                    <a:pt x="376" y="210"/>
                  </a:lnTo>
                  <a:lnTo>
                    <a:pt x="379" y="204"/>
                  </a:lnTo>
                  <a:lnTo>
                    <a:pt x="386" y="198"/>
                  </a:lnTo>
                  <a:lnTo>
                    <a:pt x="396" y="193"/>
                  </a:lnTo>
                  <a:lnTo>
                    <a:pt x="405" y="191"/>
                  </a:lnTo>
                  <a:lnTo>
                    <a:pt x="416" y="191"/>
                  </a:lnTo>
                  <a:lnTo>
                    <a:pt x="415" y="191"/>
                  </a:lnTo>
                  <a:lnTo>
                    <a:pt x="413" y="194"/>
                  </a:lnTo>
                  <a:lnTo>
                    <a:pt x="405" y="199"/>
                  </a:lnTo>
                  <a:lnTo>
                    <a:pt x="397" y="205"/>
                  </a:lnTo>
                  <a:lnTo>
                    <a:pt x="393" y="209"/>
                  </a:lnTo>
                  <a:lnTo>
                    <a:pt x="395" y="210"/>
                  </a:lnTo>
                  <a:lnTo>
                    <a:pt x="400" y="210"/>
                  </a:lnTo>
                  <a:lnTo>
                    <a:pt x="406" y="209"/>
                  </a:lnTo>
                  <a:lnTo>
                    <a:pt x="409" y="208"/>
                  </a:lnTo>
                  <a:lnTo>
                    <a:pt x="413" y="219"/>
                  </a:lnTo>
                  <a:lnTo>
                    <a:pt x="414" y="218"/>
                  </a:lnTo>
                  <a:lnTo>
                    <a:pt x="418" y="214"/>
                  </a:lnTo>
                  <a:lnTo>
                    <a:pt x="425" y="212"/>
                  </a:lnTo>
                  <a:lnTo>
                    <a:pt x="436" y="210"/>
                  </a:lnTo>
                  <a:lnTo>
                    <a:pt x="427" y="199"/>
                  </a:lnTo>
                  <a:lnTo>
                    <a:pt x="420" y="186"/>
                  </a:lnTo>
                  <a:lnTo>
                    <a:pt x="409" y="158"/>
                  </a:lnTo>
                  <a:lnTo>
                    <a:pt x="396" y="128"/>
                  </a:lnTo>
                  <a:lnTo>
                    <a:pt x="387" y="112"/>
                  </a:lnTo>
                  <a:lnTo>
                    <a:pt x="374" y="96"/>
                  </a:lnTo>
                  <a:lnTo>
                    <a:pt x="360" y="79"/>
                  </a:lnTo>
                  <a:lnTo>
                    <a:pt x="347" y="64"/>
                  </a:lnTo>
                  <a:lnTo>
                    <a:pt x="336" y="48"/>
                  </a:lnTo>
                  <a:lnTo>
                    <a:pt x="327" y="36"/>
                  </a:lnTo>
                  <a:lnTo>
                    <a:pt x="319" y="25"/>
                  </a:lnTo>
                  <a:lnTo>
                    <a:pt x="313" y="18"/>
                  </a:lnTo>
                  <a:lnTo>
                    <a:pt x="310" y="11"/>
                  </a:lnTo>
                  <a:lnTo>
                    <a:pt x="309" y="10"/>
                  </a:lnTo>
                  <a:close/>
                </a:path>
              </a:pathLst>
            </a:custGeom>
            <a:solidFill>
              <a:srgbClr val="FFFFFF"/>
            </a:solidFill>
            <a:ln w="0">
              <a:solidFill>
                <a:srgbClr val="000000"/>
              </a:solidFill>
              <a:prstDash val="solid"/>
              <a:round/>
              <a:headEnd/>
              <a:tailEnd/>
            </a:ln>
          </p:spPr>
          <p:txBody>
            <a:bodyPr/>
            <a:lstStyle/>
            <a:p>
              <a:endParaRPr lang="zh-CN" altLang="en-US"/>
            </a:p>
          </p:txBody>
        </p:sp>
        <p:sp>
          <p:nvSpPr>
            <p:cNvPr id="84190" name="Freeform 68"/>
            <p:cNvSpPr>
              <a:spLocks/>
            </p:cNvSpPr>
            <p:nvPr/>
          </p:nvSpPr>
          <p:spPr bwMode="auto">
            <a:xfrm>
              <a:off x="4075" y="3241"/>
              <a:ext cx="436" cy="572"/>
            </a:xfrm>
            <a:custGeom>
              <a:avLst/>
              <a:gdLst>
                <a:gd name="T0" fmla="*/ 0 w 436"/>
                <a:gd name="T1" fmla="*/ 514 h 572"/>
                <a:gd name="T2" fmla="*/ 4 w 436"/>
                <a:gd name="T3" fmla="*/ 480 h 572"/>
                <a:gd name="T4" fmla="*/ 12 w 436"/>
                <a:gd name="T5" fmla="*/ 434 h 572"/>
                <a:gd name="T6" fmla="*/ 27 w 436"/>
                <a:gd name="T7" fmla="*/ 383 h 572"/>
                <a:gd name="T8" fmla="*/ 25 w 436"/>
                <a:gd name="T9" fmla="*/ 360 h 572"/>
                <a:gd name="T10" fmla="*/ 17 w 436"/>
                <a:gd name="T11" fmla="*/ 324 h 572"/>
                <a:gd name="T12" fmla="*/ 18 w 436"/>
                <a:gd name="T13" fmla="*/ 280 h 572"/>
                <a:gd name="T14" fmla="*/ 32 w 436"/>
                <a:gd name="T15" fmla="*/ 241 h 572"/>
                <a:gd name="T16" fmla="*/ 57 w 436"/>
                <a:gd name="T17" fmla="*/ 200 h 572"/>
                <a:gd name="T18" fmla="*/ 78 w 436"/>
                <a:gd name="T19" fmla="*/ 139 h 572"/>
                <a:gd name="T20" fmla="*/ 95 w 436"/>
                <a:gd name="T21" fmla="*/ 79 h 572"/>
                <a:gd name="T22" fmla="*/ 112 w 436"/>
                <a:gd name="T23" fmla="*/ 45 h 572"/>
                <a:gd name="T24" fmla="*/ 127 w 436"/>
                <a:gd name="T25" fmla="*/ 29 h 572"/>
                <a:gd name="T26" fmla="*/ 155 w 436"/>
                <a:gd name="T27" fmla="*/ 19 h 572"/>
                <a:gd name="T28" fmla="*/ 197 w 436"/>
                <a:gd name="T29" fmla="*/ 1 h 572"/>
                <a:gd name="T30" fmla="*/ 223 w 436"/>
                <a:gd name="T31" fmla="*/ 4 h 572"/>
                <a:gd name="T32" fmla="*/ 248 w 436"/>
                <a:gd name="T33" fmla="*/ 18 h 572"/>
                <a:gd name="T34" fmla="*/ 261 w 436"/>
                <a:gd name="T35" fmla="*/ 29 h 572"/>
                <a:gd name="T36" fmla="*/ 257 w 436"/>
                <a:gd name="T37" fmla="*/ 33 h 572"/>
                <a:gd name="T38" fmla="*/ 231 w 436"/>
                <a:gd name="T39" fmla="*/ 32 h 572"/>
                <a:gd name="T40" fmla="*/ 206 w 436"/>
                <a:gd name="T41" fmla="*/ 28 h 572"/>
                <a:gd name="T42" fmla="*/ 218 w 436"/>
                <a:gd name="T43" fmla="*/ 38 h 572"/>
                <a:gd name="T44" fmla="*/ 232 w 436"/>
                <a:gd name="T45" fmla="*/ 49 h 572"/>
                <a:gd name="T46" fmla="*/ 234 w 436"/>
                <a:gd name="T47" fmla="*/ 50 h 572"/>
                <a:gd name="T48" fmla="*/ 250 w 436"/>
                <a:gd name="T49" fmla="*/ 45 h 572"/>
                <a:gd name="T50" fmla="*/ 283 w 436"/>
                <a:gd name="T51" fmla="*/ 47 h 572"/>
                <a:gd name="T52" fmla="*/ 315 w 436"/>
                <a:gd name="T53" fmla="*/ 74 h 572"/>
                <a:gd name="T54" fmla="*/ 326 w 436"/>
                <a:gd name="T55" fmla="*/ 91 h 572"/>
                <a:gd name="T56" fmla="*/ 332 w 436"/>
                <a:gd name="T57" fmla="*/ 92 h 572"/>
                <a:gd name="T58" fmla="*/ 357 w 436"/>
                <a:gd name="T59" fmla="*/ 98 h 572"/>
                <a:gd name="T60" fmla="*/ 371 w 436"/>
                <a:gd name="T61" fmla="*/ 110 h 572"/>
                <a:gd name="T62" fmla="*/ 381 w 436"/>
                <a:gd name="T63" fmla="*/ 130 h 572"/>
                <a:gd name="T64" fmla="*/ 381 w 436"/>
                <a:gd name="T65" fmla="*/ 151 h 572"/>
                <a:gd name="T66" fmla="*/ 375 w 436"/>
                <a:gd name="T67" fmla="*/ 177 h 572"/>
                <a:gd name="T68" fmla="*/ 376 w 436"/>
                <a:gd name="T69" fmla="*/ 188 h 572"/>
                <a:gd name="T70" fmla="*/ 385 w 436"/>
                <a:gd name="T71" fmla="*/ 180 h 572"/>
                <a:gd name="T72" fmla="*/ 401 w 436"/>
                <a:gd name="T73" fmla="*/ 172 h 572"/>
                <a:gd name="T74" fmla="*/ 419 w 436"/>
                <a:gd name="T75" fmla="*/ 183 h 572"/>
                <a:gd name="T76" fmla="*/ 435 w 436"/>
                <a:gd name="T77" fmla="*/ 208 h 572"/>
                <a:gd name="T78" fmla="*/ 435 w 436"/>
                <a:gd name="T79" fmla="*/ 226 h 572"/>
                <a:gd name="T80" fmla="*/ 427 w 436"/>
                <a:gd name="T81" fmla="*/ 240 h 572"/>
                <a:gd name="T82" fmla="*/ 406 w 436"/>
                <a:gd name="T83" fmla="*/ 251 h 572"/>
                <a:gd name="T84" fmla="*/ 390 w 436"/>
                <a:gd name="T85" fmla="*/ 267 h 572"/>
                <a:gd name="T86" fmla="*/ 375 w 436"/>
                <a:gd name="T87" fmla="*/ 299 h 572"/>
                <a:gd name="T88" fmla="*/ 358 w 436"/>
                <a:gd name="T89" fmla="*/ 320 h 572"/>
                <a:gd name="T90" fmla="*/ 335 w 436"/>
                <a:gd name="T91" fmla="*/ 340 h 572"/>
                <a:gd name="T92" fmla="*/ 319 w 436"/>
                <a:gd name="T93" fmla="*/ 366 h 572"/>
                <a:gd name="T94" fmla="*/ 318 w 436"/>
                <a:gd name="T95" fmla="*/ 425 h 572"/>
                <a:gd name="T96" fmla="*/ 311 w 436"/>
                <a:gd name="T97" fmla="*/ 462 h 572"/>
                <a:gd name="T98" fmla="*/ 306 w 436"/>
                <a:gd name="T99" fmla="*/ 476 h 572"/>
                <a:gd name="T100" fmla="*/ 296 w 436"/>
                <a:gd name="T101" fmla="*/ 490 h 572"/>
                <a:gd name="T102" fmla="*/ 287 w 436"/>
                <a:gd name="T103" fmla="*/ 509 h 572"/>
                <a:gd name="T104" fmla="*/ 284 w 436"/>
                <a:gd name="T105" fmla="*/ 528 h 572"/>
                <a:gd name="T106" fmla="*/ 280 w 436"/>
                <a:gd name="T107" fmla="*/ 545 h 572"/>
                <a:gd name="T108" fmla="*/ 268 w 436"/>
                <a:gd name="T109" fmla="*/ 559 h 572"/>
                <a:gd name="T110" fmla="*/ 237 w 436"/>
                <a:gd name="T111" fmla="*/ 569 h 572"/>
                <a:gd name="T112" fmla="*/ 190 w 436"/>
                <a:gd name="T113" fmla="*/ 572 h 572"/>
                <a:gd name="T114" fmla="*/ 133 w 436"/>
                <a:gd name="T115" fmla="*/ 565 h 572"/>
                <a:gd name="T116" fmla="*/ 89 w 436"/>
                <a:gd name="T117" fmla="*/ 558 h 572"/>
                <a:gd name="T118" fmla="*/ 49 w 436"/>
                <a:gd name="T119" fmla="*/ 546 h 572"/>
                <a:gd name="T120" fmla="*/ 18 w 436"/>
                <a:gd name="T121" fmla="*/ 535 h 572"/>
                <a:gd name="T122" fmla="*/ 3 w 436"/>
                <a:gd name="T123" fmla="*/ 528 h 57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36"/>
                <a:gd name="T187" fmla="*/ 0 h 572"/>
                <a:gd name="T188" fmla="*/ 436 w 436"/>
                <a:gd name="T189" fmla="*/ 572 h 57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36" h="572">
                  <a:moveTo>
                    <a:pt x="0" y="527"/>
                  </a:moveTo>
                  <a:lnTo>
                    <a:pt x="0" y="514"/>
                  </a:lnTo>
                  <a:lnTo>
                    <a:pt x="2" y="499"/>
                  </a:lnTo>
                  <a:lnTo>
                    <a:pt x="4" y="480"/>
                  </a:lnTo>
                  <a:lnTo>
                    <a:pt x="8" y="458"/>
                  </a:lnTo>
                  <a:lnTo>
                    <a:pt x="12" y="434"/>
                  </a:lnTo>
                  <a:lnTo>
                    <a:pt x="18" y="408"/>
                  </a:lnTo>
                  <a:lnTo>
                    <a:pt x="27" y="383"/>
                  </a:lnTo>
                  <a:lnTo>
                    <a:pt x="29" y="374"/>
                  </a:lnTo>
                  <a:lnTo>
                    <a:pt x="25" y="360"/>
                  </a:lnTo>
                  <a:lnTo>
                    <a:pt x="21" y="343"/>
                  </a:lnTo>
                  <a:lnTo>
                    <a:pt x="17" y="324"/>
                  </a:lnTo>
                  <a:lnTo>
                    <a:pt x="16" y="303"/>
                  </a:lnTo>
                  <a:lnTo>
                    <a:pt x="18" y="280"/>
                  </a:lnTo>
                  <a:lnTo>
                    <a:pt x="26" y="254"/>
                  </a:lnTo>
                  <a:lnTo>
                    <a:pt x="32" y="241"/>
                  </a:lnTo>
                  <a:lnTo>
                    <a:pt x="41" y="227"/>
                  </a:lnTo>
                  <a:lnTo>
                    <a:pt x="57" y="200"/>
                  </a:lnTo>
                  <a:lnTo>
                    <a:pt x="68" y="170"/>
                  </a:lnTo>
                  <a:lnTo>
                    <a:pt x="78" y="139"/>
                  </a:lnTo>
                  <a:lnTo>
                    <a:pt x="87" y="107"/>
                  </a:lnTo>
                  <a:lnTo>
                    <a:pt x="95" y="79"/>
                  </a:lnTo>
                  <a:lnTo>
                    <a:pt x="105" y="55"/>
                  </a:lnTo>
                  <a:lnTo>
                    <a:pt x="112" y="45"/>
                  </a:lnTo>
                  <a:lnTo>
                    <a:pt x="119" y="36"/>
                  </a:lnTo>
                  <a:lnTo>
                    <a:pt x="127" y="29"/>
                  </a:lnTo>
                  <a:lnTo>
                    <a:pt x="136" y="26"/>
                  </a:lnTo>
                  <a:lnTo>
                    <a:pt x="155" y="19"/>
                  </a:lnTo>
                  <a:lnTo>
                    <a:pt x="172" y="12"/>
                  </a:lnTo>
                  <a:lnTo>
                    <a:pt x="197" y="1"/>
                  </a:lnTo>
                  <a:lnTo>
                    <a:pt x="210" y="0"/>
                  </a:lnTo>
                  <a:lnTo>
                    <a:pt x="223" y="4"/>
                  </a:lnTo>
                  <a:lnTo>
                    <a:pt x="240" y="12"/>
                  </a:lnTo>
                  <a:lnTo>
                    <a:pt x="248" y="18"/>
                  </a:lnTo>
                  <a:lnTo>
                    <a:pt x="259" y="26"/>
                  </a:lnTo>
                  <a:lnTo>
                    <a:pt x="261" y="29"/>
                  </a:lnTo>
                  <a:lnTo>
                    <a:pt x="261" y="32"/>
                  </a:lnTo>
                  <a:lnTo>
                    <a:pt x="257" y="33"/>
                  </a:lnTo>
                  <a:lnTo>
                    <a:pt x="251" y="33"/>
                  </a:lnTo>
                  <a:lnTo>
                    <a:pt x="231" y="32"/>
                  </a:lnTo>
                  <a:lnTo>
                    <a:pt x="208" y="28"/>
                  </a:lnTo>
                  <a:lnTo>
                    <a:pt x="206" y="28"/>
                  </a:lnTo>
                  <a:lnTo>
                    <a:pt x="209" y="31"/>
                  </a:lnTo>
                  <a:lnTo>
                    <a:pt x="218" y="38"/>
                  </a:lnTo>
                  <a:lnTo>
                    <a:pt x="228" y="46"/>
                  </a:lnTo>
                  <a:lnTo>
                    <a:pt x="232" y="49"/>
                  </a:lnTo>
                  <a:lnTo>
                    <a:pt x="233" y="50"/>
                  </a:lnTo>
                  <a:lnTo>
                    <a:pt x="234" y="50"/>
                  </a:lnTo>
                  <a:lnTo>
                    <a:pt x="238" y="49"/>
                  </a:lnTo>
                  <a:lnTo>
                    <a:pt x="250" y="45"/>
                  </a:lnTo>
                  <a:lnTo>
                    <a:pt x="265" y="43"/>
                  </a:lnTo>
                  <a:lnTo>
                    <a:pt x="283" y="47"/>
                  </a:lnTo>
                  <a:lnTo>
                    <a:pt x="300" y="59"/>
                  </a:lnTo>
                  <a:lnTo>
                    <a:pt x="315" y="74"/>
                  </a:lnTo>
                  <a:lnTo>
                    <a:pt x="324" y="87"/>
                  </a:lnTo>
                  <a:lnTo>
                    <a:pt x="326" y="91"/>
                  </a:lnTo>
                  <a:lnTo>
                    <a:pt x="328" y="92"/>
                  </a:lnTo>
                  <a:lnTo>
                    <a:pt x="332" y="92"/>
                  </a:lnTo>
                  <a:lnTo>
                    <a:pt x="343" y="93"/>
                  </a:lnTo>
                  <a:lnTo>
                    <a:pt x="357" y="98"/>
                  </a:lnTo>
                  <a:lnTo>
                    <a:pt x="365" y="103"/>
                  </a:lnTo>
                  <a:lnTo>
                    <a:pt x="371" y="110"/>
                  </a:lnTo>
                  <a:lnTo>
                    <a:pt x="378" y="120"/>
                  </a:lnTo>
                  <a:lnTo>
                    <a:pt x="381" y="130"/>
                  </a:lnTo>
                  <a:lnTo>
                    <a:pt x="383" y="140"/>
                  </a:lnTo>
                  <a:lnTo>
                    <a:pt x="381" y="151"/>
                  </a:lnTo>
                  <a:lnTo>
                    <a:pt x="376" y="168"/>
                  </a:lnTo>
                  <a:lnTo>
                    <a:pt x="375" y="177"/>
                  </a:lnTo>
                  <a:lnTo>
                    <a:pt x="375" y="185"/>
                  </a:lnTo>
                  <a:lnTo>
                    <a:pt x="376" y="188"/>
                  </a:lnTo>
                  <a:lnTo>
                    <a:pt x="379" y="188"/>
                  </a:lnTo>
                  <a:lnTo>
                    <a:pt x="385" y="180"/>
                  </a:lnTo>
                  <a:lnTo>
                    <a:pt x="396" y="172"/>
                  </a:lnTo>
                  <a:lnTo>
                    <a:pt x="401" y="172"/>
                  </a:lnTo>
                  <a:lnTo>
                    <a:pt x="407" y="174"/>
                  </a:lnTo>
                  <a:lnTo>
                    <a:pt x="419" y="183"/>
                  </a:lnTo>
                  <a:lnTo>
                    <a:pt x="429" y="194"/>
                  </a:lnTo>
                  <a:lnTo>
                    <a:pt x="435" y="208"/>
                  </a:lnTo>
                  <a:lnTo>
                    <a:pt x="436" y="217"/>
                  </a:lnTo>
                  <a:lnTo>
                    <a:pt x="435" y="226"/>
                  </a:lnTo>
                  <a:lnTo>
                    <a:pt x="433" y="234"/>
                  </a:lnTo>
                  <a:lnTo>
                    <a:pt x="427" y="240"/>
                  </a:lnTo>
                  <a:lnTo>
                    <a:pt x="413" y="248"/>
                  </a:lnTo>
                  <a:lnTo>
                    <a:pt x="406" y="251"/>
                  </a:lnTo>
                  <a:lnTo>
                    <a:pt x="398" y="257"/>
                  </a:lnTo>
                  <a:lnTo>
                    <a:pt x="390" y="267"/>
                  </a:lnTo>
                  <a:lnTo>
                    <a:pt x="384" y="280"/>
                  </a:lnTo>
                  <a:lnTo>
                    <a:pt x="375" y="299"/>
                  </a:lnTo>
                  <a:lnTo>
                    <a:pt x="366" y="311"/>
                  </a:lnTo>
                  <a:lnTo>
                    <a:pt x="358" y="320"/>
                  </a:lnTo>
                  <a:lnTo>
                    <a:pt x="351" y="327"/>
                  </a:lnTo>
                  <a:lnTo>
                    <a:pt x="335" y="340"/>
                  </a:lnTo>
                  <a:lnTo>
                    <a:pt x="328" y="351"/>
                  </a:lnTo>
                  <a:lnTo>
                    <a:pt x="319" y="366"/>
                  </a:lnTo>
                  <a:lnTo>
                    <a:pt x="318" y="371"/>
                  </a:lnTo>
                  <a:lnTo>
                    <a:pt x="318" y="425"/>
                  </a:lnTo>
                  <a:lnTo>
                    <a:pt x="314" y="452"/>
                  </a:lnTo>
                  <a:lnTo>
                    <a:pt x="311" y="462"/>
                  </a:lnTo>
                  <a:lnTo>
                    <a:pt x="310" y="468"/>
                  </a:lnTo>
                  <a:lnTo>
                    <a:pt x="306" y="476"/>
                  </a:lnTo>
                  <a:lnTo>
                    <a:pt x="300" y="484"/>
                  </a:lnTo>
                  <a:lnTo>
                    <a:pt x="296" y="490"/>
                  </a:lnTo>
                  <a:lnTo>
                    <a:pt x="291" y="499"/>
                  </a:lnTo>
                  <a:lnTo>
                    <a:pt x="287" y="509"/>
                  </a:lnTo>
                  <a:lnTo>
                    <a:pt x="284" y="520"/>
                  </a:lnTo>
                  <a:lnTo>
                    <a:pt x="284" y="528"/>
                  </a:lnTo>
                  <a:lnTo>
                    <a:pt x="283" y="537"/>
                  </a:lnTo>
                  <a:lnTo>
                    <a:pt x="280" y="545"/>
                  </a:lnTo>
                  <a:lnTo>
                    <a:pt x="275" y="553"/>
                  </a:lnTo>
                  <a:lnTo>
                    <a:pt x="268" y="559"/>
                  </a:lnTo>
                  <a:lnTo>
                    <a:pt x="254" y="565"/>
                  </a:lnTo>
                  <a:lnTo>
                    <a:pt x="237" y="569"/>
                  </a:lnTo>
                  <a:lnTo>
                    <a:pt x="222" y="572"/>
                  </a:lnTo>
                  <a:lnTo>
                    <a:pt x="190" y="572"/>
                  </a:lnTo>
                  <a:lnTo>
                    <a:pt x="154" y="568"/>
                  </a:lnTo>
                  <a:lnTo>
                    <a:pt x="133" y="565"/>
                  </a:lnTo>
                  <a:lnTo>
                    <a:pt x="112" y="562"/>
                  </a:lnTo>
                  <a:lnTo>
                    <a:pt x="89" y="558"/>
                  </a:lnTo>
                  <a:lnTo>
                    <a:pt x="67" y="551"/>
                  </a:lnTo>
                  <a:lnTo>
                    <a:pt x="49" y="546"/>
                  </a:lnTo>
                  <a:lnTo>
                    <a:pt x="32" y="541"/>
                  </a:lnTo>
                  <a:lnTo>
                    <a:pt x="18" y="535"/>
                  </a:lnTo>
                  <a:lnTo>
                    <a:pt x="9" y="531"/>
                  </a:lnTo>
                  <a:lnTo>
                    <a:pt x="3" y="528"/>
                  </a:lnTo>
                  <a:lnTo>
                    <a:pt x="0" y="527"/>
                  </a:lnTo>
                  <a:close/>
                </a:path>
              </a:pathLst>
            </a:custGeom>
            <a:solidFill>
              <a:srgbClr val="FFFFFF"/>
            </a:solidFill>
            <a:ln w="0">
              <a:solidFill>
                <a:srgbClr val="000000"/>
              </a:solidFill>
              <a:prstDash val="solid"/>
              <a:round/>
              <a:headEnd/>
              <a:tailEnd/>
            </a:ln>
          </p:spPr>
          <p:txBody>
            <a:bodyPr/>
            <a:lstStyle/>
            <a:p>
              <a:endParaRPr lang="zh-CN" altLang="en-US"/>
            </a:p>
          </p:txBody>
        </p:sp>
        <p:sp>
          <p:nvSpPr>
            <p:cNvPr id="84191" name="Freeform 69"/>
            <p:cNvSpPr>
              <a:spLocks/>
            </p:cNvSpPr>
            <p:nvPr/>
          </p:nvSpPr>
          <p:spPr bwMode="auto">
            <a:xfrm>
              <a:off x="4260" y="2968"/>
              <a:ext cx="52" cy="25"/>
            </a:xfrm>
            <a:custGeom>
              <a:avLst/>
              <a:gdLst>
                <a:gd name="T0" fmla="*/ 0 w 52"/>
                <a:gd name="T1" fmla="*/ 10 h 25"/>
                <a:gd name="T2" fmla="*/ 2 w 52"/>
                <a:gd name="T3" fmla="*/ 8 h 25"/>
                <a:gd name="T4" fmla="*/ 7 w 52"/>
                <a:gd name="T5" fmla="*/ 4 h 25"/>
                <a:gd name="T6" fmla="*/ 16 w 52"/>
                <a:gd name="T7" fmla="*/ 0 h 25"/>
                <a:gd name="T8" fmla="*/ 25 w 52"/>
                <a:gd name="T9" fmla="*/ 0 h 25"/>
                <a:gd name="T10" fmla="*/ 35 w 52"/>
                <a:gd name="T11" fmla="*/ 5 h 25"/>
                <a:gd name="T12" fmla="*/ 43 w 52"/>
                <a:gd name="T13" fmla="*/ 14 h 25"/>
                <a:gd name="T14" fmla="*/ 49 w 52"/>
                <a:gd name="T15" fmla="*/ 22 h 25"/>
                <a:gd name="T16" fmla="*/ 52 w 52"/>
                <a:gd name="T17" fmla="*/ 24 h 25"/>
                <a:gd name="T18" fmla="*/ 52 w 52"/>
                <a:gd name="T19" fmla="*/ 25 h 25"/>
                <a:gd name="T20" fmla="*/ 51 w 52"/>
                <a:gd name="T21" fmla="*/ 24 h 25"/>
                <a:gd name="T22" fmla="*/ 47 w 52"/>
                <a:gd name="T23" fmla="*/ 23 h 25"/>
                <a:gd name="T24" fmla="*/ 34 w 52"/>
                <a:gd name="T25" fmla="*/ 16 h 25"/>
                <a:gd name="T26" fmla="*/ 17 w 52"/>
                <a:gd name="T27" fmla="*/ 11 h 25"/>
                <a:gd name="T28" fmla="*/ 1 w 52"/>
                <a:gd name="T29" fmla="*/ 11 h 25"/>
                <a:gd name="T30" fmla="*/ 0 w 52"/>
                <a:gd name="T31" fmla="*/ 10 h 2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2"/>
                <a:gd name="T49" fmla="*/ 0 h 25"/>
                <a:gd name="T50" fmla="*/ 52 w 52"/>
                <a:gd name="T51" fmla="*/ 25 h 2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2" h="25">
                  <a:moveTo>
                    <a:pt x="0" y="10"/>
                  </a:moveTo>
                  <a:lnTo>
                    <a:pt x="2" y="8"/>
                  </a:lnTo>
                  <a:lnTo>
                    <a:pt x="7" y="4"/>
                  </a:lnTo>
                  <a:lnTo>
                    <a:pt x="16" y="0"/>
                  </a:lnTo>
                  <a:lnTo>
                    <a:pt x="25" y="0"/>
                  </a:lnTo>
                  <a:lnTo>
                    <a:pt x="35" y="5"/>
                  </a:lnTo>
                  <a:lnTo>
                    <a:pt x="43" y="14"/>
                  </a:lnTo>
                  <a:lnTo>
                    <a:pt x="49" y="22"/>
                  </a:lnTo>
                  <a:lnTo>
                    <a:pt x="52" y="24"/>
                  </a:lnTo>
                  <a:lnTo>
                    <a:pt x="52" y="25"/>
                  </a:lnTo>
                  <a:lnTo>
                    <a:pt x="51" y="24"/>
                  </a:lnTo>
                  <a:lnTo>
                    <a:pt x="47" y="23"/>
                  </a:lnTo>
                  <a:lnTo>
                    <a:pt x="34" y="16"/>
                  </a:lnTo>
                  <a:lnTo>
                    <a:pt x="17" y="11"/>
                  </a:lnTo>
                  <a:lnTo>
                    <a:pt x="1" y="11"/>
                  </a:lnTo>
                  <a:lnTo>
                    <a:pt x="0" y="10"/>
                  </a:lnTo>
                  <a:close/>
                </a:path>
              </a:pathLst>
            </a:custGeom>
            <a:solidFill>
              <a:srgbClr val="FFFFFF"/>
            </a:solidFill>
            <a:ln w="0">
              <a:solidFill>
                <a:srgbClr val="000000"/>
              </a:solidFill>
              <a:prstDash val="solid"/>
              <a:round/>
              <a:headEnd/>
              <a:tailEnd/>
            </a:ln>
          </p:spPr>
          <p:txBody>
            <a:bodyPr/>
            <a:lstStyle/>
            <a:p>
              <a:endParaRPr lang="zh-CN" altLang="en-US"/>
            </a:p>
          </p:txBody>
        </p:sp>
        <p:sp>
          <p:nvSpPr>
            <p:cNvPr id="84192" name="Freeform 70"/>
            <p:cNvSpPr>
              <a:spLocks/>
            </p:cNvSpPr>
            <p:nvPr/>
          </p:nvSpPr>
          <p:spPr bwMode="auto">
            <a:xfrm>
              <a:off x="3566" y="3149"/>
              <a:ext cx="151" cy="133"/>
            </a:xfrm>
            <a:custGeom>
              <a:avLst/>
              <a:gdLst>
                <a:gd name="T0" fmla="*/ 117 w 151"/>
                <a:gd name="T1" fmla="*/ 9 h 133"/>
                <a:gd name="T2" fmla="*/ 139 w 151"/>
                <a:gd name="T3" fmla="*/ 54 h 133"/>
                <a:gd name="T4" fmla="*/ 151 w 151"/>
                <a:gd name="T5" fmla="*/ 88 h 133"/>
                <a:gd name="T6" fmla="*/ 150 w 151"/>
                <a:gd name="T7" fmla="*/ 110 h 133"/>
                <a:gd name="T8" fmla="*/ 140 w 151"/>
                <a:gd name="T9" fmla="*/ 124 h 133"/>
                <a:gd name="T10" fmla="*/ 124 w 151"/>
                <a:gd name="T11" fmla="*/ 133 h 133"/>
                <a:gd name="T12" fmla="*/ 109 w 151"/>
                <a:gd name="T13" fmla="*/ 128 h 133"/>
                <a:gd name="T14" fmla="*/ 93 w 151"/>
                <a:gd name="T15" fmla="*/ 112 h 133"/>
                <a:gd name="T16" fmla="*/ 71 w 151"/>
                <a:gd name="T17" fmla="*/ 102 h 133"/>
                <a:gd name="T18" fmla="*/ 53 w 151"/>
                <a:gd name="T19" fmla="*/ 98 h 133"/>
                <a:gd name="T20" fmla="*/ 35 w 151"/>
                <a:gd name="T21" fmla="*/ 92 h 133"/>
                <a:gd name="T22" fmla="*/ 25 w 151"/>
                <a:gd name="T23" fmla="*/ 83 h 133"/>
                <a:gd name="T24" fmla="*/ 6 w 151"/>
                <a:gd name="T25" fmla="*/ 51 h 133"/>
                <a:gd name="T26" fmla="*/ 0 w 151"/>
                <a:gd name="T27" fmla="*/ 33 h 133"/>
                <a:gd name="T28" fmla="*/ 15 w 151"/>
                <a:gd name="T29" fmla="*/ 27 h 133"/>
                <a:gd name="T30" fmla="*/ 17 w 151"/>
                <a:gd name="T31" fmla="*/ 46 h 133"/>
                <a:gd name="T32" fmla="*/ 32 w 151"/>
                <a:gd name="T33" fmla="*/ 77 h 133"/>
                <a:gd name="T34" fmla="*/ 45 w 151"/>
                <a:gd name="T35" fmla="*/ 84 h 133"/>
                <a:gd name="T36" fmla="*/ 68 w 151"/>
                <a:gd name="T37" fmla="*/ 88 h 133"/>
                <a:gd name="T38" fmla="*/ 91 w 151"/>
                <a:gd name="T39" fmla="*/ 100 h 133"/>
                <a:gd name="T40" fmla="*/ 101 w 151"/>
                <a:gd name="T41" fmla="*/ 109 h 133"/>
                <a:gd name="T42" fmla="*/ 112 w 151"/>
                <a:gd name="T43" fmla="*/ 106 h 133"/>
                <a:gd name="T44" fmla="*/ 112 w 151"/>
                <a:gd name="T45" fmla="*/ 96 h 133"/>
                <a:gd name="T46" fmla="*/ 98 w 151"/>
                <a:gd name="T47" fmla="*/ 78 h 133"/>
                <a:gd name="T48" fmla="*/ 89 w 151"/>
                <a:gd name="T49" fmla="*/ 75 h 133"/>
                <a:gd name="T50" fmla="*/ 64 w 151"/>
                <a:gd name="T51" fmla="*/ 78 h 133"/>
                <a:gd name="T52" fmla="*/ 53 w 151"/>
                <a:gd name="T53" fmla="*/ 66 h 133"/>
                <a:gd name="T54" fmla="*/ 50 w 151"/>
                <a:gd name="T55" fmla="*/ 47 h 133"/>
                <a:gd name="T56" fmla="*/ 55 w 151"/>
                <a:gd name="T57" fmla="*/ 28 h 133"/>
                <a:gd name="T58" fmla="*/ 63 w 151"/>
                <a:gd name="T59" fmla="*/ 18 h 133"/>
                <a:gd name="T60" fmla="*/ 68 w 151"/>
                <a:gd name="T61" fmla="*/ 19 h 133"/>
                <a:gd name="T62" fmla="*/ 64 w 151"/>
                <a:gd name="T63" fmla="*/ 29 h 133"/>
                <a:gd name="T64" fmla="*/ 59 w 151"/>
                <a:gd name="T65" fmla="*/ 52 h 133"/>
                <a:gd name="T66" fmla="*/ 66 w 151"/>
                <a:gd name="T67" fmla="*/ 68 h 133"/>
                <a:gd name="T68" fmla="*/ 72 w 151"/>
                <a:gd name="T69" fmla="*/ 70 h 133"/>
                <a:gd name="T70" fmla="*/ 85 w 151"/>
                <a:gd name="T71" fmla="*/ 64 h 133"/>
                <a:gd name="T72" fmla="*/ 107 w 151"/>
                <a:gd name="T73" fmla="*/ 68 h 133"/>
                <a:gd name="T74" fmla="*/ 124 w 151"/>
                <a:gd name="T75" fmla="*/ 78 h 133"/>
                <a:gd name="T76" fmla="*/ 131 w 151"/>
                <a:gd name="T77" fmla="*/ 77 h 133"/>
                <a:gd name="T78" fmla="*/ 136 w 151"/>
                <a:gd name="T79" fmla="*/ 63 h 133"/>
                <a:gd name="T80" fmla="*/ 123 w 151"/>
                <a:gd name="T81" fmla="*/ 46 h 133"/>
                <a:gd name="T82" fmla="*/ 110 w 151"/>
                <a:gd name="T83" fmla="*/ 29 h 133"/>
                <a:gd name="T84" fmla="*/ 109 w 151"/>
                <a:gd name="T85" fmla="*/ 8 h 133"/>
                <a:gd name="T86" fmla="*/ 112 w 151"/>
                <a:gd name="T87" fmla="*/ 1 h 13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51"/>
                <a:gd name="T133" fmla="*/ 0 h 133"/>
                <a:gd name="T134" fmla="*/ 151 w 151"/>
                <a:gd name="T135" fmla="*/ 133 h 13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51" h="133">
                  <a:moveTo>
                    <a:pt x="116" y="0"/>
                  </a:moveTo>
                  <a:lnTo>
                    <a:pt x="117" y="9"/>
                  </a:lnTo>
                  <a:lnTo>
                    <a:pt x="122" y="22"/>
                  </a:lnTo>
                  <a:lnTo>
                    <a:pt x="139" y="54"/>
                  </a:lnTo>
                  <a:lnTo>
                    <a:pt x="146" y="72"/>
                  </a:lnTo>
                  <a:lnTo>
                    <a:pt x="151" y="88"/>
                  </a:lnTo>
                  <a:lnTo>
                    <a:pt x="151" y="104"/>
                  </a:lnTo>
                  <a:lnTo>
                    <a:pt x="150" y="110"/>
                  </a:lnTo>
                  <a:lnTo>
                    <a:pt x="146" y="116"/>
                  </a:lnTo>
                  <a:lnTo>
                    <a:pt x="140" y="124"/>
                  </a:lnTo>
                  <a:lnTo>
                    <a:pt x="135" y="128"/>
                  </a:lnTo>
                  <a:lnTo>
                    <a:pt x="124" y="133"/>
                  </a:lnTo>
                  <a:lnTo>
                    <a:pt x="117" y="133"/>
                  </a:lnTo>
                  <a:lnTo>
                    <a:pt x="109" y="128"/>
                  </a:lnTo>
                  <a:lnTo>
                    <a:pt x="100" y="120"/>
                  </a:lnTo>
                  <a:lnTo>
                    <a:pt x="93" y="112"/>
                  </a:lnTo>
                  <a:lnTo>
                    <a:pt x="82" y="106"/>
                  </a:lnTo>
                  <a:lnTo>
                    <a:pt x="71" y="102"/>
                  </a:lnTo>
                  <a:lnTo>
                    <a:pt x="61" y="100"/>
                  </a:lnTo>
                  <a:lnTo>
                    <a:pt x="53" y="98"/>
                  </a:lnTo>
                  <a:lnTo>
                    <a:pt x="43" y="97"/>
                  </a:lnTo>
                  <a:lnTo>
                    <a:pt x="35" y="92"/>
                  </a:lnTo>
                  <a:lnTo>
                    <a:pt x="31" y="88"/>
                  </a:lnTo>
                  <a:lnTo>
                    <a:pt x="25" y="83"/>
                  </a:lnTo>
                  <a:lnTo>
                    <a:pt x="13" y="68"/>
                  </a:lnTo>
                  <a:lnTo>
                    <a:pt x="6" y="51"/>
                  </a:lnTo>
                  <a:lnTo>
                    <a:pt x="2" y="37"/>
                  </a:lnTo>
                  <a:lnTo>
                    <a:pt x="0" y="33"/>
                  </a:lnTo>
                  <a:lnTo>
                    <a:pt x="0" y="32"/>
                  </a:lnTo>
                  <a:lnTo>
                    <a:pt x="15" y="27"/>
                  </a:lnTo>
                  <a:lnTo>
                    <a:pt x="15" y="32"/>
                  </a:lnTo>
                  <a:lnTo>
                    <a:pt x="17" y="46"/>
                  </a:lnTo>
                  <a:lnTo>
                    <a:pt x="22" y="63"/>
                  </a:lnTo>
                  <a:lnTo>
                    <a:pt x="32" y="77"/>
                  </a:lnTo>
                  <a:lnTo>
                    <a:pt x="39" y="82"/>
                  </a:lnTo>
                  <a:lnTo>
                    <a:pt x="45" y="84"/>
                  </a:lnTo>
                  <a:lnTo>
                    <a:pt x="57" y="87"/>
                  </a:lnTo>
                  <a:lnTo>
                    <a:pt x="68" y="88"/>
                  </a:lnTo>
                  <a:lnTo>
                    <a:pt x="81" y="93"/>
                  </a:lnTo>
                  <a:lnTo>
                    <a:pt x="91" y="100"/>
                  </a:lnTo>
                  <a:lnTo>
                    <a:pt x="98" y="105"/>
                  </a:lnTo>
                  <a:lnTo>
                    <a:pt x="101" y="109"/>
                  </a:lnTo>
                  <a:lnTo>
                    <a:pt x="108" y="109"/>
                  </a:lnTo>
                  <a:lnTo>
                    <a:pt x="112" y="106"/>
                  </a:lnTo>
                  <a:lnTo>
                    <a:pt x="113" y="104"/>
                  </a:lnTo>
                  <a:lnTo>
                    <a:pt x="112" y="96"/>
                  </a:lnTo>
                  <a:lnTo>
                    <a:pt x="107" y="87"/>
                  </a:lnTo>
                  <a:lnTo>
                    <a:pt x="98" y="78"/>
                  </a:lnTo>
                  <a:lnTo>
                    <a:pt x="93" y="75"/>
                  </a:lnTo>
                  <a:lnTo>
                    <a:pt x="89" y="75"/>
                  </a:lnTo>
                  <a:lnTo>
                    <a:pt x="71" y="81"/>
                  </a:lnTo>
                  <a:lnTo>
                    <a:pt x="64" y="78"/>
                  </a:lnTo>
                  <a:lnTo>
                    <a:pt x="58" y="74"/>
                  </a:lnTo>
                  <a:lnTo>
                    <a:pt x="53" y="66"/>
                  </a:lnTo>
                  <a:lnTo>
                    <a:pt x="50" y="58"/>
                  </a:lnTo>
                  <a:lnTo>
                    <a:pt x="50" y="47"/>
                  </a:lnTo>
                  <a:lnTo>
                    <a:pt x="52" y="37"/>
                  </a:lnTo>
                  <a:lnTo>
                    <a:pt x="55" y="28"/>
                  </a:lnTo>
                  <a:lnTo>
                    <a:pt x="59" y="22"/>
                  </a:lnTo>
                  <a:lnTo>
                    <a:pt x="63" y="18"/>
                  </a:lnTo>
                  <a:lnTo>
                    <a:pt x="68" y="18"/>
                  </a:lnTo>
                  <a:lnTo>
                    <a:pt x="68" y="19"/>
                  </a:lnTo>
                  <a:lnTo>
                    <a:pt x="67" y="24"/>
                  </a:lnTo>
                  <a:lnTo>
                    <a:pt x="64" y="29"/>
                  </a:lnTo>
                  <a:lnTo>
                    <a:pt x="62" y="37"/>
                  </a:lnTo>
                  <a:lnTo>
                    <a:pt x="59" y="52"/>
                  </a:lnTo>
                  <a:lnTo>
                    <a:pt x="61" y="60"/>
                  </a:lnTo>
                  <a:lnTo>
                    <a:pt x="66" y="68"/>
                  </a:lnTo>
                  <a:lnTo>
                    <a:pt x="68" y="70"/>
                  </a:lnTo>
                  <a:lnTo>
                    <a:pt x="72" y="70"/>
                  </a:lnTo>
                  <a:lnTo>
                    <a:pt x="77" y="68"/>
                  </a:lnTo>
                  <a:lnTo>
                    <a:pt x="85" y="64"/>
                  </a:lnTo>
                  <a:lnTo>
                    <a:pt x="95" y="64"/>
                  </a:lnTo>
                  <a:lnTo>
                    <a:pt x="107" y="68"/>
                  </a:lnTo>
                  <a:lnTo>
                    <a:pt x="117" y="73"/>
                  </a:lnTo>
                  <a:lnTo>
                    <a:pt x="124" y="78"/>
                  </a:lnTo>
                  <a:lnTo>
                    <a:pt x="128" y="78"/>
                  </a:lnTo>
                  <a:lnTo>
                    <a:pt x="131" y="77"/>
                  </a:lnTo>
                  <a:lnTo>
                    <a:pt x="135" y="69"/>
                  </a:lnTo>
                  <a:lnTo>
                    <a:pt x="136" y="63"/>
                  </a:lnTo>
                  <a:lnTo>
                    <a:pt x="133" y="56"/>
                  </a:lnTo>
                  <a:lnTo>
                    <a:pt x="123" y="46"/>
                  </a:lnTo>
                  <a:lnTo>
                    <a:pt x="113" y="36"/>
                  </a:lnTo>
                  <a:lnTo>
                    <a:pt x="110" y="29"/>
                  </a:lnTo>
                  <a:lnTo>
                    <a:pt x="108" y="17"/>
                  </a:lnTo>
                  <a:lnTo>
                    <a:pt x="109" y="8"/>
                  </a:lnTo>
                  <a:lnTo>
                    <a:pt x="110" y="3"/>
                  </a:lnTo>
                  <a:lnTo>
                    <a:pt x="112" y="1"/>
                  </a:lnTo>
                  <a:lnTo>
                    <a:pt x="116" y="0"/>
                  </a:lnTo>
                  <a:close/>
                </a:path>
              </a:pathLst>
            </a:custGeom>
            <a:solidFill>
              <a:srgbClr val="FFFFFF"/>
            </a:solidFill>
            <a:ln w="0">
              <a:solidFill>
                <a:srgbClr val="000000"/>
              </a:solidFill>
              <a:prstDash val="solid"/>
              <a:round/>
              <a:headEnd/>
              <a:tailEnd/>
            </a:ln>
          </p:spPr>
          <p:txBody>
            <a:bodyPr/>
            <a:lstStyle/>
            <a:p>
              <a:endParaRPr lang="zh-CN" altLang="en-US"/>
            </a:p>
          </p:txBody>
        </p:sp>
        <p:sp>
          <p:nvSpPr>
            <p:cNvPr id="84193" name="Freeform 71"/>
            <p:cNvSpPr>
              <a:spLocks/>
            </p:cNvSpPr>
            <p:nvPr/>
          </p:nvSpPr>
          <p:spPr bwMode="auto">
            <a:xfrm>
              <a:off x="4165" y="3028"/>
              <a:ext cx="60" cy="47"/>
            </a:xfrm>
            <a:custGeom>
              <a:avLst/>
              <a:gdLst>
                <a:gd name="T0" fmla="*/ 20 w 60"/>
                <a:gd name="T1" fmla="*/ 0 h 47"/>
                <a:gd name="T2" fmla="*/ 22 w 60"/>
                <a:gd name="T3" fmla="*/ 1 h 47"/>
                <a:gd name="T4" fmla="*/ 24 w 60"/>
                <a:gd name="T5" fmla="*/ 4 h 47"/>
                <a:gd name="T6" fmla="*/ 33 w 60"/>
                <a:gd name="T7" fmla="*/ 11 h 47"/>
                <a:gd name="T8" fmla="*/ 45 w 60"/>
                <a:gd name="T9" fmla="*/ 20 h 47"/>
                <a:gd name="T10" fmla="*/ 50 w 60"/>
                <a:gd name="T11" fmla="*/ 23 h 47"/>
                <a:gd name="T12" fmla="*/ 55 w 60"/>
                <a:gd name="T13" fmla="*/ 23 h 47"/>
                <a:gd name="T14" fmla="*/ 57 w 60"/>
                <a:gd name="T15" fmla="*/ 24 h 47"/>
                <a:gd name="T16" fmla="*/ 59 w 60"/>
                <a:gd name="T17" fmla="*/ 28 h 47"/>
                <a:gd name="T18" fmla="*/ 60 w 60"/>
                <a:gd name="T19" fmla="*/ 37 h 47"/>
                <a:gd name="T20" fmla="*/ 56 w 60"/>
                <a:gd name="T21" fmla="*/ 45 h 47"/>
                <a:gd name="T22" fmla="*/ 52 w 60"/>
                <a:gd name="T23" fmla="*/ 46 h 47"/>
                <a:gd name="T24" fmla="*/ 48 w 60"/>
                <a:gd name="T25" fmla="*/ 45 h 47"/>
                <a:gd name="T26" fmla="*/ 42 w 60"/>
                <a:gd name="T27" fmla="*/ 42 h 47"/>
                <a:gd name="T28" fmla="*/ 34 w 60"/>
                <a:gd name="T29" fmla="*/ 41 h 47"/>
                <a:gd name="T30" fmla="*/ 19 w 60"/>
                <a:gd name="T31" fmla="*/ 43 h 47"/>
                <a:gd name="T32" fmla="*/ 6 w 60"/>
                <a:gd name="T33" fmla="*/ 47 h 47"/>
                <a:gd name="T34" fmla="*/ 2 w 60"/>
                <a:gd name="T35" fmla="*/ 47 h 47"/>
                <a:gd name="T36" fmla="*/ 0 w 60"/>
                <a:gd name="T37" fmla="*/ 46 h 47"/>
                <a:gd name="T38" fmla="*/ 0 w 60"/>
                <a:gd name="T39" fmla="*/ 43 h 47"/>
                <a:gd name="T40" fmla="*/ 5 w 60"/>
                <a:gd name="T41" fmla="*/ 41 h 47"/>
                <a:gd name="T42" fmla="*/ 19 w 60"/>
                <a:gd name="T43" fmla="*/ 34 h 47"/>
                <a:gd name="T44" fmla="*/ 25 w 60"/>
                <a:gd name="T45" fmla="*/ 30 h 47"/>
                <a:gd name="T46" fmla="*/ 31 w 60"/>
                <a:gd name="T47" fmla="*/ 25 h 47"/>
                <a:gd name="T48" fmla="*/ 33 w 60"/>
                <a:gd name="T49" fmla="*/ 20 h 47"/>
                <a:gd name="T50" fmla="*/ 29 w 60"/>
                <a:gd name="T51" fmla="*/ 14 h 47"/>
                <a:gd name="T52" fmla="*/ 20 w 60"/>
                <a:gd name="T53" fmla="*/ 0 h 4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60"/>
                <a:gd name="T82" fmla="*/ 0 h 47"/>
                <a:gd name="T83" fmla="*/ 60 w 60"/>
                <a:gd name="T84" fmla="*/ 47 h 4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60" h="47">
                  <a:moveTo>
                    <a:pt x="20" y="0"/>
                  </a:moveTo>
                  <a:lnTo>
                    <a:pt x="22" y="1"/>
                  </a:lnTo>
                  <a:lnTo>
                    <a:pt x="24" y="4"/>
                  </a:lnTo>
                  <a:lnTo>
                    <a:pt x="33" y="11"/>
                  </a:lnTo>
                  <a:lnTo>
                    <a:pt x="45" y="20"/>
                  </a:lnTo>
                  <a:lnTo>
                    <a:pt x="50" y="23"/>
                  </a:lnTo>
                  <a:lnTo>
                    <a:pt x="55" y="23"/>
                  </a:lnTo>
                  <a:lnTo>
                    <a:pt x="57" y="24"/>
                  </a:lnTo>
                  <a:lnTo>
                    <a:pt x="59" y="28"/>
                  </a:lnTo>
                  <a:lnTo>
                    <a:pt x="60" y="37"/>
                  </a:lnTo>
                  <a:lnTo>
                    <a:pt x="56" y="45"/>
                  </a:lnTo>
                  <a:lnTo>
                    <a:pt x="52" y="46"/>
                  </a:lnTo>
                  <a:lnTo>
                    <a:pt x="48" y="45"/>
                  </a:lnTo>
                  <a:lnTo>
                    <a:pt x="42" y="42"/>
                  </a:lnTo>
                  <a:lnTo>
                    <a:pt x="34" y="41"/>
                  </a:lnTo>
                  <a:lnTo>
                    <a:pt x="19" y="43"/>
                  </a:lnTo>
                  <a:lnTo>
                    <a:pt x="6" y="47"/>
                  </a:lnTo>
                  <a:lnTo>
                    <a:pt x="2" y="47"/>
                  </a:lnTo>
                  <a:lnTo>
                    <a:pt x="0" y="46"/>
                  </a:lnTo>
                  <a:lnTo>
                    <a:pt x="0" y="43"/>
                  </a:lnTo>
                  <a:lnTo>
                    <a:pt x="5" y="41"/>
                  </a:lnTo>
                  <a:lnTo>
                    <a:pt x="19" y="34"/>
                  </a:lnTo>
                  <a:lnTo>
                    <a:pt x="25" y="30"/>
                  </a:lnTo>
                  <a:lnTo>
                    <a:pt x="31" y="25"/>
                  </a:lnTo>
                  <a:lnTo>
                    <a:pt x="33" y="20"/>
                  </a:lnTo>
                  <a:lnTo>
                    <a:pt x="29" y="14"/>
                  </a:lnTo>
                  <a:lnTo>
                    <a:pt x="20" y="0"/>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84194" name="Freeform 72"/>
            <p:cNvSpPr>
              <a:spLocks/>
            </p:cNvSpPr>
            <p:nvPr/>
          </p:nvSpPr>
          <p:spPr bwMode="auto">
            <a:xfrm>
              <a:off x="4133" y="3079"/>
              <a:ext cx="120" cy="70"/>
            </a:xfrm>
            <a:custGeom>
              <a:avLst/>
              <a:gdLst>
                <a:gd name="T0" fmla="*/ 20 w 120"/>
                <a:gd name="T1" fmla="*/ 0 h 70"/>
                <a:gd name="T2" fmla="*/ 19 w 120"/>
                <a:gd name="T3" fmla="*/ 1 h 70"/>
                <a:gd name="T4" fmla="*/ 17 w 120"/>
                <a:gd name="T5" fmla="*/ 4 h 70"/>
                <a:gd name="T6" fmla="*/ 9 w 120"/>
                <a:gd name="T7" fmla="*/ 14 h 70"/>
                <a:gd name="T8" fmla="*/ 2 w 120"/>
                <a:gd name="T9" fmla="*/ 28 h 70"/>
                <a:gd name="T10" fmla="*/ 0 w 120"/>
                <a:gd name="T11" fmla="*/ 36 h 70"/>
                <a:gd name="T12" fmla="*/ 1 w 120"/>
                <a:gd name="T13" fmla="*/ 42 h 70"/>
                <a:gd name="T14" fmla="*/ 6 w 120"/>
                <a:gd name="T15" fmla="*/ 54 h 70"/>
                <a:gd name="T16" fmla="*/ 11 w 120"/>
                <a:gd name="T17" fmla="*/ 61 h 70"/>
                <a:gd name="T18" fmla="*/ 18 w 120"/>
                <a:gd name="T19" fmla="*/ 65 h 70"/>
                <a:gd name="T20" fmla="*/ 29 w 120"/>
                <a:gd name="T21" fmla="*/ 69 h 70"/>
                <a:gd name="T22" fmla="*/ 36 w 120"/>
                <a:gd name="T23" fmla="*/ 70 h 70"/>
                <a:gd name="T24" fmla="*/ 41 w 120"/>
                <a:gd name="T25" fmla="*/ 69 h 70"/>
                <a:gd name="T26" fmla="*/ 50 w 120"/>
                <a:gd name="T27" fmla="*/ 65 h 70"/>
                <a:gd name="T28" fmla="*/ 54 w 120"/>
                <a:gd name="T29" fmla="*/ 62 h 70"/>
                <a:gd name="T30" fmla="*/ 59 w 120"/>
                <a:gd name="T31" fmla="*/ 59 h 70"/>
                <a:gd name="T32" fmla="*/ 72 w 120"/>
                <a:gd name="T33" fmla="*/ 54 h 70"/>
                <a:gd name="T34" fmla="*/ 83 w 120"/>
                <a:gd name="T35" fmla="*/ 56 h 70"/>
                <a:gd name="T36" fmla="*/ 96 w 120"/>
                <a:gd name="T37" fmla="*/ 57 h 70"/>
                <a:gd name="T38" fmla="*/ 107 w 120"/>
                <a:gd name="T39" fmla="*/ 54 h 70"/>
                <a:gd name="T40" fmla="*/ 112 w 120"/>
                <a:gd name="T41" fmla="*/ 50 h 70"/>
                <a:gd name="T42" fmla="*/ 119 w 120"/>
                <a:gd name="T43" fmla="*/ 43 h 70"/>
                <a:gd name="T44" fmla="*/ 120 w 120"/>
                <a:gd name="T45" fmla="*/ 39 h 70"/>
                <a:gd name="T46" fmla="*/ 119 w 120"/>
                <a:gd name="T47" fmla="*/ 37 h 70"/>
                <a:gd name="T48" fmla="*/ 115 w 120"/>
                <a:gd name="T49" fmla="*/ 36 h 70"/>
                <a:gd name="T50" fmla="*/ 107 w 120"/>
                <a:gd name="T51" fmla="*/ 36 h 70"/>
                <a:gd name="T52" fmla="*/ 91 w 120"/>
                <a:gd name="T53" fmla="*/ 37 h 70"/>
                <a:gd name="T54" fmla="*/ 72 w 120"/>
                <a:gd name="T55" fmla="*/ 37 h 70"/>
                <a:gd name="T56" fmla="*/ 56 w 120"/>
                <a:gd name="T57" fmla="*/ 39 h 70"/>
                <a:gd name="T58" fmla="*/ 46 w 120"/>
                <a:gd name="T59" fmla="*/ 46 h 70"/>
                <a:gd name="T60" fmla="*/ 36 w 120"/>
                <a:gd name="T61" fmla="*/ 51 h 70"/>
                <a:gd name="T62" fmla="*/ 27 w 120"/>
                <a:gd name="T63" fmla="*/ 51 h 70"/>
                <a:gd name="T64" fmla="*/ 19 w 120"/>
                <a:gd name="T65" fmla="*/ 47 h 70"/>
                <a:gd name="T66" fmla="*/ 14 w 120"/>
                <a:gd name="T67" fmla="*/ 41 h 70"/>
                <a:gd name="T68" fmla="*/ 13 w 120"/>
                <a:gd name="T69" fmla="*/ 33 h 70"/>
                <a:gd name="T70" fmla="*/ 14 w 120"/>
                <a:gd name="T71" fmla="*/ 27 h 70"/>
                <a:gd name="T72" fmla="*/ 18 w 120"/>
                <a:gd name="T73" fmla="*/ 14 h 70"/>
                <a:gd name="T74" fmla="*/ 19 w 120"/>
                <a:gd name="T75" fmla="*/ 10 h 70"/>
                <a:gd name="T76" fmla="*/ 20 w 120"/>
                <a:gd name="T77" fmla="*/ 9 h 70"/>
                <a:gd name="T78" fmla="*/ 20 w 120"/>
                <a:gd name="T79" fmla="*/ 0 h 7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20"/>
                <a:gd name="T121" fmla="*/ 0 h 70"/>
                <a:gd name="T122" fmla="*/ 120 w 120"/>
                <a:gd name="T123" fmla="*/ 70 h 7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20" h="70">
                  <a:moveTo>
                    <a:pt x="20" y="0"/>
                  </a:moveTo>
                  <a:lnTo>
                    <a:pt x="19" y="1"/>
                  </a:lnTo>
                  <a:lnTo>
                    <a:pt x="17" y="4"/>
                  </a:lnTo>
                  <a:lnTo>
                    <a:pt x="9" y="14"/>
                  </a:lnTo>
                  <a:lnTo>
                    <a:pt x="2" y="28"/>
                  </a:lnTo>
                  <a:lnTo>
                    <a:pt x="0" y="36"/>
                  </a:lnTo>
                  <a:lnTo>
                    <a:pt x="1" y="42"/>
                  </a:lnTo>
                  <a:lnTo>
                    <a:pt x="6" y="54"/>
                  </a:lnTo>
                  <a:lnTo>
                    <a:pt x="11" y="61"/>
                  </a:lnTo>
                  <a:lnTo>
                    <a:pt x="18" y="65"/>
                  </a:lnTo>
                  <a:lnTo>
                    <a:pt x="29" y="69"/>
                  </a:lnTo>
                  <a:lnTo>
                    <a:pt x="36" y="70"/>
                  </a:lnTo>
                  <a:lnTo>
                    <a:pt x="41" y="69"/>
                  </a:lnTo>
                  <a:lnTo>
                    <a:pt x="50" y="65"/>
                  </a:lnTo>
                  <a:lnTo>
                    <a:pt x="54" y="62"/>
                  </a:lnTo>
                  <a:lnTo>
                    <a:pt x="59" y="59"/>
                  </a:lnTo>
                  <a:lnTo>
                    <a:pt x="72" y="54"/>
                  </a:lnTo>
                  <a:lnTo>
                    <a:pt x="83" y="56"/>
                  </a:lnTo>
                  <a:lnTo>
                    <a:pt x="96" y="57"/>
                  </a:lnTo>
                  <a:lnTo>
                    <a:pt x="107" y="54"/>
                  </a:lnTo>
                  <a:lnTo>
                    <a:pt x="112" y="50"/>
                  </a:lnTo>
                  <a:lnTo>
                    <a:pt x="119" y="43"/>
                  </a:lnTo>
                  <a:lnTo>
                    <a:pt x="120" y="39"/>
                  </a:lnTo>
                  <a:lnTo>
                    <a:pt x="119" y="37"/>
                  </a:lnTo>
                  <a:lnTo>
                    <a:pt x="115" y="36"/>
                  </a:lnTo>
                  <a:lnTo>
                    <a:pt x="107" y="36"/>
                  </a:lnTo>
                  <a:lnTo>
                    <a:pt x="91" y="37"/>
                  </a:lnTo>
                  <a:lnTo>
                    <a:pt x="72" y="37"/>
                  </a:lnTo>
                  <a:lnTo>
                    <a:pt x="56" y="39"/>
                  </a:lnTo>
                  <a:lnTo>
                    <a:pt x="46" y="46"/>
                  </a:lnTo>
                  <a:lnTo>
                    <a:pt x="36" y="51"/>
                  </a:lnTo>
                  <a:lnTo>
                    <a:pt x="27" y="51"/>
                  </a:lnTo>
                  <a:lnTo>
                    <a:pt x="19" y="47"/>
                  </a:lnTo>
                  <a:lnTo>
                    <a:pt x="14" y="41"/>
                  </a:lnTo>
                  <a:lnTo>
                    <a:pt x="13" y="33"/>
                  </a:lnTo>
                  <a:lnTo>
                    <a:pt x="14" y="27"/>
                  </a:lnTo>
                  <a:lnTo>
                    <a:pt x="18" y="14"/>
                  </a:lnTo>
                  <a:lnTo>
                    <a:pt x="19" y="10"/>
                  </a:lnTo>
                  <a:lnTo>
                    <a:pt x="20" y="9"/>
                  </a:lnTo>
                  <a:lnTo>
                    <a:pt x="20" y="0"/>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84195" name="Freeform 73"/>
            <p:cNvSpPr>
              <a:spLocks/>
            </p:cNvSpPr>
            <p:nvPr/>
          </p:nvSpPr>
          <p:spPr bwMode="auto">
            <a:xfrm>
              <a:off x="4051" y="3118"/>
              <a:ext cx="74" cy="142"/>
            </a:xfrm>
            <a:custGeom>
              <a:avLst/>
              <a:gdLst>
                <a:gd name="T0" fmla="*/ 72 w 74"/>
                <a:gd name="T1" fmla="*/ 0 h 142"/>
                <a:gd name="T2" fmla="*/ 64 w 74"/>
                <a:gd name="T3" fmla="*/ 20 h 142"/>
                <a:gd name="T4" fmla="*/ 56 w 74"/>
                <a:gd name="T5" fmla="*/ 35 h 142"/>
                <a:gd name="T6" fmla="*/ 47 w 74"/>
                <a:gd name="T7" fmla="*/ 46 h 142"/>
                <a:gd name="T8" fmla="*/ 37 w 74"/>
                <a:gd name="T9" fmla="*/ 55 h 142"/>
                <a:gd name="T10" fmla="*/ 19 w 74"/>
                <a:gd name="T11" fmla="*/ 73 h 142"/>
                <a:gd name="T12" fmla="*/ 12 w 74"/>
                <a:gd name="T13" fmla="*/ 83 h 142"/>
                <a:gd name="T14" fmla="*/ 5 w 74"/>
                <a:gd name="T15" fmla="*/ 95 h 142"/>
                <a:gd name="T16" fmla="*/ 1 w 74"/>
                <a:gd name="T17" fmla="*/ 108 h 142"/>
                <a:gd name="T18" fmla="*/ 0 w 74"/>
                <a:gd name="T19" fmla="*/ 118 h 142"/>
                <a:gd name="T20" fmla="*/ 1 w 74"/>
                <a:gd name="T21" fmla="*/ 126 h 142"/>
                <a:gd name="T22" fmla="*/ 4 w 74"/>
                <a:gd name="T23" fmla="*/ 132 h 142"/>
                <a:gd name="T24" fmla="*/ 10 w 74"/>
                <a:gd name="T25" fmla="*/ 140 h 142"/>
                <a:gd name="T26" fmla="*/ 13 w 74"/>
                <a:gd name="T27" fmla="*/ 142 h 142"/>
                <a:gd name="T28" fmla="*/ 14 w 74"/>
                <a:gd name="T29" fmla="*/ 142 h 142"/>
                <a:gd name="T30" fmla="*/ 13 w 74"/>
                <a:gd name="T31" fmla="*/ 138 h 142"/>
                <a:gd name="T32" fmla="*/ 12 w 74"/>
                <a:gd name="T33" fmla="*/ 129 h 142"/>
                <a:gd name="T34" fmla="*/ 12 w 74"/>
                <a:gd name="T35" fmla="*/ 122 h 142"/>
                <a:gd name="T36" fmla="*/ 13 w 74"/>
                <a:gd name="T37" fmla="*/ 113 h 142"/>
                <a:gd name="T38" fmla="*/ 15 w 74"/>
                <a:gd name="T39" fmla="*/ 103 h 142"/>
                <a:gd name="T40" fmla="*/ 21 w 74"/>
                <a:gd name="T41" fmla="*/ 90 h 142"/>
                <a:gd name="T42" fmla="*/ 27 w 74"/>
                <a:gd name="T43" fmla="*/ 78 h 142"/>
                <a:gd name="T44" fmla="*/ 33 w 74"/>
                <a:gd name="T45" fmla="*/ 71 h 142"/>
                <a:gd name="T46" fmla="*/ 49 w 74"/>
                <a:gd name="T47" fmla="*/ 59 h 142"/>
                <a:gd name="T48" fmla="*/ 56 w 74"/>
                <a:gd name="T49" fmla="*/ 50 h 142"/>
                <a:gd name="T50" fmla="*/ 63 w 74"/>
                <a:gd name="T51" fmla="*/ 40 h 142"/>
                <a:gd name="T52" fmla="*/ 69 w 74"/>
                <a:gd name="T53" fmla="*/ 25 h 142"/>
                <a:gd name="T54" fmla="*/ 74 w 74"/>
                <a:gd name="T55" fmla="*/ 4 h 142"/>
                <a:gd name="T56" fmla="*/ 72 w 74"/>
                <a:gd name="T57" fmla="*/ 0 h 14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4"/>
                <a:gd name="T88" fmla="*/ 0 h 142"/>
                <a:gd name="T89" fmla="*/ 74 w 74"/>
                <a:gd name="T90" fmla="*/ 142 h 14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4" h="142">
                  <a:moveTo>
                    <a:pt x="72" y="0"/>
                  </a:moveTo>
                  <a:lnTo>
                    <a:pt x="64" y="20"/>
                  </a:lnTo>
                  <a:lnTo>
                    <a:pt x="56" y="35"/>
                  </a:lnTo>
                  <a:lnTo>
                    <a:pt x="47" y="46"/>
                  </a:lnTo>
                  <a:lnTo>
                    <a:pt x="37" y="55"/>
                  </a:lnTo>
                  <a:lnTo>
                    <a:pt x="19" y="73"/>
                  </a:lnTo>
                  <a:lnTo>
                    <a:pt x="12" y="83"/>
                  </a:lnTo>
                  <a:lnTo>
                    <a:pt x="5" y="95"/>
                  </a:lnTo>
                  <a:lnTo>
                    <a:pt x="1" y="108"/>
                  </a:lnTo>
                  <a:lnTo>
                    <a:pt x="0" y="118"/>
                  </a:lnTo>
                  <a:lnTo>
                    <a:pt x="1" y="126"/>
                  </a:lnTo>
                  <a:lnTo>
                    <a:pt x="4" y="132"/>
                  </a:lnTo>
                  <a:lnTo>
                    <a:pt x="10" y="140"/>
                  </a:lnTo>
                  <a:lnTo>
                    <a:pt x="13" y="142"/>
                  </a:lnTo>
                  <a:lnTo>
                    <a:pt x="14" y="142"/>
                  </a:lnTo>
                  <a:lnTo>
                    <a:pt x="13" y="138"/>
                  </a:lnTo>
                  <a:lnTo>
                    <a:pt x="12" y="129"/>
                  </a:lnTo>
                  <a:lnTo>
                    <a:pt x="12" y="122"/>
                  </a:lnTo>
                  <a:lnTo>
                    <a:pt x="13" y="113"/>
                  </a:lnTo>
                  <a:lnTo>
                    <a:pt x="15" y="103"/>
                  </a:lnTo>
                  <a:lnTo>
                    <a:pt x="21" y="90"/>
                  </a:lnTo>
                  <a:lnTo>
                    <a:pt x="27" y="78"/>
                  </a:lnTo>
                  <a:lnTo>
                    <a:pt x="33" y="71"/>
                  </a:lnTo>
                  <a:lnTo>
                    <a:pt x="49" y="59"/>
                  </a:lnTo>
                  <a:lnTo>
                    <a:pt x="56" y="50"/>
                  </a:lnTo>
                  <a:lnTo>
                    <a:pt x="63" y="40"/>
                  </a:lnTo>
                  <a:lnTo>
                    <a:pt x="69" y="25"/>
                  </a:lnTo>
                  <a:lnTo>
                    <a:pt x="74" y="4"/>
                  </a:lnTo>
                  <a:lnTo>
                    <a:pt x="72" y="0"/>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84196" name="Freeform 74"/>
            <p:cNvSpPr>
              <a:spLocks/>
            </p:cNvSpPr>
            <p:nvPr/>
          </p:nvSpPr>
          <p:spPr bwMode="auto">
            <a:xfrm>
              <a:off x="3960" y="3010"/>
              <a:ext cx="36" cy="29"/>
            </a:xfrm>
            <a:custGeom>
              <a:avLst/>
              <a:gdLst>
                <a:gd name="T0" fmla="*/ 36 w 36"/>
                <a:gd name="T1" fmla="*/ 0 h 29"/>
                <a:gd name="T2" fmla="*/ 25 w 36"/>
                <a:gd name="T3" fmla="*/ 3 h 29"/>
                <a:gd name="T4" fmla="*/ 17 w 36"/>
                <a:gd name="T5" fmla="*/ 8 h 29"/>
                <a:gd name="T6" fmla="*/ 11 w 36"/>
                <a:gd name="T7" fmla="*/ 11 h 29"/>
                <a:gd name="T8" fmla="*/ 5 w 36"/>
                <a:gd name="T9" fmla="*/ 17 h 29"/>
                <a:gd name="T10" fmla="*/ 2 w 36"/>
                <a:gd name="T11" fmla="*/ 26 h 29"/>
                <a:gd name="T12" fmla="*/ 0 w 36"/>
                <a:gd name="T13" fmla="*/ 28 h 29"/>
                <a:gd name="T14" fmla="*/ 0 w 36"/>
                <a:gd name="T15" fmla="*/ 29 h 29"/>
                <a:gd name="T16" fmla="*/ 2 w 36"/>
                <a:gd name="T17" fmla="*/ 28 h 29"/>
                <a:gd name="T18" fmla="*/ 3 w 36"/>
                <a:gd name="T19" fmla="*/ 26 h 29"/>
                <a:gd name="T20" fmla="*/ 11 w 36"/>
                <a:gd name="T21" fmla="*/ 19 h 29"/>
                <a:gd name="T22" fmla="*/ 21 w 36"/>
                <a:gd name="T23" fmla="*/ 10 h 29"/>
                <a:gd name="T24" fmla="*/ 34 w 36"/>
                <a:gd name="T25" fmla="*/ 4 h 29"/>
                <a:gd name="T26" fmla="*/ 36 w 36"/>
                <a:gd name="T27" fmla="*/ 0 h 2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6"/>
                <a:gd name="T43" fmla="*/ 0 h 29"/>
                <a:gd name="T44" fmla="*/ 36 w 36"/>
                <a:gd name="T45" fmla="*/ 29 h 2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6" h="29">
                  <a:moveTo>
                    <a:pt x="36" y="0"/>
                  </a:moveTo>
                  <a:lnTo>
                    <a:pt x="25" y="3"/>
                  </a:lnTo>
                  <a:lnTo>
                    <a:pt x="17" y="8"/>
                  </a:lnTo>
                  <a:lnTo>
                    <a:pt x="11" y="11"/>
                  </a:lnTo>
                  <a:lnTo>
                    <a:pt x="5" y="17"/>
                  </a:lnTo>
                  <a:lnTo>
                    <a:pt x="2" y="26"/>
                  </a:lnTo>
                  <a:lnTo>
                    <a:pt x="0" y="28"/>
                  </a:lnTo>
                  <a:lnTo>
                    <a:pt x="0" y="29"/>
                  </a:lnTo>
                  <a:lnTo>
                    <a:pt x="2" y="28"/>
                  </a:lnTo>
                  <a:lnTo>
                    <a:pt x="3" y="26"/>
                  </a:lnTo>
                  <a:lnTo>
                    <a:pt x="11" y="19"/>
                  </a:lnTo>
                  <a:lnTo>
                    <a:pt x="21" y="10"/>
                  </a:lnTo>
                  <a:lnTo>
                    <a:pt x="34" y="4"/>
                  </a:lnTo>
                  <a:lnTo>
                    <a:pt x="36" y="0"/>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84197" name="Freeform 75"/>
            <p:cNvSpPr>
              <a:spLocks/>
            </p:cNvSpPr>
            <p:nvPr/>
          </p:nvSpPr>
          <p:spPr bwMode="auto">
            <a:xfrm>
              <a:off x="4102" y="3198"/>
              <a:ext cx="243" cy="53"/>
            </a:xfrm>
            <a:custGeom>
              <a:avLst/>
              <a:gdLst>
                <a:gd name="T0" fmla="*/ 7 w 243"/>
                <a:gd name="T1" fmla="*/ 43 h 53"/>
                <a:gd name="T2" fmla="*/ 18 w 243"/>
                <a:gd name="T3" fmla="*/ 20 h 53"/>
                <a:gd name="T4" fmla="*/ 26 w 243"/>
                <a:gd name="T5" fmla="*/ 15 h 53"/>
                <a:gd name="T6" fmla="*/ 33 w 243"/>
                <a:gd name="T7" fmla="*/ 15 h 53"/>
                <a:gd name="T8" fmla="*/ 46 w 243"/>
                <a:gd name="T9" fmla="*/ 23 h 53"/>
                <a:gd name="T10" fmla="*/ 62 w 243"/>
                <a:gd name="T11" fmla="*/ 25 h 53"/>
                <a:gd name="T12" fmla="*/ 118 w 243"/>
                <a:gd name="T13" fmla="*/ 12 h 53"/>
                <a:gd name="T14" fmla="*/ 135 w 243"/>
                <a:gd name="T15" fmla="*/ 14 h 53"/>
                <a:gd name="T16" fmla="*/ 173 w 243"/>
                <a:gd name="T17" fmla="*/ 15 h 53"/>
                <a:gd name="T18" fmla="*/ 198 w 243"/>
                <a:gd name="T19" fmla="*/ 0 h 53"/>
                <a:gd name="T20" fmla="*/ 206 w 243"/>
                <a:gd name="T21" fmla="*/ 3 h 53"/>
                <a:gd name="T22" fmla="*/ 202 w 243"/>
                <a:gd name="T23" fmla="*/ 15 h 53"/>
                <a:gd name="T24" fmla="*/ 214 w 243"/>
                <a:gd name="T25" fmla="*/ 23 h 53"/>
                <a:gd name="T26" fmla="*/ 213 w 243"/>
                <a:gd name="T27" fmla="*/ 16 h 53"/>
                <a:gd name="T28" fmla="*/ 214 w 243"/>
                <a:gd name="T29" fmla="*/ 10 h 53"/>
                <a:gd name="T30" fmla="*/ 219 w 243"/>
                <a:gd name="T31" fmla="*/ 11 h 53"/>
                <a:gd name="T32" fmla="*/ 223 w 243"/>
                <a:gd name="T33" fmla="*/ 15 h 53"/>
                <a:gd name="T34" fmla="*/ 227 w 243"/>
                <a:gd name="T35" fmla="*/ 20 h 53"/>
                <a:gd name="T36" fmla="*/ 242 w 243"/>
                <a:gd name="T37" fmla="*/ 40 h 53"/>
                <a:gd name="T38" fmla="*/ 243 w 243"/>
                <a:gd name="T39" fmla="*/ 46 h 53"/>
                <a:gd name="T40" fmla="*/ 233 w 243"/>
                <a:gd name="T41" fmla="*/ 42 h 53"/>
                <a:gd name="T42" fmla="*/ 221 w 243"/>
                <a:gd name="T43" fmla="*/ 33 h 53"/>
                <a:gd name="T44" fmla="*/ 206 w 243"/>
                <a:gd name="T45" fmla="*/ 28 h 53"/>
                <a:gd name="T46" fmla="*/ 186 w 243"/>
                <a:gd name="T47" fmla="*/ 24 h 53"/>
                <a:gd name="T48" fmla="*/ 145 w 243"/>
                <a:gd name="T49" fmla="*/ 26 h 53"/>
                <a:gd name="T50" fmla="*/ 127 w 243"/>
                <a:gd name="T51" fmla="*/ 25 h 53"/>
                <a:gd name="T52" fmla="*/ 118 w 243"/>
                <a:gd name="T53" fmla="*/ 28 h 53"/>
                <a:gd name="T54" fmla="*/ 96 w 243"/>
                <a:gd name="T55" fmla="*/ 32 h 53"/>
                <a:gd name="T56" fmla="*/ 42 w 243"/>
                <a:gd name="T57" fmla="*/ 35 h 53"/>
                <a:gd name="T58" fmla="*/ 25 w 243"/>
                <a:gd name="T59" fmla="*/ 37 h 53"/>
                <a:gd name="T60" fmla="*/ 9 w 243"/>
                <a:gd name="T61" fmla="*/ 51 h 53"/>
                <a:gd name="T62" fmla="*/ 0 w 243"/>
                <a:gd name="T63" fmla="*/ 47 h 5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43"/>
                <a:gd name="T97" fmla="*/ 0 h 53"/>
                <a:gd name="T98" fmla="*/ 243 w 243"/>
                <a:gd name="T99" fmla="*/ 53 h 5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43" h="53">
                  <a:moveTo>
                    <a:pt x="0" y="47"/>
                  </a:moveTo>
                  <a:lnTo>
                    <a:pt x="7" y="43"/>
                  </a:lnTo>
                  <a:lnTo>
                    <a:pt x="10" y="38"/>
                  </a:lnTo>
                  <a:lnTo>
                    <a:pt x="18" y="20"/>
                  </a:lnTo>
                  <a:lnTo>
                    <a:pt x="21" y="17"/>
                  </a:lnTo>
                  <a:lnTo>
                    <a:pt x="26" y="15"/>
                  </a:lnTo>
                  <a:lnTo>
                    <a:pt x="31" y="14"/>
                  </a:lnTo>
                  <a:lnTo>
                    <a:pt x="33" y="15"/>
                  </a:lnTo>
                  <a:lnTo>
                    <a:pt x="39" y="19"/>
                  </a:lnTo>
                  <a:lnTo>
                    <a:pt x="46" y="23"/>
                  </a:lnTo>
                  <a:lnTo>
                    <a:pt x="53" y="24"/>
                  </a:lnTo>
                  <a:lnTo>
                    <a:pt x="62" y="25"/>
                  </a:lnTo>
                  <a:lnTo>
                    <a:pt x="82" y="23"/>
                  </a:lnTo>
                  <a:lnTo>
                    <a:pt x="118" y="12"/>
                  </a:lnTo>
                  <a:lnTo>
                    <a:pt x="127" y="12"/>
                  </a:lnTo>
                  <a:lnTo>
                    <a:pt x="135" y="14"/>
                  </a:lnTo>
                  <a:lnTo>
                    <a:pt x="155" y="16"/>
                  </a:lnTo>
                  <a:lnTo>
                    <a:pt x="173" y="15"/>
                  </a:lnTo>
                  <a:lnTo>
                    <a:pt x="187" y="9"/>
                  </a:lnTo>
                  <a:lnTo>
                    <a:pt x="198" y="0"/>
                  </a:lnTo>
                  <a:lnTo>
                    <a:pt x="204" y="1"/>
                  </a:lnTo>
                  <a:lnTo>
                    <a:pt x="206" y="3"/>
                  </a:lnTo>
                  <a:lnTo>
                    <a:pt x="205" y="9"/>
                  </a:lnTo>
                  <a:lnTo>
                    <a:pt x="202" y="15"/>
                  </a:lnTo>
                  <a:lnTo>
                    <a:pt x="200" y="17"/>
                  </a:lnTo>
                  <a:lnTo>
                    <a:pt x="214" y="23"/>
                  </a:lnTo>
                  <a:lnTo>
                    <a:pt x="214" y="21"/>
                  </a:lnTo>
                  <a:lnTo>
                    <a:pt x="213" y="16"/>
                  </a:lnTo>
                  <a:lnTo>
                    <a:pt x="213" y="12"/>
                  </a:lnTo>
                  <a:lnTo>
                    <a:pt x="214" y="10"/>
                  </a:lnTo>
                  <a:lnTo>
                    <a:pt x="216" y="10"/>
                  </a:lnTo>
                  <a:lnTo>
                    <a:pt x="219" y="11"/>
                  </a:lnTo>
                  <a:lnTo>
                    <a:pt x="221" y="14"/>
                  </a:lnTo>
                  <a:lnTo>
                    <a:pt x="223" y="15"/>
                  </a:lnTo>
                  <a:lnTo>
                    <a:pt x="224" y="16"/>
                  </a:lnTo>
                  <a:lnTo>
                    <a:pt x="227" y="20"/>
                  </a:lnTo>
                  <a:lnTo>
                    <a:pt x="236" y="30"/>
                  </a:lnTo>
                  <a:lnTo>
                    <a:pt x="242" y="40"/>
                  </a:lnTo>
                  <a:lnTo>
                    <a:pt x="243" y="44"/>
                  </a:lnTo>
                  <a:lnTo>
                    <a:pt x="243" y="46"/>
                  </a:lnTo>
                  <a:lnTo>
                    <a:pt x="237" y="44"/>
                  </a:lnTo>
                  <a:lnTo>
                    <a:pt x="233" y="42"/>
                  </a:lnTo>
                  <a:lnTo>
                    <a:pt x="229" y="37"/>
                  </a:lnTo>
                  <a:lnTo>
                    <a:pt x="221" y="33"/>
                  </a:lnTo>
                  <a:lnTo>
                    <a:pt x="213" y="29"/>
                  </a:lnTo>
                  <a:lnTo>
                    <a:pt x="206" y="28"/>
                  </a:lnTo>
                  <a:lnTo>
                    <a:pt x="198" y="26"/>
                  </a:lnTo>
                  <a:lnTo>
                    <a:pt x="186" y="24"/>
                  </a:lnTo>
                  <a:lnTo>
                    <a:pt x="164" y="25"/>
                  </a:lnTo>
                  <a:lnTo>
                    <a:pt x="145" y="26"/>
                  </a:lnTo>
                  <a:lnTo>
                    <a:pt x="132" y="25"/>
                  </a:lnTo>
                  <a:lnTo>
                    <a:pt x="127" y="25"/>
                  </a:lnTo>
                  <a:lnTo>
                    <a:pt x="124" y="25"/>
                  </a:lnTo>
                  <a:lnTo>
                    <a:pt x="118" y="28"/>
                  </a:lnTo>
                  <a:lnTo>
                    <a:pt x="109" y="29"/>
                  </a:lnTo>
                  <a:lnTo>
                    <a:pt x="96" y="32"/>
                  </a:lnTo>
                  <a:lnTo>
                    <a:pt x="69" y="35"/>
                  </a:lnTo>
                  <a:lnTo>
                    <a:pt x="42" y="35"/>
                  </a:lnTo>
                  <a:lnTo>
                    <a:pt x="32" y="35"/>
                  </a:lnTo>
                  <a:lnTo>
                    <a:pt x="25" y="37"/>
                  </a:lnTo>
                  <a:lnTo>
                    <a:pt x="14" y="43"/>
                  </a:lnTo>
                  <a:lnTo>
                    <a:pt x="9" y="51"/>
                  </a:lnTo>
                  <a:lnTo>
                    <a:pt x="8" y="53"/>
                  </a:lnTo>
                  <a:lnTo>
                    <a:pt x="0" y="47"/>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84198" name="Freeform 76"/>
            <p:cNvSpPr>
              <a:spLocks/>
            </p:cNvSpPr>
            <p:nvPr/>
          </p:nvSpPr>
          <p:spPr bwMode="auto">
            <a:xfrm>
              <a:off x="4037" y="2945"/>
              <a:ext cx="14" cy="10"/>
            </a:xfrm>
            <a:custGeom>
              <a:avLst/>
              <a:gdLst>
                <a:gd name="T0" fmla="*/ 0 w 14"/>
                <a:gd name="T1" fmla="*/ 5 h 10"/>
                <a:gd name="T2" fmla="*/ 14 w 14"/>
                <a:gd name="T3" fmla="*/ 0 h 10"/>
                <a:gd name="T4" fmla="*/ 9 w 14"/>
                <a:gd name="T5" fmla="*/ 9 h 10"/>
                <a:gd name="T6" fmla="*/ 3 w 14"/>
                <a:gd name="T7" fmla="*/ 10 h 10"/>
                <a:gd name="T8" fmla="*/ 0 w 14"/>
                <a:gd name="T9" fmla="*/ 5 h 10"/>
                <a:gd name="T10" fmla="*/ 0 60000 65536"/>
                <a:gd name="T11" fmla="*/ 0 60000 65536"/>
                <a:gd name="T12" fmla="*/ 0 60000 65536"/>
                <a:gd name="T13" fmla="*/ 0 60000 65536"/>
                <a:gd name="T14" fmla="*/ 0 60000 65536"/>
                <a:gd name="T15" fmla="*/ 0 w 14"/>
                <a:gd name="T16" fmla="*/ 0 h 10"/>
                <a:gd name="T17" fmla="*/ 14 w 14"/>
                <a:gd name="T18" fmla="*/ 10 h 10"/>
              </a:gdLst>
              <a:ahLst/>
              <a:cxnLst>
                <a:cxn ang="T10">
                  <a:pos x="T0" y="T1"/>
                </a:cxn>
                <a:cxn ang="T11">
                  <a:pos x="T2" y="T3"/>
                </a:cxn>
                <a:cxn ang="T12">
                  <a:pos x="T4" y="T5"/>
                </a:cxn>
                <a:cxn ang="T13">
                  <a:pos x="T6" y="T7"/>
                </a:cxn>
                <a:cxn ang="T14">
                  <a:pos x="T8" y="T9"/>
                </a:cxn>
              </a:cxnLst>
              <a:rect l="T15" t="T16" r="T17" b="T18"/>
              <a:pathLst>
                <a:path w="14" h="10">
                  <a:moveTo>
                    <a:pt x="0" y="5"/>
                  </a:moveTo>
                  <a:lnTo>
                    <a:pt x="14" y="0"/>
                  </a:lnTo>
                  <a:lnTo>
                    <a:pt x="9" y="9"/>
                  </a:lnTo>
                  <a:lnTo>
                    <a:pt x="3" y="10"/>
                  </a:ln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99" name="Freeform 77"/>
            <p:cNvSpPr>
              <a:spLocks/>
            </p:cNvSpPr>
            <p:nvPr/>
          </p:nvSpPr>
          <p:spPr bwMode="auto">
            <a:xfrm>
              <a:off x="4063" y="2946"/>
              <a:ext cx="33" cy="31"/>
            </a:xfrm>
            <a:custGeom>
              <a:avLst/>
              <a:gdLst>
                <a:gd name="T0" fmla="*/ 0 w 33"/>
                <a:gd name="T1" fmla="*/ 19 h 31"/>
                <a:gd name="T2" fmla="*/ 5 w 33"/>
                <a:gd name="T3" fmla="*/ 15 h 31"/>
                <a:gd name="T4" fmla="*/ 7 w 33"/>
                <a:gd name="T5" fmla="*/ 9 h 31"/>
                <a:gd name="T6" fmla="*/ 9 w 33"/>
                <a:gd name="T7" fmla="*/ 3 h 31"/>
                <a:gd name="T8" fmla="*/ 9 w 33"/>
                <a:gd name="T9" fmla="*/ 0 h 31"/>
                <a:gd name="T10" fmla="*/ 10 w 33"/>
                <a:gd name="T11" fmla="*/ 1 h 31"/>
                <a:gd name="T12" fmla="*/ 12 w 33"/>
                <a:gd name="T13" fmla="*/ 4 h 31"/>
                <a:gd name="T14" fmla="*/ 21 w 33"/>
                <a:gd name="T15" fmla="*/ 14 h 31"/>
                <a:gd name="T16" fmla="*/ 29 w 33"/>
                <a:gd name="T17" fmla="*/ 24 h 31"/>
                <a:gd name="T18" fmla="*/ 32 w 33"/>
                <a:gd name="T19" fmla="*/ 28 h 31"/>
                <a:gd name="T20" fmla="*/ 33 w 33"/>
                <a:gd name="T21" fmla="*/ 31 h 31"/>
                <a:gd name="T22" fmla="*/ 30 w 33"/>
                <a:gd name="T23" fmla="*/ 31 h 31"/>
                <a:gd name="T24" fmla="*/ 24 w 33"/>
                <a:gd name="T25" fmla="*/ 27 h 31"/>
                <a:gd name="T26" fmla="*/ 15 w 33"/>
                <a:gd name="T27" fmla="*/ 23 h 31"/>
                <a:gd name="T28" fmla="*/ 5 w 33"/>
                <a:gd name="T29" fmla="*/ 22 h 31"/>
                <a:gd name="T30" fmla="*/ 0 w 33"/>
                <a:gd name="T31" fmla="*/ 19 h 3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3"/>
                <a:gd name="T49" fmla="*/ 0 h 31"/>
                <a:gd name="T50" fmla="*/ 33 w 33"/>
                <a:gd name="T51" fmla="*/ 31 h 3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3" h="31">
                  <a:moveTo>
                    <a:pt x="0" y="19"/>
                  </a:moveTo>
                  <a:lnTo>
                    <a:pt x="5" y="15"/>
                  </a:lnTo>
                  <a:lnTo>
                    <a:pt x="7" y="9"/>
                  </a:lnTo>
                  <a:lnTo>
                    <a:pt x="9" y="3"/>
                  </a:lnTo>
                  <a:lnTo>
                    <a:pt x="9" y="0"/>
                  </a:lnTo>
                  <a:lnTo>
                    <a:pt x="10" y="1"/>
                  </a:lnTo>
                  <a:lnTo>
                    <a:pt x="12" y="4"/>
                  </a:lnTo>
                  <a:lnTo>
                    <a:pt x="21" y="14"/>
                  </a:lnTo>
                  <a:lnTo>
                    <a:pt x="29" y="24"/>
                  </a:lnTo>
                  <a:lnTo>
                    <a:pt x="32" y="28"/>
                  </a:lnTo>
                  <a:lnTo>
                    <a:pt x="33" y="31"/>
                  </a:lnTo>
                  <a:lnTo>
                    <a:pt x="30" y="31"/>
                  </a:lnTo>
                  <a:lnTo>
                    <a:pt x="24" y="27"/>
                  </a:lnTo>
                  <a:lnTo>
                    <a:pt x="15" y="23"/>
                  </a:lnTo>
                  <a:lnTo>
                    <a:pt x="5" y="22"/>
                  </a:lnTo>
                  <a:lnTo>
                    <a:pt x="0" y="19"/>
                  </a:lnTo>
                  <a:close/>
                </a:path>
              </a:pathLst>
            </a:custGeom>
            <a:solidFill>
              <a:srgbClr val="FFFFFF"/>
            </a:solidFill>
            <a:ln w="0">
              <a:solidFill>
                <a:srgbClr val="000000"/>
              </a:solidFill>
              <a:prstDash val="solid"/>
              <a:round/>
              <a:headEnd/>
              <a:tailEnd/>
            </a:ln>
          </p:spPr>
          <p:txBody>
            <a:bodyPr/>
            <a:lstStyle/>
            <a:p>
              <a:endParaRPr lang="zh-CN" altLang="en-US"/>
            </a:p>
          </p:txBody>
        </p:sp>
        <p:sp>
          <p:nvSpPr>
            <p:cNvPr id="84200" name="Freeform 78"/>
            <p:cNvSpPr>
              <a:spLocks/>
            </p:cNvSpPr>
            <p:nvPr/>
          </p:nvSpPr>
          <p:spPr bwMode="auto">
            <a:xfrm>
              <a:off x="4265" y="2986"/>
              <a:ext cx="15" cy="13"/>
            </a:xfrm>
            <a:custGeom>
              <a:avLst/>
              <a:gdLst>
                <a:gd name="T0" fmla="*/ 0 w 15"/>
                <a:gd name="T1" fmla="*/ 4 h 13"/>
                <a:gd name="T2" fmla="*/ 15 w 15"/>
                <a:gd name="T3" fmla="*/ 0 h 13"/>
                <a:gd name="T4" fmla="*/ 3 w 15"/>
                <a:gd name="T5" fmla="*/ 13 h 13"/>
                <a:gd name="T6" fmla="*/ 0 w 15"/>
                <a:gd name="T7" fmla="*/ 4 h 13"/>
                <a:gd name="T8" fmla="*/ 0 60000 65536"/>
                <a:gd name="T9" fmla="*/ 0 60000 65536"/>
                <a:gd name="T10" fmla="*/ 0 60000 65536"/>
                <a:gd name="T11" fmla="*/ 0 60000 65536"/>
                <a:gd name="T12" fmla="*/ 0 w 15"/>
                <a:gd name="T13" fmla="*/ 0 h 13"/>
                <a:gd name="T14" fmla="*/ 15 w 15"/>
                <a:gd name="T15" fmla="*/ 13 h 13"/>
              </a:gdLst>
              <a:ahLst/>
              <a:cxnLst>
                <a:cxn ang="T8">
                  <a:pos x="T0" y="T1"/>
                </a:cxn>
                <a:cxn ang="T9">
                  <a:pos x="T2" y="T3"/>
                </a:cxn>
                <a:cxn ang="T10">
                  <a:pos x="T4" y="T5"/>
                </a:cxn>
                <a:cxn ang="T11">
                  <a:pos x="T6" y="T7"/>
                </a:cxn>
              </a:cxnLst>
              <a:rect l="T12" t="T13" r="T14" b="T15"/>
              <a:pathLst>
                <a:path w="15" h="13">
                  <a:moveTo>
                    <a:pt x="0" y="4"/>
                  </a:moveTo>
                  <a:lnTo>
                    <a:pt x="15" y="0"/>
                  </a:lnTo>
                  <a:lnTo>
                    <a:pt x="3" y="13"/>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01" name="Freeform 79"/>
            <p:cNvSpPr>
              <a:spLocks/>
            </p:cNvSpPr>
            <p:nvPr/>
          </p:nvSpPr>
          <p:spPr bwMode="auto">
            <a:xfrm>
              <a:off x="3995" y="3379"/>
              <a:ext cx="148" cy="83"/>
            </a:xfrm>
            <a:custGeom>
              <a:avLst/>
              <a:gdLst>
                <a:gd name="T0" fmla="*/ 148 w 148"/>
                <a:gd name="T1" fmla="*/ 0 h 83"/>
                <a:gd name="T2" fmla="*/ 11 w 148"/>
                <a:gd name="T3" fmla="*/ 50 h 83"/>
                <a:gd name="T4" fmla="*/ 9 w 148"/>
                <a:gd name="T5" fmla="*/ 51 h 83"/>
                <a:gd name="T6" fmla="*/ 4 w 148"/>
                <a:gd name="T7" fmla="*/ 55 h 83"/>
                <a:gd name="T8" fmla="*/ 0 w 148"/>
                <a:gd name="T9" fmla="*/ 61 h 83"/>
                <a:gd name="T10" fmla="*/ 0 w 148"/>
                <a:gd name="T11" fmla="*/ 66 h 83"/>
                <a:gd name="T12" fmla="*/ 1 w 148"/>
                <a:gd name="T13" fmla="*/ 71 h 83"/>
                <a:gd name="T14" fmla="*/ 4 w 148"/>
                <a:gd name="T15" fmla="*/ 76 h 83"/>
                <a:gd name="T16" fmla="*/ 6 w 148"/>
                <a:gd name="T17" fmla="*/ 80 h 83"/>
                <a:gd name="T18" fmla="*/ 10 w 148"/>
                <a:gd name="T19" fmla="*/ 83 h 83"/>
                <a:gd name="T20" fmla="*/ 15 w 148"/>
                <a:gd name="T21" fmla="*/ 82 h 83"/>
                <a:gd name="T22" fmla="*/ 19 w 148"/>
                <a:gd name="T23" fmla="*/ 74 h 83"/>
                <a:gd name="T24" fmla="*/ 20 w 148"/>
                <a:gd name="T25" fmla="*/ 64 h 83"/>
                <a:gd name="T26" fmla="*/ 19 w 148"/>
                <a:gd name="T27" fmla="*/ 56 h 83"/>
                <a:gd name="T28" fmla="*/ 18 w 148"/>
                <a:gd name="T29" fmla="*/ 53 h 83"/>
                <a:gd name="T30" fmla="*/ 20 w 148"/>
                <a:gd name="T31" fmla="*/ 52 h 83"/>
                <a:gd name="T32" fmla="*/ 27 w 148"/>
                <a:gd name="T33" fmla="*/ 51 h 83"/>
                <a:gd name="T34" fmla="*/ 29 w 148"/>
                <a:gd name="T35" fmla="*/ 64 h 83"/>
                <a:gd name="T36" fmla="*/ 28 w 148"/>
                <a:gd name="T37" fmla="*/ 73 h 83"/>
                <a:gd name="T38" fmla="*/ 25 w 148"/>
                <a:gd name="T39" fmla="*/ 79 h 83"/>
                <a:gd name="T40" fmla="*/ 24 w 148"/>
                <a:gd name="T41" fmla="*/ 82 h 83"/>
                <a:gd name="T42" fmla="*/ 135 w 148"/>
                <a:gd name="T43" fmla="*/ 42 h 83"/>
                <a:gd name="T44" fmla="*/ 148 w 148"/>
                <a:gd name="T45" fmla="*/ 0 h 8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48"/>
                <a:gd name="T70" fmla="*/ 0 h 83"/>
                <a:gd name="T71" fmla="*/ 148 w 148"/>
                <a:gd name="T72" fmla="*/ 83 h 8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48" h="83">
                  <a:moveTo>
                    <a:pt x="148" y="0"/>
                  </a:moveTo>
                  <a:lnTo>
                    <a:pt x="11" y="50"/>
                  </a:lnTo>
                  <a:lnTo>
                    <a:pt x="9" y="51"/>
                  </a:lnTo>
                  <a:lnTo>
                    <a:pt x="4" y="55"/>
                  </a:lnTo>
                  <a:lnTo>
                    <a:pt x="0" y="61"/>
                  </a:lnTo>
                  <a:lnTo>
                    <a:pt x="0" y="66"/>
                  </a:lnTo>
                  <a:lnTo>
                    <a:pt x="1" y="71"/>
                  </a:lnTo>
                  <a:lnTo>
                    <a:pt x="4" y="76"/>
                  </a:lnTo>
                  <a:lnTo>
                    <a:pt x="6" y="80"/>
                  </a:lnTo>
                  <a:lnTo>
                    <a:pt x="10" y="83"/>
                  </a:lnTo>
                  <a:lnTo>
                    <a:pt x="15" y="82"/>
                  </a:lnTo>
                  <a:lnTo>
                    <a:pt x="19" y="74"/>
                  </a:lnTo>
                  <a:lnTo>
                    <a:pt x="20" y="64"/>
                  </a:lnTo>
                  <a:lnTo>
                    <a:pt x="19" y="56"/>
                  </a:lnTo>
                  <a:lnTo>
                    <a:pt x="18" y="53"/>
                  </a:lnTo>
                  <a:lnTo>
                    <a:pt x="20" y="52"/>
                  </a:lnTo>
                  <a:lnTo>
                    <a:pt x="27" y="51"/>
                  </a:lnTo>
                  <a:lnTo>
                    <a:pt x="29" y="64"/>
                  </a:lnTo>
                  <a:lnTo>
                    <a:pt x="28" y="73"/>
                  </a:lnTo>
                  <a:lnTo>
                    <a:pt x="25" y="79"/>
                  </a:lnTo>
                  <a:lnTo>
                    <a:pt x="24" y="82"/>
                  </a:lnTo>
                  <a:lnTo>
                    <a:pt x="135" y="42"/>
                  </a:lnTo>
                  <a:lnTo>
                    <a:pt x="148" y="0"/>
                  </a:lnTo>
                  <a:close/>
                </a:path>
              </a:pathLst>
            </a:custGeom>
            <a:solidFill>
              <a:srgbClr val="FFFFFF"/>
            </a:solidFill>
            <a:ln w="0">
              <a:solidFill>
                <a:srgbClr val="000000"/>
              </a:solidFill>
              <a:prstDash val="solid"/>
              <a:round/>
              <a:headEnd/>
              <a:tailEnd/>
            </a:ln>
          </p:spPr>
          <p:txBody>
            <a:bodyPr/>
            <a:lstStyle/>
            <a:p>
              <a:endParaRPr lang="zh-CN" altLang="en-US"/>
            </a:p>
          </p:txBody>
        </p:sp>
        <p:sp>
          <p:nvSpPr>
            <p:cNvPr id="84202" name="Freeform 80"/>
            <p:cNvSpPr>
              <a:spLocks/>
            </p:cNvSpPr>
            <p:nvPr/>
          </p:nvSpPr>
          <p:spPr bwMode="auto">
            <a:xfrm>
              <a:off x="4381" y="3259"/>
              <a:ext cx="130" cy="55"/>
            </a:xfrm>
            <a:custGeom>
              <a:avLst/>
              <a:gdLst>
                <a:gd name="T0" fmla="*/ 0 w 130"/>
                <a:gd name="T1" fmla="*/ 34 h 55"/>
                <a:gd name="T2" fmla="*/ 69 w 130"/>
                <a:gd name="T3" fmla="*/ 8 h 55"/>
                <a:gd name="T4" fmla="*/ 130 w 130"/>
                <a:gd name="T5" fmla="*/ 0 h 55"/>
                <a:gd name="T6" fmla="*/ 90 w 130"/>
                <a:gd name="T7" fmla="*/ 28 h 55"/>
                <a:gd name="T8" fmla="*/ 14 w 130"/>
                <a:gd name="T9" fmla="*/ 55 h 55"/>
                <a:gd name="T10" fmla="*/ 0 w 130"/>
                <a:gd name="T11" fmla="*/ 34 h 55"/>
                <a:gd name="T12" fmla="*/ 0 60000 65536"/>
                <a:gd name="T13" fmla="*/ 0 60000 65536"/>
                <a:gd name="T14" fmla="*/ 0 60000 65536"/>
                <a:gd name="T15" fmla="*/ 0 60000 65536"/>
                <a:gd name="T16" fmla="*/ 0 60000 65536"/>
                <a:gd name="T17" fmla="*/ 0 60000 65536"/>
                <a:gd name="T18" fmla="*/ 0 w 130"/>
                <a:gd name="T19" fmla="*/ 0 h 55"/>
                <a:gd name="T20" fmla="*/ 130 w 130"/>
                <a:gd name="T21" fmla="*/ 55 h 55"/>
              </a:gdLst>
              <a:ahLst/>
              <a:cxnLst>
                <a:cxn ang="T12">
                  <a:pos x="T0" y="T1"/>
                </a:cxn>
                <a:cxn ang="T13">
                  <a:pos x="T2" y="T3"/>
                </a:cxn>
                <a:cxn ang="T14">
                  <a:pos x="T4" y="T5"/>
                </a:cxn>
                <a:cxn ang="T15">
                  <a:pos x="T6" y="T7"/>
                </a:cxn>
                <a:cxn ang="T16">
                  <a:pos x="T8" y="T9"/>
                </a:cxn>
                <a:cxn ang="T17">
                  <a:pos x="T10" y="T11"/>
                </a:cxn>
              </a:cxnLst>
              <a:rect l="T18" t="T19" r="T20" b="T21"/>
              <a:pathLst>
                <a:path w="130" h="55">
                  <a:moveTo>
                    <a:pt x="0" y="34"/>
                  </a:moveTo>
                  <a:lnTo>
                    <a:pt x="69" y="8"/>
                  </a:lnTo>
                  <a:lnTo>
                    <a:pt x="130" y="0"/>
                  </a:lnTo>
                  <a:lnTo>
                    <a:pt x="90" y="28"/>
                  </a:lnTo>
                  <a:lnTo>
                    <a:pt x="14" y="55"/>
                  </a:lnTo>
                  <a:lnTo>
                    <a:pt x="0" y="34"/>
                  </a:lnTo>
                  <a:close/>
                </a:path>
              </a:pathLst>
            </a:custGeom>
            <a:solidFill>
              <a:srgbClr val="FFFFFF"/>
            </a:solidFill>
            <a:ln w="0">
              <a:solidFill>
                <a:srgbClr val="000000"/>
              </a:solidFill>
              <a:prstDash val="solid"/>
              <a:round/>
              <a:headEnd/>
              <a:tailEnd/>
            </a:ln>
          </p:spPr>
          <p:txBody>
            <a:bodyPr/>
            <a:lstStyle/>
            <a:p>
              <a:endParaRPr lang="zh-CN" altLang="en-US"/>
            </a:p>
          </p:txBody>
        </p:sp>
        <p:sp>
          <p:nvSpPr>
            <p:cNvPr id="84203" name="Freeform 81"/>
            <p:cNvSpPr>
              <a:spLocks/>
            </p:cNvSpPr>
            <p:nvPr/>
          </p:nvSpPr>
          <p:spPr bwMode="auto">
            <a:xfrm>
              <a:off x="3601" y="3484"/>
              <a:ext cx="464" cy="403"/>
            </a:xfrm>
            <a:custGeom>
              <a:avLst/>
              <a:gdLst>
                <a:gd name="T0" fmla="*/ 31 w 464"/>
                <a:gd name="T1" fmla="*/ 0 h 403"/>
                <a:gd name="T2" fmla="*/ 24 w 464"/>
                <a:gd name="T3" fmla="*/ 3 h 403"/>
                <a:gd name="T4" fmla="*/ 20 w 464"/>
                <a:gd name="T5" fmla="*/ 10 h 403"/>
                <a:gd name="T6" fmla="*/ 11 w 464"/>
                <a:gd name="T7" fmla="*/ 29 h 403"/>
                <a:gd name="T8" fmla="*/ 6 w 464"/>
                <a:gd name="T9" fmla="*/ 52 h 403"/>
                <a:gd name="T10" fmla="*/ 3 w 464"/>
                <a:gd name="T11" fmla="*/ 77 h 403"/>
                <a:gd name="T12" fmla="*/ 1 w 464"/>
                <a:gd name="T13" fmla="*/ 102 h 403"/>
                <a:gd name="T14" fmla="*/ 0 w 464"/>
                <a:gd name="T15" fmla="*/ 123 h 403"/>
                <a:gd name="T16" fmla="*/ 0 w 464"/>
                <a:gd name="T17" fmla="*/ 144 h 403"/>
                <a:gd name="T18" fmla="*/ 1 w 464"/>
                <a:gd name="T19" fmla="*/ 145 h 403"/>
                <a:gd name="T20" fmla="*/ 4 w 464"/>
                <a:gd name="T21" fmla="*/ 148 h 403"/>
                <a:gd name="T22" fmla="*/ 8 w 464"/>
                <a:gd name="T23" fmla="*/ 151 h 403"/>
                <a:gd name="T24" fmla="*/ 14 w 464"/>
                <a:gd name="T25" fmla="*/ 157 h 403"/>
                <a:gd name="T26" fmla="*/ 20 w 464"/>
                <a:gd name="T27" fmla="*/ 163 h 403"/>
                <a:gd name="T28" fmla="*/ 29 w 464"/>
                <a:gd name="T29" fmla="*/ 171 h 403"/>
                <a:gd name="T30" fmla="*/ 51 w 464"/>
                <a:gd name="T31" fmla="*/ 188 h 403"/>
                <a:gd name="T32" fmla="*/ 78 w 464"/>
                <a:gd name="T33" fmla="*/ 210 h 403"/>
                <a:gd name="T34" fmla="*/ 109 w 464"/>
                <a:gd name="T35" fmla="*/ 233 h 403"/>
                <a:gd name="T36" fmla="*/ 144 w 464"/>
                <a:gd name="T37" fmla="*/ 259 h 403"/>
                <a:gd name="T38" fmla="*/ 183 w 464"/>
                <a:gd name="T39" fmla="*/ 283 h 403"/>
                <a:gd name="T40" fmla="*/ 266 w 464"/>
                <a:gd name="T41" fmla="*/ 329 h 403"/>
                <a:gd name="T42" fmla="*/ 307 w 464"/>
                <a:gd name="T43" fmla="*/ 349 h 403"/>
                <a:gd name="T44" fmla="*/ 345 w 464"/>
                <a:gd name="T45" fmla="*/ 367 h 403"/>
                <a:gd name="T46" fmla="*/ 378 w 464"/>
                <a:gd name="T47" fmla="*/ 382 h 403"/>
                <a:gd name="T48" fmla="*/ 393 w 464"/>
                <a:gd name="T49" fmla="*/ 388 h 403"/>
                <a:gd name="T50" fmla="*/ 404 w 464"/>
                <a:gd name="T51" fmla="*/ 393 h 403"/>
                <a:gd name="T52" fmla="*/ 414 w 464"/>
                <a:gd name="T53" fmla="*/ 398 h 403"/>
                <a:gd name="T54" fmla="*/ 421 w 464"/>
                <a:gd name="T55" fmla="*/ 400 h 403"/>
                <a:gd name="T56" fmla="*/ 426 w 464"/>
                <a:gd name="T57" fmla="*/ 403 h 403"/>
                <a:gd name="T58" fmla="*/ 427 w 464"/>
                <a:gd name="T59" fmla="*/ 403 h 403"/>
                <a:gd name="T60" fmla="*/ 442 w 464"/>
                <a:gd name="T61" fmla="*/ 280 h 403"/>
                <a:gd name="T62" fmla="*/ 464 w 464"/>
                <a:gd name="T63" fmla="*/ 266 h 403"/>
                <a:gd name="T64" fmla="*/ 464 w 464"/>
                <a:gd name="T65" fmla="*/ 191 h 403"/>
                <a:gd name="T66" fmla="*/ 463 w 464"/>
                <a:gd name="T67" fmla="*/ 191 h 403"/>
                <a:gd name="T68" fmla="*/ 460 w 464"/>
                <a:gd name="T69" fmla="*/ 190 h 403"/>
                <a:gd name="T70" fmla="*/ 451 w 464"/>
                <a:gd name="T71" fmla="*/ 185 h 403"/>
                <a:gd name="T72" fmla="*/ 435 w 464"/>
                <a:gd name="T73" fmla="*/ 178 h 403"/>
                <a:gd name="T74" fmla="*/ 413 w 464"/>
                <a:gd name="T75" fmla="*/ 171 h 403"/>
                <a:gd name="T76" fmla="*/ 386 w 464"/>
                <a:gd name="T77" fmla="*/ 160 h 403"/>
                <a:gd name="T78" fmla="*/ 354 w 464"/>
                <a:gd name="T79" fmla="*/ 150 h 403"/>
                <a:gd name="T80" fmla="*/ 318 w 464"/>
                <a:gd name="T81" fmla="*/ 139 h 403"/>
                <a:gd name="T82" fmla="*/ 279 w 464"/>
                <a:gd name="T83" fmla="*/ 128 h 403"/>
                <a:gd name="T84" fmla="*/ 239 w 464"/>
                <a:gd name="T85" fmla="*/ 118 h 403"/>
                <a:gd name="T86" fmla="*/ 201 w 464"/>
                <a:gd name="T87" fmla="*/ 109 h 403"/>
                <a:gd name="T88" fmla="*/ 166 w 464"/>
                <a:gd name="T89" fmla="*/ 100 h 403"/>
                <a:gd name="T90" fmla="*/ 134 w 464"/>
                <a:gd name="T91" fmla="*/ 90 h 403"/>
                <a:gd name="T92" fmla="*/ 104 w 464"/>
                <a:gd name="T93" fmla="*/ 80 h 403"/>
                <a:gd name="T94" fmla="*/ 78 w 464"/>
                <a:gd name="T95" fmla="*/ 67 h 403"/>
                <a:gd name="T96" fmla="*/ 55 w 464"/>
                <a:gd name="T97" fmla="*/ 53 h 403"/>
                <a:gd name="T98" fmla="*/ 35 w 464"/>
                <a:gd name="T99" fmla="*/ 37 h 403"/>
                <a:gd name="T100" fmla="*/ 28 w 464"/>
                <a:gd name="T101" fmla="*/ 29 h 403"/>
                <a:gd name="T102" fmla="*/ 24 w 464"/>
                <a:gd name="T103" fmla="*/ 23 h 403"/>
                <a:gd name="T104" fmla="*/ 24 w 464"/>
                <a:gd name="T105" fmla="*/ 17 h 403"/>
                <a:gd name="T106" fmla="*/ 26 w 464"/>
                <a:gd name="T107" fmla="*/ 14 h 403"/>
                <a:gd name="T108" fmla="*/ 31 w 464"/>
                <a:gd name="T109" fmla="*/ 10 h 403"/>
                <a:gd name="T110" fmla="*/ 35 w 464"/>
                <a:gd name="T111" fmla="*/ 8 h 403"/>
                <a:gd name="T112" fmla="*/ 31 w 464"/>
                <a:gd name="T113" fmla="*/ 0 h 40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64"/>
                <a:gd name="T172" fmla="*/ 0 h 403"/>
                <a:gd name="T173" fmla="*/ 464 w 464"/>
                <a:gd name="T174" fmla="*/ 403 h 40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64" h="403">
                  <a:moveTo>
                    <a:pt x="31" y="0"/>
                  </a:moveTo>
                  <a:lnTo>
                    <a:pt x="24" y="3"/>
                  </a:lnTo>
                  <a:lnTo>
                    <a:pt x="20" y="10"/>
                  </a:lnTo>
                  <a:lnTo>
                    <a:pt x="11" y="29"/>
                  </a:lnTo>
                  <a:lnTo>
                    <a:pt x="6" y="52"/>
                  </a:lnTo>
                  <a:lnTo>
                    <a:pt x="3" y="77"/>
                  </a:lnTo>
                  <a:lnTo>
                    <a:pt x="1" y="102"/>
                  </a:lnTo>
                  <a:lnTo>
                    <a:pt x="0" y="123"/>
                  </a:lnTo>
                  <a:lnTo>
                    <a:pt x="0" y="144"/>
                  </a:lnTo>
                  <a:lnTo>
                    <a:pt x="1" y="145"/>
                  </a:lnTo>
                  <a:lnTo>
                    <a:pt x="4" y="148"/>
                  </a:lnTo>
                  <a:lnTo>
                    <a:pt x="8" y="151"/>
                  </a:lnTo>
                  <a:lnTo>
                    <a:pt x="14" y="157"/>
                  </a:lnTo>
                  <a:lnTo>
                    <a:pt x="20" y="163"/>
                  </a:lnTo>
                  <a:lnTo>
                    <a:pt x="29" y="171"/>
                  </a:lnTo>
                  <a:lnTo>
                    <a:pt x="51" y="188"/>
                  </a:lnTo>
                  <a:lnTo>
                    <a:pt x="78" y="210"/>
                  </a:lnTo>
                  <a:lnTo>
                    <a:pt x="109" y="233"/>
                  </a:lnTo>
                  <a:lnTo>
                    <a:pt x="144" y="259"/>
                  </a:lnTo>
                  <a:lnTo>
                    <a:pt x="183" y="283"/>
                  </a:lnTo>
                  <a:lnTo>
                    <a:pt x="266" y="329"/>
                  </a:lnTo>
                  <a:lnTo>
                    <a:pt x="307" y="349"/>
                  </a:lnTo>
                  <a:lnTo>
                    <a:pt x="345" y="367"/>
                  </a:lnTo>
                  <a:lnTo>
                    <a:pt x="378" y="382"/>
                  </a:lnTo>
                  <a:lnTo>
                    <a:pt x="393" y="388"/>
                  </a:lnTo>
                  <a:lnTo>
                    <a:pt x="404" y="393"/>
                  </a:lnTo>
                  <a:lnTo>
                    <a:pt x="414" y="398"/>
                  </a:lnTo>
                  <a:lnTo>
                    <a:pt x="421" y="400"/>
                  </a:lnTo>
                  <a:lnTo>
                    <a:pt x="426" y="403"/>
                  </a:lnTo>
                  <a:lnTo>
                    <a:pt x="427" y="403"/>
                  </a:lnTo>
                  <a:lnTo>
                    <a:pt x="442" y="280"/>
                  </a:lnTo>
                  <a:lnTo>
                    <a:pt x="464" y="266"/>
                  </a:lnTo>
                  <a:lnTo>
                    <a:pt x="464" y="191"/>
                  </a:lnTo>
                  <a:lnTo>
                    <a:pt x="463" y="191"/>
                  </a:lnTo>
                  <a:lnTo>
                    <a:pt x="460" y="190"/>
                  </a:lnTo>
                  <a:lnTo>
                    <a:pt x="451" y="185"/>
                  </a:lnTo>
                  <a:lnTo>
                    <a:pt x="435" y="178"/>
                  </a:lnTo>
                  <a:lnTo>
                    <a:pt x="413" y="171"/>
                  </a:lnTo>
                  <a:lnTo>
                    <a:pt x="386" y="160"/>
                  </a:lnTo>
                  <a:lnTo>
                    <a:pt x="354" y="150"/>
                  </a:lnTo>
                  <a:lnTo>
                    <a:pt x="318" y="139"/>
                  </a:lnTo>
                  <a:lnTo>
                    <a:pt x="279" y="128"/>
                  </a:lnTo>
                  <a:lnTo>
                    <a:pt x="239" y="118"/>
                  </a:lnTo>
                  <a:lnTo>
                    <a:pt x="201" y="109"/>
                  </a:lnTo>
                  <a:lnTo>
                    <a:pt x="166" y="100"/>
                  </a:lnTo>
                  <a:lnTo>
                    <a:pt x="134" y="90"/>
                  </a:lnTo>
                  <a:lnTo>
                    <a:pt x="104" y="80"/>
                  </a:lnTo>
                  <a:lnTo>
                    <a:pt x="78" y="67"/>
                  </a:lnTo>
                  <a:lnTo>
                    <a:pt x="55" y="53"/>
                  </a:lnTo>
                  <a:lnTo>
                    <a:pt x="35" y="37"/>
                  </a:lnTo>
                  <a:lnTo>
                    <a:pt x="28" y="29"/>
                  </a:lnTo>
                  <a:lnTo>
                    <a:pt x="24" y="23"/>
                  </a:lnTo>
                  <a:lnTo>
                    <a:pt x="24" y="17"/>
                  </a:lnTo>
                  <a:lnTo>
                    <a:pt x="26" y="14"/>
                  </a:lnTo>
                  <a:lnTo>
                    <a:pt x="31" y="10"/>
                  </a:lnTo>
                  <a:lnTo>
                    <a:pt x="35" y="8"/>
                  </a:lnTo>
                  <a:lnTo>
                    <a:pt x="31" y="0"/>
                  </a:lnTo>
                  <a:close/>
                </a:path>
              </a:pathLst>
            </a:custGeom>
            <a:solidFill>
              <a:schemeClr val="bg1"/>
            </a:solidFill>
            <a:ln w="0">
              <a:solidFill>
                <a:srgbClr val="000000"/>
              </a:solidFill>
              <a:prstDash val="solid"/>
              <a:round/>
              <a:headEnd/>
              <a:tailEnd/>
            </a:ln>
          </p:spPr>
          <p:txBody>
            <a:bodyPr/>
            <a:lstStyle/>
            <a:p>
              <a:endParaRPr lang="zh-CN" altLang="en-US"/>
            </a:p>
          </p:txBody>
        </p:sp>
        <p:sp>
          <p:nvSpPr>
            <p:cNvPr id="84204" name="Freeform 82"/>
            <p:cNvSpPr>
              <a:spLocks/>
            </p:cNvSpPr>
            <p:nvPr/>
          </p:nvSpPr>
          <p:spPr bwMode="auto">
            <a:xfrm>
              <a:off x="4031" y="3781"/>
              <a:ext cx="377" cy="324"/>
            </a:xfrm>
            <a:custGeom>
              <a:avLst/>
              <a:gdLst>
                <a:gd name="T0" fmla="*/ 25 w 377"/>
                <a:gd name="T1" fmla="*/ 0 h 324"/>
                <a:gd name="T2" fmla="*/ 35 w 377"/>
                <a:gd name="T3" fmla="*/ 5 h 324"/>
                <a:gd name="T4" fmla="*/ 66 w 377"/>
                <a:gd name="T5" fmla="*/ 18 h 324"/>
                <a:gd name="T6" fmla="*/ 119 w 377"/>
                <a:gd name="T7" fmla="*/ 34 h 324"/>
                <a:gd name="T8" fmla="*/ 198 w 377"/>
                <a:gd name="T9" fmla="*/ 47 h 324"/>
                <a:gd name="T10" fmla="*/ 240 w 377"/>
                <a:gd name="T11" fmla="*/ 50 h 324"/>
                <a:gd name="T12" fmla="*/ 308 w 377"/>
                <a:gd name="T13" fmla="*/ 45 h 324"/>
                <a:gd name="T14" fmla="*/ 351 w 377"/>
                <a:gd name="T15" fmla="*/ 33 h 324"/>
                <a:gd name="T16" fmla="*/ 374 w 377"/>
                <a:gd name="T17" fmla="*/ 22 h 324"/>
                <a:gd name="T18" fmla="*/ 377 w 377"/>
                <a:gd name="T19" fmla="*/ 180 h 324"/>
                <a:gd name="T20" fmla="*/ 374 w 377"/>
                <a:gd name="T21" fmla="*/ 184 h 324"/>
                <a:gd name="T22" fmla="*/ 359 w 377"/>
                <a:gd name="T23" fmla="*/ 200 h 324"/>
                <a:gd name="T24" fmla="*/ 351 w 377"/>
                <a:gd name="T25" fmla="*/ 200 h 324"/>
                <a:gd name="T26" fmla="*/ 346 w 377"/>
                <a:gd name="T27" fmla="*/ 188 h 324"/>
                <a:gd name="T28" fmla="*/ 344 w 377"/>
                <a:gd name="T29" fmla="*/ 145 h 324"/>
                <a:gd name="T30" fmla="*/ 341 w 377"/>
                <a:gd name="T31" fmla="*/ 154 h 324"/>
                <a:gd name="T32" fmla="*/ 336 w 377"/>
                <a:gd name="T33" fmla="*/ 196 h 324"/>
                <a:gd name="T34" fmla="*/ 344 w 377"/>
                <a:gd name="T35" fmla="*/ 213 h 324"/>
                <a:gd name="T36" fmla="*/ 356 w 377"/>
                <a:gd name="T37" fmla="*/ 217 h 324"/>
                <a:gd name="T38" fmla="*/ 374 w 377"/>
                <a:gd name="T39" fmla="*/ 204 h 324"/>
                <a:gd name="T40" fmla="*/ 377 w 377"/>
                <a:gd name="T41" fmla="*/ 200 h 324"/>
                <a:gd name="T42" fmla="*/ 374 w 377"/>
                <a:gd name="T43" fmla="*/ 269 h 324"/>
                <a:gd name="T44" fmla="*/ 353 w 377"/>
                <a:gd name="T45" fmla="*/ 285 h 324"/>
                <a:gd name="T46" fmla="*/ 305 w 377"/>
                <a:gd name="T47" fmla="*/ 306 h 324"/>
                <a:gd name="T48" fmla="*/ 272 w 377"/>
                <a:gd name="T49" fmla="*/ 315 h 324"/>
                <a:gd name="T50" fmla="*/ 230 w 377"/>
                <a:gd name="T51" fmla="*/ 322 h 324"/>
                <a:gd name="T52" fmla="*/ 180 w 377"/>
                <a:gd name="T53" fmla="*/ 324 h 324"/>
                <a:gd name="T54" fmla="*/ 112 w 377"/>
                <a:gd name="T55" fmla="*/ 314 h 324"/>
                <a:gd name="T56" fmla="*/ 55 w 377"/>
                <a:gd name="T57" fmla="*/ 291 h 324"/>
                <a:gd name="T58" fmla="*/ 15 w 377"/>
                <a:gd name="T59" fmla="*/ 267 h 324"/>
                <a:gd name="T60" fmla="*/ 3 w 377"/>
                <a:gd name="T61" fmla="*/ 259 h 324"/>
                <a:gd name="T62" fmla="*/ 0 w 377"/>
                <a:gd name="T63" fmla="*/ 256 h 32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77"/>
                <a:gd name="T97" fmla="*/ 0 h 324"/>
                <a:gd name="T98" fmla="*/ 377 w 377"/>
                <a:gd name="T99" fmla="*/ 324 h 32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77" h="324">
                  <a:moveTo>
                    <a:pt x="0" y="256"/>
                  </a:moveTo>
                  <a:lnTo>
                    <a:pt x="25" y="0"/>
                  </a:lnTo>
                  <a:lnTo>
                    <a:pt x="28" y="1"/>
                  </a:lnTo>
                  <a:lnTo>
                    <a:pt x="35" y="5"/>
                  </a:lnTo>
                  <a:lnTo>
                    <a:pt x="47" y="11"/>
                  </a:lnTo>
                  <a:lnTo>
                    <a:pt x="66" y="18"/>
                  </a:lnTo>
                  <a:lnTo>
                    <a:pt x="89" y="25"/>
                  </a:lnTo>
                  <a:lnTo>
                    <a:pt x="119" y="34"/>
                  </a:lnTo>
                  <a:lnTo>
                    <a:pt x="156" y="41"/>
                  </a:lnTo>
                  <a:lnTo>
                    <a:pt x="198" y="47"/>
                  </a:lnTo>
                  <a:lnTo>
                    <a:pt x="220" y="50"/>
                  </a:lnTo>
                  <a:lnTo>
                    <a:pt x="240" y="50"/>
                  </a:lnTo>
                  <a:lnTo>
                    <a:pt x="277" y="48"/>
                  </a:lnTo>
                  <a:lnTo>
                    <a:pt x="308" y="45"/>
                  </a:lnTo>
                  <a:lnTo>
                    <a:pt x="332" y="39"/>
                  </a:lnTo>
                  <a:lnTo>
                    <a:pt x="351" y="33"/>
                  </a:lnTo>
                  <a:lnTo>
                    <a:pt x="365" y="27"/>
                  </a:lnTo>
                  <a:lnTo>
                    <a:pt x="374" y="22"/>
                  </a:lnTo>
                  <a:lnTo>
                    <a:pt x="377" y="20"/>
                  </a:lnTo>
                  <a:lnTo>
                    <a:pt x="377" y="180"/>
                  </a:lnTo>
                  <a:lnTo>
                    <a:pt x="376" y="181"/>
                  </a:lnTo>
                  <a:lnTo>
                    <a:pt x="374" y="184"/>
                  </a:lnTo>
                  <a:lnTo>
                    <a:pt x="367" y="193"/>
                  </a:lnTo>
                  <a:lnTo>
                    <a:pt x="359" y="200"/>
                  </a:lnTo>
                  <a:lnTo>
                    <a:pt x="355" y="202"/>
                  </a:lnTo>
                  <a:lnTo>
                    <a:pt x="351" y="200"/>
                  </a:lnTo>
                  <a:lnTo>
                    <a:pt x="349" y="195"/>
                  </a:lnTo>
                  <a:lnTo>
                    <a:pt x="346" y="188"/>
                  </a:lnTo>
                  <a:lnTo>
                    <a:pt x="344" y="170"/>
                  </a:lnTo>
                  <a:lnTo>
                    <a:pt x="344" y="145"/>
                  </a:lnTo>
                  <a:lnTo>
                    <a:pt x="342" y="148"/>
                  </a:lnTo>
                  <a:lnTo>
                    <a:pt x="341" y="154"/>
                  </a:lnTo>
                  <a:lnTo>
                    <a:pt x="336" y="174"/>
                  </a:lnTo>
                  <a:lnTo>
                    <a:pt x="336" y="196"/>
                  </a:lnTo>
                  <a:lnTo>
                    <a:pt x="338" y="205"/>
                  </a:lnTo>
                  <a:lnTo>
                    <a:pt x="344" y="213"/>
                  </a:lnTo>
                  <a:lnTo>
                    <a:pt x="350" y="216"/>
                  </a:lnTo>
                  <a:lnTo>
                    <a:pt x="356" y="217"/>
                  </a:lnTo>
                  <a:lnTo>
                    <a:pt x="367" y="212"/>
                  </a:lnTo>
                  <a:lnTo>
                    <a:pt x="374" y="204"/>
                  </a:lnTo>
                  <a:lnTo>
                    <a:pt x="376" y="202"/>
                  </a:lnTo>
                  <a:lnTo>
                    <a:pt x="377" y="200"/>
                  </a:lnTo>
                  <a:lnTo>
                    <a:pt x="377" y="267"/>
                  </a:lnTo>
                  <a:lnTo>
                    <a:pt x="374" y="269"/>
                  </a:lnTo>
                  <a:lnTo>
                    <a:pt x="367" y="276"/>
                  </a:lnTo>
                  <a:lnTo>
                    <a:pt x="353" y="285"/>
                  </a:lnTo>
                  <a:lnTo>
                    <a:pt x="332" y="296"/>
                  </a:lnTo>
                  <a:lnTo>
                    <a:pt x="305" y="306"/>
                  </a:lnTo>
                  <a:lnTo>
                    <a:pt x="290" y="311"/>
                  </a:lnTo>
                  <a:lnTo>
                    <a:pt x="272" y="315"/>
                  </a:lnTo>
                  <a:lnTo>
                    <a:pt x="252" y="319"/>
                  </a:lnTo>
                  <a:lnTo>
                    <a:pt x="230" y="322"/>
                  </a:lnTo>
                  <a:lnTo>
                    <a:pt x="206" y="323"/>
                  </a:lnTo>
                  <a:lnTo>
                    <a:pt x="180" y="324"/>
                  </a:lnTo>
                  <a:lnTo>
                    <a:pt x="145" y="322"/>
                  </a:lnTo>
                  <a:lnTo>
                    <a:pt x="112" y="314"/>
                  </a:lnTo>
                  <a:lnTo>
                    <a:pt x="81" y="302"/>
                  </a:lnTo>
                  <a:lnTo>
                    <a:pt x="55" y="291"/>
                  </a:lnTo>
                  <a:lnTo>
                    <a:pt x="32" y="278"/>
                  </a:lnTo>
                  <a:lnTo>
                    <a:pt x="15" y="267"/>
                  </a:lnTo>
                  <a:lnTo>
                    <a:pt x="9" y="263"/>
                  </a:lnTo>
                  <a:lnTo>
                    <a:pt x="3" y="259"/>
                  </a:lnTo>
                  <a:lnTo>
                    <a:pt x="1" y="258"/>
                  </a:lnTo>
                  <a:lnTo>
                    <a:pt x="0" y="256"/>
                  </a:lnTo>
                  <a:close/>
                </a:path>
              </a:pathLst>
            </a:custGeom>
            <a:solidFill>
              <a:schemeClr val="bg1"/>
            </a:solidFill>
            <a:ln w="0">
              <a:solidFill>
                <a:srgbClr val="000000"/>
              </a:solidFill>
              <a:prstDash val="solid"/>
              <a:round/>
              <a:headEnd/>
              <a:tailEnd/>
            </a:ln>
          </p:spPr>
          <p:txBody>
            <a:bodyPr/>
            <a:lstStyle/>
            <a:p>
              <a:endParaRPr lang="zh-CN" altLang="en-US"/>
            </a:p>
          </p:txBody>
        </p:sp>
        <p:sp>
          <p:nvSpPr>
            <p:cNvPr id="84205" name="Freeform 83"/>
            <p:cNvSpPr>
              <a:spLocks/>
            </p:cNvSpPr>
            <p:nvPr/>
          </p:nvSpPr>
          <p:spPr bwMode="auto">
            <a:xfrm>
              <a:off x="3871" y="2635"/>
              <a:ext cx="307" cy="163"/>
            </a:xfrm>
            <a:custGeom>
              <a:avLst/>
              <a:gdLst>
                <a:gd name="T0" fmla="*/ 307 w 307"/>
                <a:gd name="T1" fmla="*/ 51 h 163"/>
                <a:gd name="T2" fmla="*/ 302 w 307"/>
                <a:gd name="T3" fmla="*/ 39 h 163"/>
                <a:gd name="T4" fmla="*/ 288 w 307"/>
                <a:gd name="T5" fmla="*/ 25 h 163"/>
                <a:gd name="T6" fmla="*/ 262 w 307"/>
                <a:gd name="T7" fmla="*/ 18 h 163"/>
                <a:gd name="T8" fmla="*/ 221 w 307"/>
                <a:gd name="T9" fmla="*/ 25 h 163"/>
                <a:gd name="T10" fmla="*/ 151 w 307"/>
                <a:gd name="T11" fmla="*/ 62 h 163"/>
                <a:gd name="T12" fmla="*/ 110 w 307"/>
                <a:gd name="T13" fmla="*/ 87 h 163"/>
                <a:gd name="T14" fmla="*/ 82 w 307"/>
                <a:gd name="T15" fmla="*/ 101 h 163"/>
                <a:gd name="T16" fmla="*/ 140 w 307"/>
                <a:gd name="T17" fmla="*/ 60 h 163"/>
                <a:gd name="T18" fmla="*/ 153 w 307"/>
                <a:gd name="T19" fmla="*/ 48 h 163"/>
                <a:gd name="T20" fmla="*/ 152 w 307"/>
                <a:gd name="T21" fmla="*/ 47 h 163"/>
                <a:gd name="T22" fmla="*/ 126 w 307"/>
                <a:gd name="T23" fmla="*/ 52 h 163"/>
                <a:gd name="T24" fmla="*/ 68 w 307"/>
                <a:gd name="T25" fmla="*/ 67 h 163"/>
                <a:gd name="T26" fmla="*/ 33 w 307"/>
                <a:gd name="T27" fmla="*/ 87 h 163"/>
                <a:gd name="T28" fmla="*/ 13 w 307"/>
                <a:gd name="T29" fmla="*/ 111 h 163"/>
                <a:gd name="T30" fmla="*/ 5 w 307"/>
                <a:gd name="T31" fmla="*/ 136 h 163"/>
                <a:gd name="T32" fmla="*/ 4 w 307"/>
                <a:gd name="T33" fmla="*/ 155 h 163"/>
                <a:gd name="T34" fmla="*/ 5 w 307"/>
                <a:gd name="T35" fmla="*/ 163 h 163"/>
                <a:gd name="T36" fmla="*/ 2 w 307"/>
                <a:gd name="T37" fmla="*/ 155 h 163"/>
                <a:gd name="T38" fmla="*/ 0 w 307"/>
                <a:gd name="T39" fmla="*/ 134 h 163"/>
                <a:gd name="T40" fmla="*/ 6 w 307"/>
                <a:gd name="T41" fmla="*/ 107 h 163"/>
                <a:gd name="T42" fmla="*/ 28 w 307"/>
                <a:gd name="T43" fmla="*/ 80 h 163"/>
                <a:gd name="T44" fmla="*/ 69 w 307"/>
                <a:gd name="T45" fmla="*/ 57 h 163"/>
                <a:gd name="T46" fmla="*/ 142 w 307"/>
                <a:gd name="T47" fmla="*/ 35 h 163"/>
                <a:gd name="T48" fmla="*/ 167 w 307"/>
                <a:gd name="T49" fmla="*/ 29 h 163"/>
                <a:gd name="T50" fmla="*/ 176 w 307"/>
                <a:gd name="T51" fmla="*/ 28 h 163"/>
                <a:gd name="T52" fmla="*/ 175 w 307"/>
                <a:gd name="T53" fmla="*/ 28 h 163"/>
                <a:gd name="T54" fmla="*/ 160 w 307"/>
                <a:gd name="T55" fmla="*/ 30 h 163"/>
                <a:gd name="T56" fmla="*/ 124 w 307"/>
                <a:gd name="T57" fmla="*/ 32 h 163"/>
                <a:gd name="T58" fmla="*/ 102 w 307"/>
                <a:gd name="T59" fmla="*/ 27 h 163"/>
                <a:gd name="T60" fmla="*/ 167 w 307"/>
                <a:gd name="T61" fmla="*/ 10 h 163"/>
                <a:gd name="T62" fmla="*/ 221 w 307"/>
                <a:gd name="T63" fmla="*/ 0 h 163"/>
                <a:gd name="T64" fmla="*/ 257 w 307"/>
                <a:gd name="T65" fmla="*/ 2 h 163"/>
                <a:gd name="T66" fmla="*/ 281 w 307"/>
                <a:gd name="T67" fmla="*/ 11 h 163"/>
                <a:gd name="T68" fmla="*/ 300 w 307"/>
                <a:gd name="T69" fmla="*/ 29 h 163"/>
                <a:gd name="T70" fmla="*/ 307 w 307"/>
                <a:gd name="T71" fmla="*/ 53 h 16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07"/>
                <a:gd name="T109" fmla="*/ 0 h 163"/>
                <a:gd name="T110" fmla="*/ 307 w 307"/>
                <a:gd name="T111" fmla="*/ 163 h 16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07" h="163">
                  <a:moveTo>
                    <a:pt x="307" y="53"/>
                  </a:moveTo>
                  <a:lnTo>
                    <a:pt x="307" y="51"/>
                  </a:lnTo>
                  <a:lnTo>
                    <a:pt x="304" y="47"/>
                  </a:lnTo>
                  <a:lnTo>
                    <a:pt x="302" y="39"/>
                  </a:lnTo>
                  <a:lnTo>
                    <a:pt x="296" y="32"/>
                  </a:lnTo>
                  <a:lnTo>
                    <a:pt x="288" y="25"/>
                  </a:lnTo>
                  <a:lnTo>
                    <a:pt x="276" y="19"/>
                  </a:lnTo>
                  <a:lnTo>
                    <a:pt x="262" y="18"/>
                  </a:lnTo>
                  <a:lnTo>
                    <a:pt x="243" y="19"/>
                  </a:lnTo>
                  <a:lnTo>
                    <a:pt x="221" y="25"/>
                  </a:lnTo>
                  <a:lnTo>
                    <a:pt x="198" y="35"/>
                  </a:lnTo>
                  <a:lnTo>
                    <a:pt x="151" y="62"/>
                  </a:lnTo>
                  <a:lnTo>
                    <a:pt x="129" y="75"/>
                  </a:lnTo>
                  <a:lnTo>
                    <a:pt x="110" y="87"/>
                  </a:lnTo>
                  <a:lnTo>
                    <a:pt x="93" y="95"/>
                  </a:lnTo>
                  <a:lnTo>
                    <a:pt x="82" y="101"/>
                  </a:lnTo>
                  <a:lnTo>
                    <a:pt x="130" y="67"/>
                  </a:lnTo>
                  <a:lnTo>
                    <a:pt x="140" y="60"/>
                  </a:lnTo>
                  <a:lnTo>
                    <a:pt x="148" y="53"/>
                  </a:lnTo>
                  <a:lnTo>
                    <a:pt x="153" y="48"/>
                  </a:lnTo>
                  <a:lnTo>
                    <a:pt x="156" y="47"/>
                  </a:lnTo>
                  <a:lnTo>
                    <a:pt x="152" y="47"/>
                  </a:lnTo>
                  <a:lnTo>
                    <a:pt x="142" y="50"/>
                  </a:lnTo>
                  <a:lnTo>
                    <a:pt x="126" y="52"/>
                  </a:lnTo>
                  <a:lnTo>
                    <a:pt x="108" y="56"/>
                  </a:lnTo>
                  <a:lnTo>
                    <a:pt x="68" y="67"/>
                  </a:lnTo>
                  <a:lnTo>
                    <a:pt x="48" y="76"/>
                  </a:lnTo>
                  <a:lnTo>
                    <a:pt x="33" y="87"/>
                  </a:lnTo>
                  <a:lnTo>
                    <a:pt x="20" y="98"/>
                  </a:lnTo>
                  <a:lnTo>
                    <a:pt x="13" y="111"/>
                  </a:lnTo>
                  <a:lnTo>
                    <a:pt x="7" y="124"/>
                  </a:lnTo>
                  <a:lnTo>
                    <a:pt x="5" y="136"/>
                  </a:lnTo>
                  <a:lnTo>
                    <a:pt x="4" y="147"/>
                  </a:lnTo>
                  <a:lnTo>
                    <a:pt x="4" y="155"/>
                  </a:lnTo>
                  <a:lnTo>
                    <a:pt x="5" y="161"/>
                  </a:lnTo>
                  <a:lnTo>
                    <a:pt x="5" y="163"/>
                  </a:lnTo>
                  <a:lnTo>
                    <a:pt x="4" y="161"/>
                  </a:lnTo>
                  <a:lnTo>
                    <a:pt x="2" y="155"/>
                  </a:lnTo>
                  <a:lnTo>
                    <a:pt x="1" y="145"/>
                  </a:lnTo>
                  <a:lnTo>
                    <a:pt x="0" y="134"/>
                  </a:lnTo>
                  <a:lnTo>
                    <a:pt x="1" y="121"/>
                  </a:lnTo>
                  <a:lnTo>
                    <a:pt x="6" y="107"/>
                  </a:lnTo>
                  <a:lnTo>
                    <a:pt x="14" y="93"/>
                  </a:lnTo>
                  <a:lnTo>
                    <a:pt x="28" y="80"/>
                  </a:lnTo>
                  <a:lnTo>
                    <a:pt x="47" y="67"/>
                  </a:lnTo>
                  <a:lnTo>
                    <a:pt x="69" y="57"/>
                  </a:lnTo>
                  <a:lnTo>
                    <a:pt x="119" y="41"/>
                  </a:lnTo>
                  <a:lnTo>
                    <a:pt x="142" y="35"/>
                  </a:lnTo>
                  <a:lnTo>
                    <a:pt x="160" y="32"/>
                  </a:lnTo>
                  <a:lnTo>
                    <a:pt x="167" y="29"/>
                  </a:lnTo>
                  <a:lnTo>
                    <a:pt x="172" y="29"/>
                  </a:lnTo>
                  <a:lnTo>
                    <a:pt x="176" y="28"/>
                  </a:lnTo>
                  <a:lnTo>
                    <a:pt x="178" y="28"/>
                  </a:lnTo>
                  <a:lnTo>
                    <a:pt x="175" y="28"/>
                  </a:lnTo>
                  <a:lnTo>
                    <a:pt x="169" y="29"/>
                  </a:lnTo>
                  <a:lnTo>
                    <a:pt x="160" y="30"/>
                  </a:lnTo>
                  <a:lnTo>
                    <a:pt x="148" y="32"/>
                  </a:lnTo>
                  <a:lnTo>
                    <a:pt x="124" y="32"/>
                  </a:lnTo>
                  <a:lnTo>
                    <a:pt x="112" y="30"/>
                  </a:lnTo>
                  <a:lnTo>
                    <a:pt x="102" y="27"/>
                  </a:lnTo>
                  <a:lnTo>
                    <a:pt x="134" y="20"/>
                  </a:lnTo>
                  <a:lnTo>
                    <a:pt x="167" y="10"/>
                  </a:lnTo>
                  <a:lnTo>
                    <a:pt x="202" y="1"/>
                  </a:lnTo>
                  <a:lnTo>
                    <a:pt x="221" y="0"/>
                  </a:lnTo>
                  <a:lnTo>
                    <a:pt x="239" y="0"/>
                  </a:lnTo>
                  <a:lnTo>
                    <a:pt x="257" y="2"/>
                  </a:lnTo>
                  <a:lnTo>
                    <a:pt x="270" y="6"/>
                  </a:lnTo>
                  <a:lnTo>
                    <a:pt x="281" y="11"/>
                  </a:lnTo>
                  <a:lnTo>
                    <a:pt x="290" y="16"/>
                  </a:lnTo>
                  <a:lnTo>
                    <a:pt x="300" y="29"/>
                  </a:lnTo>
                  <a:lnTo>
                    <a:pt x="305" y="44"/>
                  </a:lnTo>
                  <a:lnTo>
                    <a:pt x="307" y="53"/>
                  </a:lnTo>
                  <a:close/>
                </a:path>
              </a:pathLst>
            </a:custGeom>
            <a:solidFill>
              <a:srgbClr val="CCCCCC"/>
            </a:solidFill>
            <a:ln w="0">
              <a:solidFill>
                <a:srgbClr val="000000"/>
              </a:solidFill>
              <a:prstDash val="solid"/>
              <a:round/>
              <a:headEnd/>
              <a:tailEnd/>
            </a:ln>
          </p:spPr>
          <p:txBody>
            <a:bodyPr/>
            <a:lstStyle/>
            <a:p>
              <a:endParaRPr lang="zh-CN" altLang="en-US"/>
            </a:p>
          </p:txBody>
        </p:sp>
        <p:sp>
          <p:nvSpPr>
            <p:cNvPr id="84206" name="Freeform 84"/>
            <p:cNvSpPr>
              <a:spLocks/>
            </p:cNvSpPr>
            <p:nvPr/>
          </p:nvSpPr>
          <p:spPr bwMode="auto">
            <a:xfrm>
              <a:off x="3944" y="2595"/>
              <a:ext cx="215" cy="49"/>
            </a:xfrm>
            <a:custGeom>
              <a:avLst/>
              <a:gdLst>
                <a:gd name="T0" fmla="*/ 215 w 215"/>
                <a:gd name="T1" fmla="*/ 44 h 49"/>
                <a:gd name="T2" fmla="*/ 215 w 215"/>
                <a:gd name="T3" fmla="*/ 42 h 49"/>
                <a:gd name="T4" fmla="*/ 209 w 215"/>
                <a:gd name="T5" fmla="*/ 35 h 49"/>
                <a:gd name="T6" fmla="*/ 204 w 215"/>
                <a:gd name="T7" fmla="*/ 28 h 49"/>
                <a:gd name="T8" fmla="*/ 198 w 215"/>
                <a:gd name="T9" fmla="*/ 22 h 49"/>
                <a:gd name="T10" fmla="*/ 189 w 215"/>
                <a:gd name="T11" fmla="*/ 15 h 49"/>
                <a:gd name="T12" fmla="*/ 179 w 215"/>
                <a:gd name="T13" fmla="*/ 10 h 49"/>
                <a:gd name="T14" fmla="*/ 165 w 215"/>
                <a:gd name="T15" fmla="*/ 5 h 49"/>
                <a:gd name="T16" fmla="*/ 137 w 215"/>
                <a:gd name="T17" fmla="*/ 0 h 49"/>
                <a:gd name="T18" fmla="*/ 111 w 215"/>
                <a:gd name="T19" fmla="*/ 0 h 49"/>
                <a:gd name="T20" fmla="*/ 84 w 215"/>
                <a:gd name="T21" fmla="*/ 3 h 49"/>
                <a:gd name="T22" fmla="*/ 55 w 215"/>
                <a:gd name="T23" fmla="*/ 4 h 49"/>
                <a:gd name="T24" fmla="*/ 42 w 215"/>
                <a:gd name="T25" fmla="*/ 5 h 49"/>
                <a:gd name="T26" fmla="*/ 34 w 215"/>
                <a:gd name="T27" fmla="*/ 8 h 49"/>
                <a:gd name="T28" fmla="*/ 30 w 215"/>
                <a:gd name="T29" fmla="*/ 13 h 49"/>
                <a:gd name="T30" fmla="*/ 25 w 215"/>
                <a:gd name="T31" fmla="*/ 26 h 49"/>
                <a:gd name="T32" fmla="*/ 21 w 215"/>
                <a:gd name="T33" fmla="*/ 33 h 49"/>
                <a:gd name="T34" fmla="*/ 14 w 215"/>
                <a:gd name="T35" fmla="*/ 41 h 49"/>
                <a:gd name="T36" fmla="*/ 0 w 215"/>
                <a:gd name="T37" fmla="*/ 49 h 49"/>
                <a:gd name="T38" fmla="*/ 12 w 215"/>
                <a:gd name="T39" fmla="*/ 46 h 49"/>
                <a:gd name="T40" fmla="*/ 23 w 215"/>
                <a:gd name="T41" fmla="*/ 41 h 49"/>
                <a:gd name="T42" fmla="*/ 32 w 215"/>
                <a:gd name="T43" fmla="*/ 36 h 49"/>
                <a:gd name="T44" fmla="*/ 41 w 215"/>
                <a:gd name="T45" fmla="*/ 28 h 49"/>
                <a:gd name="T46" fmla="*/ 50 w 215"/>
                <a:gd name="T47" fmla="*/ 22 h 49"/>
                <a:gd name="T48" fmla="*/ 62 w 215"/>
                <a:gd name="T49" fmla="*/ 17 h 49"/>
                <a:gd name="T50" fmla="*/ 79 w 215"/>
                <a:gd name="T51" fmla="*/ 14 h 49"/>
                <a:gd name="T52" fmla="*/ 102 w 215"/>
                <a:gd name="T53" fmla="*/ 14 h 49"/>
                <a:gd name="T54" fmla="*/ 93 w 215"/>
                <a:gd name="T55" fmla="*/ 18 h 49"/>
                <a:gd name="T56" fmla="*/ 85 w 215"/>
                <a:gd name="T57" fmla="*/ 22 h 49"/>
                <a:gd name="T58" fmla="*/ 75 w 215"/>
                <a:gd name="T59" fmla="*/ 31 h 49"/>
                <a:gd name="T60" fmla="*/ 70 w 215"/>
                <a:gd name="T61" fmla="*/ 38 h 49"/>
                <a:gd name="T62" fmla="*/ 69 w 215"/>
                <a:gd name="T63" fmla="*/ 42 h 49"/>
                <a:gd name="T64" fmla="*/ 71 w 215"/>
                <a:gd name="T65" fmla="*/ 40 h 49"/>
                <a:gd name="T66" fmla="*/ 80 w 215"/>
                <a:gd name="T67" fmla="*/ 35 h 49"/>
                <a:gd name="T68" fmla="*/ 93 w 215"/>
                <a:gd name="T69" fmla="*/ 27 h 49"/>
                <a:gd name="T70" fmla="*/ 110 w 215"/>
                <a:gd name="T71" fmla="*/ 21 h 49"/>
                <a:gd name="T72" fmla="*/ 129 w 215"/>
                <a:gd name="T73" fmla="*/ 15 h 49"/>
                <a:gd name="T74" fmla="*/ 152 w 215"/>
                <a:gd name="T75" fmla="*/ 15 h 49"/>
                <a:gd name="T76" fmla="*/ 163 w 215"/>
                <a:gd name="T77" fmla="*/ 18 h 49"/>
                <a:gd name="T78" fmla="*/ 175 w 215"/>
                <a:gd name="T79" fmla="*/ 22 h 49"/>
                <a:gd name="T80" fmla="*/ 186 w 215"/>
                <a:gd name="T81" fmla="*/ 27 h 49"/>
                <a:gd name="T82" fmla="*/ 199 w 215"/>
                <a:gd name="T83" fmla="*/ 36 h 49"/>
                <a:gd name="T84" fmla="*/ 215 w 215"/>
                <a:gd name="T85" fmla="*/ 44 h 4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15"/>
                <a:gd name="T130" fmla="*/ 0 h 49"/>
                <a:gd name="T131" fmla="*/ 215 w 215"/>
                <a:gd name="T132" fmla="*/ 49 h 4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15" h="49">
                  <a:moveTo>
                    <a:pt x="215" y="44"/>
                  </a:moveTo>
                  <a:lnTo>
                    <a:pt x="215" y="42"/>
                  </a:lnTo>
                  <a:lnTo>
                    <a:pt x="209" y="35"/>
                  </a:lnTo>
                  <a:lnTo>
                    <a:pt x="204" y="28"/>
                  </a:lnTo>
                  <a:lnTo>
                    <a:pt x="198" y="22"/>
                  </a:lnTo>
                  <a:lnTo>
                    <a:pt x="189" y="15"/>
                  </a:lnTo>
                  <a:lnTo>
                    <a:pt x="179" y="10"/>
                  </a:lnTo>
                  <a:lnTo>
                    <a:pt x="165" y="5"/>
                  </a:lnTo>
                  <a:lnTo>
                    <a:pt x="137" y="0"/>
                  </a:lnTo>
                  <a:lnTo>
                    <a:pt x="111" y="0"/>
                  </a:lnTo>
                  <a:lnTo>
                    <a:pt x="84" y="3"/>
                  </a:lnTo>
                  <a:lnTo>
                    <a:pt x="55" y="4"/>
                  </a:lnTo>
                  <a:lnTo>
                    <a:pt x="42" y="5"/>
                  </a:lnTo>
                  <a:lnTo>
                    <a:pt x="34" y="8"/>
                  </a:lnTo>
                  <a:lnTo>
                    <a:pt x="30" y="13"/>
                  </a:lnTo>
                  <a:lnTo>
                    <a:pt x="25" y="26"/>
                  </a:lnTo>
                  <a:lnTo>
                    <a:pt x="21" y="33"/>
                  </a:lnTo>
                  <a:lnTo>
                    <a:pt x="14" y="41"/>
                  </a:lnTo>
                  <a:lnTo>
                    <a:pt x="0" y="49"/>
                  </a:lnTo>
                  <a:lnTo>
                    <a:pt x="12" y="46"/>
                  </a:lnTo>
                  <a:lnTo>
                    <a:pt x="23" y="41"/>
                  </a:lnTo>
                  <a:lnTo>
                    <a:pt x="32" y="36"/>
                  </a:lnTo>
                  <a:lnTo>
                    <a:pt x="41" y="28"/>
                  </a:lnTo>
                  <a:lnTo>
                    <a:pt x="50" y="22"/>
                  </a:lnTo>
                  <a:lnTo>
                    <a:pt x="62" y="17"/>
                  </a:lnTo>
                  <a:lnTo>
                    <a:pt x="79" y="14"/>
                  </a:lnTo>
                  <a:lnTo>
                    <a:pt x="102" y="14"/>
                  </a:lnTo>
                  <a:lnTo>
                    <a:pt x="93" y="18"/>
                  </a:lnTo>
                  <a:lnTo>
                    <a:pt x="85" y="22"/>
                  </a:lnTo>
                  <a:lnTo>
                    <a:pt x="75" y="31"/>
                  </a:lnTo>
                  <a:lnTo>
                    <a:pt x="70" y="38"/>
                  </a:lnTo>
                  <a:lnTo>
                    <a:pt x="69" y="42"/>
                  </a:lnTo>
                  <a:lnTo>
                    <a:pt x="71" y="40"/>
                  </a:lnTo>
                  <a:lnTo>
                    <a:pt x="80" y="35"/>
                  </a:lnTo>
                  <a:lnTo>
                    <a:pt x="93" y="27"/>
                  </a:lnTo>
                  <a:lnTo>
                    <a:pt x="110" y="21"/>
                  </a:lnTo>
                  <a:lnTo>
                    <a:pt x="129" y="15"/>
                  </a:lnTo>
                  <a:lnTo>
                    <a:pt x="152" y="15"/>
                  </a:lnTo>
                  <a:lnTo>
                    <a:pt x="163" y="18"/>
                  </a:lnTo>
                  <a:lnTo>
                    <a:pt x="175" y="22"/>
                  </a:lnTo>
                  <a:lnTo>
                    <a:pt x="186" y="27"/>
                  </a:lnTo>
                  <a:lnTo>
                    <a:pt x="199" y="36"/>
                  </a:lnTo>
                  <a:lnTo>
                    <a:pt x="215" y="44"/>
                  </a:lnTo>
                  <a:close/>
                </a:path>
              </a:pathLst>
            </a:custGeom>
            <a:solidFill>
              <a:srgbClr val="CCCCCC"/>
            </a:solidFill>
            <a:ln w="0">
              <a:solidFill>
                <a:srgbClr val="000000"/>
              </a:solidFill>
              <a:prstDash val="solid"/>
              <a:round/>
              <a:headEnd/>
              <a:tailEnd/>
            </a:ln>
          </p:spPr>
          <p:txBody>
            <a:bodyPr/>
            <a:lstStyle/>
            <a:p>
              <a:endParaRPr lang="zh-CN" altLang="en-US"/>
            </a:p>
          </p:txBody>
        </p:sp>
        <p:sp>
          <p:nvSpPr>
            <p:cNvPr id="84207" name="Freeform 85"/>
            <p:cNvSpPr>
              <a:spLocks/>
            </p:cNvSpPr>
            <p:nvPr/>
          </p:nvSpPr>
          <p:spPr bwMode="auto">
            <a:xfrm>
              <a:off x="3655" y="2677"/>
              <a:ext cx="273" cy="173"/>
            </a:xfrm>
            <a:custGeom>
              <a:avLst/>
              <a:gdLst>
                <a:gd name="T0" fmla="*/ 248 w 273"/>
                <a:gd name="T1" fmla="*/ 6 h 173"/>
                <a:gd name="T2" fmla="*/ 223 w 273"/>
                <a:gd name="T3" fmla="*/ 10 h 173"/>
                <a:gd name="T4" fmla="*/ 198 w 273"/>
                <a:gd name="T5" fmla="*/ 23 h 173"/>
                <a:gd name="T6" fmla="*/ 184 w 273"/>
                <a:gd name="T7" fmla="*/ 47 h 173"/>
                <a:gd name="T8" fmla="*/ 175 w 273"/>
                <a:gd name="T9" fmla="*/ 69 h 173"/>
                <a:gd name="T10" fmla="*/ 158 w 273"/>
                <a:gd name="T11" fmla="*/ 89 h 173"/>
                <a:gd name="T12" fmla="*/ 135 w 273"/>
                <a:gd name="T13" fmla="*/ 129 h 173"/>
                <a:gd name="T14" fmla="*/ 129 w 273"/>
                <a:gd name="T15" fmla="*/ 133 h 173"/>
                <a:gd name="T16" fmla="*/ 129 w 273"/>
                <a:gd name="T17" fmla="*/ 108 h 173"/>
                <a:gd name="T18" fmla="*/ 134 w 273"/>
                <a:gd name="T19" fmla="*/ 89 h 173"/>
                <a:gd name="T20" fmla="*/ 140 w 273"/>
                <a:gd name="T21" fmla="*/ 79 h 173"/>
                <a:gd name="T22" fmla="*/ 140 w 273"/>
                <a:gd name="T23" fmla="*/ 78 h 173"/>
                <a:gd name="T24" fmla="*/ 131 w 273"/>
                <a:gd name="T25" fmla="*/ 83 h 173"/>
                <a:gd name="T26" fmla="*/ 107 w 273"/>
                <a:gd name="T27" fmla="*/ 97 h 173"/>
                <a:gd name="T28" fmla="*/ 76 w 273"/>
                <a:gd name="T29" fmla="*/ 133 h 173"/>
                <a:gd name="T30" fmla="*/ 61 w 273"/>
                <a:gd name="T31" fmla="*/ 161 h 173"/>
                <a:gd name="T32" fmla="*/ 57 w 273"/>
                <a:gd name="T33" fmla="*/ 172 h 173"/>
                <a:gd name="T34" fmla="*/ 56 w 273"/>
                <a:gd name="T35" fmla="*/ 171 h 173"/>
                <a:gd name="T36" fmla="*/ 59 w 273"/>
                <a:gd name="T37" fmla="*/ 157 h 173"/>
                <a:gd name="T38" fmla="*/ 70 w 273"/>
                <a:gd name="T39" fmla="*/ 120 h 173"/>
                <a:gd name="T40" fmla="*/ 96 w 273"/>
                <a:gd name="T41" fmla="*/ 80 h 173"/>
                <a:gd name="T42" fmla="*/ 137 w 273"/>
                <a:gd name="T43" fmla="*/ 57 h 173"/>
                <a:gd name="T44" fmla="*/ 161 w 273"/>
                <a:gd name="T45" fmla="*/ 43 h 173"/>
                <a:gd name="T46" fmla="*/ 174 w 273"/>
                <a:gd name="T47" fmla="*/ 25 h 173"/>
                <a:gd name="T48" fmla="*/ 151 w 273"/>
                <a:gd name="T49" fmla="*/ 41 h 173"/>
                <a:gd name="T50" fmla="*/ 115 w 273"/>
                <a:gd name="T51" fmla="*/ 59 h 173"/>
                <a:gd name="T52" fmla="*/ 59 w 273"/>
                <a:gd name="T53" fmla="*/ 84 h 173"/>
                <a:gd name="T54" fmla="*/ 28 w 273"/>
                <a:gd name="T55" fmla="*/ 102 h 173"/>
                <a:gd name="T56" fmla="*/ 10 w 273"/>
                <a:gd name="T57" fmla="*/ 125 h 173"/>
                <a:gd name="T58" fmla="*/ 2 w 273"/>
                <a:gd name="T59" fmla="*/ 148 h 173"/>
                <a:gd name="T60" fmla="*/ 0 w 273"/>
                <a:gd name="T61" fmla="*/ 165 h 173"/>
                <a:gd name="T62" fmla="*/ 1 w 273"/>
                <a:gd name="T63" fmla="*/ 148 h 173"/>
                <a:gd name="T64" fmla="*/ 10 w 273"/>
                <a:gd name="T65" fmla="*/ 112 h 173"/>
                <a:gd name="T66" fmla="*/ 24 w 273"/>
                <a:gd name="T67" fmla="*/ 88 h 173"/>
                <a:gd name="T68" fmla="*/ 41 w 273"/>
                <a:gd name="T69" fmla="*/ 74 h 173"/>
                <a:gd name="T70" fmla="*/ 73 w 273"/>
                <a:gd name="T71" fmla="*/ 64 h 173"/>
                <a:gd name="T72" fmla="*/ 98 w 273"/>
                <a:gd name="T73" fmla="*/ 53 h 173"/>
                <a:gd name="T74" fmla="*/ 122 w 273"/>
                <a:gd name="T75" fmla="*/ 41 h 173"/>
                <a:gd name="T76" fmla="*/ 158 w 273"/>
                <a:gd name="T77" fmla="*/ 19 h 173"/>
                <a:gd name="T78" fmla="*/ 184 w 273"/>
                <a:gd name="T79" fmla="*/ 10 h 173"/>
                <a:gd name="T80" fmla="*/ 245 w 273"/>
                <a:gd name="T81" fmla="*/ 0 h 173"/>
                <a:gd name="T82" fmla="*/ 259 w 273"/>
                <a:gd name="T83" fmla="*/ 6 h 17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73"/>
                <a:gd name="T127" fmla="*/ 0 h 173"/>
                <a:gd name="T128" fmla="*/ 273 w 273"/>
                <a:gd name="T129" fmla="*/ 173 h 17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73" h="173">
                  <a:moveTo>
                    <a:pt x="259" y="6"/>
                  </a:moveTo>
                  <a:lnTo>
                    <a:pt x="248" y="6"/>
                  </a:lnTo>
                  <a:lnTo>
                    <a:pt x="238" y="8"/>
                  </a:lnTo>
                  <a:lnTo>
                    <a:pt x="223" y="10"/>
                  </a:lnTo>
                  <a:lnTo>
                    <a:pt x="211" y="15"/>
                  </a:lnTo>
                  <a:lnTo>
                    <a:pt x="198" y="23"/>
                  </a:lnTo>
                  <a:lnTo>
                    <a:pt x="189" y="33"/>
                  </a:lnTo>
                  <a:lnTo>
                    <a:pt x="184" y="47"/>
                  </a:lnTo>
                  <a:lnTo>
                    <a:pt x="181" y="59"/>
                  </a:lnTo>
                  <a:lnTo>
                    <a:pt x="175" y="69"/>
                  </a:lnTo>
                  <a:lnTo>
                    <a:pt x="167" y="79"/>
                  </a:lnTo>
                  <a:lnTo>
                    <a:pt x="158" y="89"/>
                  </a:lnTo>
                  <a:lnTo>
                    <a:pt x="142" y="113"/>
                  </a:lnTo>
                  <a:lnTo>
                    <a:pt x="135" y="129"/>
                  </a:lnTo>
                  <a:lnTo>
                    <a:pt x="133" y="145"/>
                  </a:lnTo>
                  <a:lnTo>
                    <a:pt x="129" y="133"/>
                  </a:lnTo>
                  <a:lnTo>
                    <a:pt x="128" y="120"/>
                  </a:lnTo>
                  <a:lnTo>
                    <a:pt x="129" y="108"/>
                  </a:lnTo>
                  <a:lnTo>
                    <a:pt x="131" y="98"/>
                  </a:lnTo>
                  <a:lnTo>
                    <a:pt x="134" y="89"/>
                  </a:lnTo>
                  <a:lnTo>
                    <a:pt x="138" y="83"/>
                  </a:lnTo>
                  <a:lnTo>
                    <a:pt x="140" y="79"/>
                  </a:lnTo>
                  <a:lnTo>
                    <a:pt x="142" y="78"/>
                  </a:lnTo>
                  <a:lnTo>
                    <a:pt x="140" y="78"/>
                  </a:lnTo>
                  <a:lnTo>
                    <a:pt x="137" y="80"/>
                  </a:lnTo>
                  <a:lnTo>
                    <a:pt x="131" y="83"/>
                  </a:lnTo>
                  <a:lnTo>
                    <a:pt x="124" y="85"/>
                  </a:lnTo>
                  <a:lnTo>
                    <a:pt x="107" y="97"/>
                  </a:lnTo>
                  <a:lnTo>
                    <a:pt x="90" y="112"/>
                  </a:lnTo>
                  <a:lnTo>
                    <a:pt x="76" y="133"/>
                  </a:lnTo>
                  <a:lnTo>
                    <a:pt x="66" y="152"/>
                  </a:lnTo>
                  <a:lnTo>
                    <a:pt x="61" y="161"/>
                  </a:lnTo>
                  <a:lnTo>
                    <a:pt x="59" y="167"/>
                  </a:lnTo>
                  <a:lnTo>
                    <a:pt x="57" y="172"/>
                  </a:lnTo>
                  <a:lnTo>
                    <a:pt x="56" y="173"/>
                  </a:lnTo>
                  <a:lnTo>
                    <a:pt x="56" y="171"/>
                  </a:lnTo>
                  <a:lnTo>
                    <a:pt x="57" y="166"/>
                  </a:lnTo>
                  <a:lnTo>
                    <a:pt x="59" y="157"/>
                  </a:lnTo>
                  <a:lnTo>
                    <a:pt x="61" y="147"/>
                  </a:lnTo>
                  <a:lnTo>
                    <a:pt x="70" y="120"/>
                  </a:lnTo>
                  <a:lnTo>
                    <a:pt x="85" y="92"/>
                  </a:lnTo>
                  <a:lnTo>
                    <a:pt x="96" y="80"/>
                  </a:lnTo>
                  <a:lnTo>
                    <a:pt x="108" y="70"/>
                  </a:lnTo>
                  <a:lnTo>
                    <a:pt x="137" y="57"/>
                  </a:lnTo>
                  <a:lnTo>
                    <a:pt x="149" y="51"/>
                  </a:lnTo>
                  <a:lnTo>
                    <a:pt x="161" y="43"/>
                  </a:lnTo>
                  <a:lnTo>
                    <a:pt x="170" y="36"/>
                  </a:lnTo>
                  <a:lnTo>
                    <a:pt x="174" y="25"/>
                  </a:lnTo>
                  <a:lnTo>
                    <a:pt x="163" y="33"/>
                  </a:lnTo>
                  <a:lnTo>
                    <a:pt x="151" y="41"/>
                  </a:lnTo>
                  <a:lnTo>
                    <a:pt x="134" y="50"/>
                  </a:lnTo>
                  <a:lnTo>
                    <a:pt x="115" y="59"/>
                  </a:lnTo>
                  <a:lnTo>
                    <a:pt x="76" y="76"/>
                  </a:lnTo>
                  <a:lnTo>
                    <a:pt x="59" y="84"/>
                  </a:lnTo>
                  <a:lnTo>
                    <a:pt x="43" y="92"/>
                  </a:lnTo>
                  <a:lnTo>
                    <a:pt x="28" y="102"/>
                  </a:lnTo>
                  <a:lnTo>
                    <a:pt x="18" y="113"/>
                  </a:lnTo>
                  <a:lnTo>
                    <a:pt x="10" y="125"/>
                  </a:lnTo>
                  <a:lnTo>
                    <a:pt x="5" y="136"/>
                  </a:lnTo>
                  <a:lnTo>
                    <a:pt x="2" y="148"/>
                  </a:lnTo>
                  <a:lnTo>
                    <a:pt x="0" y="157"/>
                  </a:lnTo>
                  <a:lnTo>
                    <a:pt x="0" y="165"/>
                  </a:lnTo>
                  <a:lnTo>
                    <a:pt x="0" y="157"/>
                  </a:lnTo>
                  <a:lnTo>
                    <a:pt x="1" y="148"/>
                  </a:lnTo>
                  <a:lnTo>
                    <a:pt x="2" y="136"/>
                  </a:lnTo>
                  <a:lnTo>
                    <a:pt x="10" y="112"/>
                  </a:lnTo>
                  <a:lnTo>
                    <a:pt x="16" y="99"/>
                  </a:lnTo>
                  <a:lnTo>
                    <a:pt x="24" y="88"/>
                  </a:lnTo>
                  <a:lnTo>
                    <a:pt x="33" y="79"/>
                  </a:lnTo>
                  <a:lnTo>
                    <a:pt x="41" y="74"/>
                  </a:lnTo>
                  <a:lnTo>
                    <a:pt x="55" y="67"/>
                  </a:lnTo>
                  <a:lnTo>
                    <a:pt x="73" y="64"/>
                  </a:lnTo>
                  <a:lnTo>
                    <a:pt x="84" y="60"/>
                  </a:lnTo>
                  <a:lnTo>
                    <a:pt x="98" y="53"/>
                  </a:lnTo>
                  <a:lnTo>
                    <a:pt x="111" y="47"/>
                  </a:lnTo>
                  <a:lnTo>
                    <a:pt x="122" y="41"/>
                  </a:lnTo>
                  <a:lnTo>
                    <a:pt x="139" y="29"/>
                  </a:lnTo>
                  <a:lnTo>
                    <a:pt x="158" y="19"/>
                  </a:lnTo>
                  <a:lnTo>
                    <a:pt x="170" y="15"/>
                  </a:lnTo>
                  <a:lnTo>
                    <a:pt x="184" y="10"/>
                  </a:lnTo>
                  <a:lnTo>
                    <a:pt x="216" y="2"/>
                  </a:lnTo>
                  <a:lnTo>
                    <a:pt x="245" y="0"/>
                  </a:lnTo>
                  <a:lnTo>
                    <a:pt x="273" y="0"/>
                  </a:lnTo>
                  <a:lnTo>
                    <a:pt x="259" y="6"/>
                  </a:lnTo>
                  <a:close/>
                </a:path>
              </a:pathLst>
            </a:custGeom>
            <a:solidFill>
              <a:srgbClr val="CCCCCC"/>
            </a:solidFill>
            <a:ln w="0">
              <a:solidFill>
                <a:srgbClr val="000000"/>
              </a:solidFill>
              <a:prstDash val="solid"/>
              <a:round/>
              <a:headEnd/>
              <a:tailEnd/>
            </a:ln>
          </p:spPr>
          <p:txBody>
            <a:bodyPr/>
            <a:lstStyle/>
            <a:p>
              <a:endParaRPr lang="zh-CN" altLang="en-US"/>
            </a:p>
          </p:txBody>
        </p:sp>
        <p:sp>
          <p:nvSpPr>
            <p:cNvPr id="84208" name="Freeform 86"/>
            <p:cNvSpPr>
              <a:spLocks/>
            </p:cNvSpPr>
            <p:nvPr/>
          </p:nvSpPr>
          <p:spPr bwMode="auto">
            <a:xfrm>
              <a:off x="3662" y="2617"/>
              <a:ext cx="199" cy="99"/>
            </a:xfrm>
            <a:custGeom>
              <a:avLst/>
              <a:gdLst>
                <a:gd name="T0" fmla="*/ 199 w 199"/>
                <a:gd name="T1" fmla="*/ 1 h 99"/>
                <a:gd name="T2" fmla="*/ 192 w 199"/>
                <a:gd name="T3" fmla="*/ 1 h 99"/>
                <a:gd name="T4" fmla="*/ 186 w 199"/>
                <a:gd name="T5" fmla="*/ 0 h 99"/>
                <a:gd name="T6" fmla="*/ 176 w 199"/>
                <a:gd name="T7" fmla="*/ 1 h 99"/>
                <a:gd name="T8" fmla="*/ 164 w 199"/>
                <a:gd name="T9" fmla="*/ 2 h 99"/>
                <a:gd name="T10" fmla="*/ 150 w 199"/>
                <a:gd name="T11" fmla="*/ 6 h 99"/>
                <a:gd name="T12" fmla="*/ 135 w 199"/>
                <a:gd name="T13" fmla="*/ 13 h 99"/>
                <a:gd name="T14" fmla="*/ 117 w 199"/>
                <a:gd name="T15" fmla="*/ 20 h 99"/>
                <a:gd name="T16" fmla="*/ 99 w 199"/>
                <a:gd name="T17" fmla="*/ 30 h 99"/>
                <a:gd name="T18" fmla="*/ 83 w 199"/>
                <a:gd name="T19" fmla="*/ 41 h 99"/>
                <a:gd name="T20" fmla="*/ 57 w 199"/>
                <a:gd name="T21" fmla="*/ 64 h 99"/>
                <a:gd name="T22" fmla="*/ 31 w 199"/>
                <a:gd name="T23" fmla="*/ 85 h 99"/>
                <a:gd name="T24" fmla="*/ 16 w 199"/>
                <a:gd name="T25" fmla="*/ 93 h 99"/>
                <a:gd name="T26" fmla="*/ 0 w 199"/>
                <a:gd name="T27" fmla="*/ 99 h 99"/>
                <a:gd name="T28" fmla="*/ 16 w 199"/>
                <a:gd name="T29" fmla="*/ 98 h 99"/>
                <a:gd name="T30" fmla="*/ 34 w 199"/>
                <a:gd name="T31" fmla="*/ 92 h 99"/>
                <a:gd name="T32" fmla="*/ 53 w 199"/>
                <a:gd name="T33" fmla="*/ 82 h 99"/>
                <a:gd name="T34" fmla="*/ 72 w 199"/>
                <a:gd name="T35" fmla="*/ 70 h 99"/>
                <a:gd name="T36" fmla="*/ 90 w 199"/>
                <a:gd name="T37" fmla="*/ 59 h 99"/>
                <a:gd name="T38" fmla="*/ 104 w 199"/>
                <a:gd name="T39" fmla="*/ 47 h 99"/>
                <a:gd name="T40" fmla="*/ 114 w 199"/>
                <a:gd name="T41" fmla="*/ 39 h 99"/>
                <a:gd name="T42" fmla="*/ 117 w 199"/>
                <a:gd name="T43" fmla="*/ 38 h 99"/>
                <a:gd name="T44" fmla="*/ 118 w 199"/>
                <a:gd name="T45" fmla="*/ 37 h 99"/>
                <a:gd name="T46" fmla="*/ 118 w 199"/>
                <a:gd name="T47" fmla="*/ 38 h 99"/>
                <a:gd name="T48" fmla="*/ 117 w 199"/>
                <a:gd name="T49" fmla="*/ 41 h 99"/>
                <a:gd name="T50" fmla="*/ 114 w 199"/>
                <a:gd name="T51" fmla="*/ 46 h 99"/>
                <a:gd name="T52" fmla="*/ 110 w 199"/>
                <a:gd name="T53" fmla="*/ 52 h 99"/>
                <a:gd name="T54" fmla="*/ 104 w 199"/>
                <a:gd name="T55" fmla="*/ 60 h 99"/>
                <a:gd name="T56" fmla="*/ 96 w 199"/>
                <a:gd name="T57" fmla="*/ 69 h 99"/>
                <a:gd name="T58" fmla="*/ 85 w 199"/>
                <a:gd name="T59" fmla="*/ 78 h 99"/>
                <a:gd name="T60" fmla="*/ 72 w 199"/>
                <a:gd name="T61" fmla="*/ 87 h 99"/>
                <a:gd name="T62" fmla="*/ 87 w 199"/>
                <a:gd name="T63" fmla="*/ 83 h 99"/>
                <a:gd name="T64" fmla="*/ 103 w 199"/>
                <a:gd name="T65" fmla="*/ 73 h 99"/>
                <a:gd name="T66" fmla="*/ 132 w 199"/>
                <a:gd name="T67" fmla="*/ 47 h 99"/>
                <a:gd name="T68" fmla="*/ 161 w 199"/>
                <a:gd name="T69" fmla="*/ 20 h 99"/>
                <a:gd name="T70" fmla="*/ 177 w 199"/>
                <a:gd name="T71" fmla="*/ 11 h 99"/>
                <a:gd name="T72" fmla="*/ 195 w 199"/>
                <a:gd name="T73" fmla="*/ 6 h 99"/>
                <a:gd name="T74" fmla="*/ 199 w 199"/>
                <a:gd name="T75" fmla="*/ 1 h 9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9"/>
                <a:gd name="T115" fmla="*/ 0 h 99"/>
                <a:gd name="T116" fmla="*/ 199 w 199"/>
                <a:gd name="T117" fmla="*/ 99 h 9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9" h="99">
                  <a:moveTo>
                    <a:pt x="199" y="1"/>
                  </a:moveTo>
                  <a:lnTo>
                    <a:pt x="192" y="1"/>
                  </a:lnTo>
                  <a:lnTo>
                    <a:pt x="186" y="0"/>
                  </a:lnTo>
                  <a:lnTo>
                    <a:pt x="176" y="1"/>
                  </a:lnTo>
                  <a:lnTo>
                    <a:pt x="164" y="2"/>
                  </a:lnTo>
                  <a:lnTo>
                    <a:pt x="150" y="6"/>
                  </a:lnTo>
                  <a:lnTo>
                    <a:pt x="135" y="13"/>
                  </a:lnTo>
                  <a:lnTo>
                    <a:pt x="117" y="20"/>
                  </a:lnTo>
                  <a:lnTo>
                    <a:pt x="99" y="30"/>
                  </a:lnTo>
                  <a:lnTo>
                    <a:pt x="83" y="41"/>
                  </a:lnTo>
                  <a:lnTo>
                    <a:pt x="57" y="64"/>
                  </a:lnTo>
                  <a:lnTo>
                    <a:pt x="31" y="85"/>
                  </a:lnTo>
                  <a:lnTo>
                    <a:pt x="16" y="93"/>
                  </a:lnTo>
                  <a:lnTo>
                    <a:pt x="0" y="99"/>
                  </a:lnTo>
                  <a:lnTo>
                    <a:pt x="16" y="98"/>
                  </a:lnTo>
                  <a:lnTo>
                    <a:pt x="34" y="92"/>
                  </a:lnTo>
                  <a:lnTo>
                    <a:pt x="53" y="82"/>
                  </a:lnTo>
                  <a:lnTo>
                    <a:pt x="72" y="70"/>
                  </a:lnTo>
                  <a:lnTo>
                    <a:pt x="90" y="59"/>
                  </a:lnTo>
                  <a:lnTo>
                    <a:pt x="104" y="47"/>
                  </a:lnTo>
                  <a:lnTo>
                    <a:pt x="114" y="39"/>
                  </a:lnTo>
                  <a:lnTo>
                    <a:pt x="117" y="38"/>
                  </a:lnTo>
                  <a:lnTo>
                    <a:pt x="118" y="37"/>
                  </a:lnTo>
                  <a:lnTo>
                    <a:pt x="118" y="38"/>
                  </a:lnTo>
                  <a:lnTo>
                    <a:pt x="117" y="41"/>
                  </a:lnTo>
                  <a:lnTo>
                    <a:pt x="114" y="46"/>
                  </a:lnTo>
                  <a:lnTo>
                    <a:pt x="110" y="52"/>
                  </a:lnTo>
                  <a:lnTo>
                    <a:pt x="104" y="60"/>
                  </a:lnTo>
                  <a:lnTo>
                    <a:pt x="96" y="69"/>
                  </a:lnTo>
                  <a:lnTo>
                    <a:pt x="85" y="78"/>
                  </a:lnTo>
                  <a:lnTo>
                    <a:pt x="72" y="87"/>
                  </a:lnTo>
                  <a:lnTo>
                    <a:pt x="87" y="83"/>
                  </a:lnTo>
                  <a:lnTo>
                    <a:pt x="103" y="73"/>
                  </a:lnTo>
                  <a:lnTo>
                    <a:pt x="132" y="47"/>
                  </a:lnTo>
                  <a:lnTo>
                    <a:pt x="161" y="20"/>
                  </a:lnTo>
                  <a:lnTo>
                    <a:pt x="177" y="11"/>
                  </a:lnTo>
                  <a:lnTo>
                    <a:pt x="195" y="6"/>
                  </a:lnTo>
                  <a:lnTo>
                    <a:pt x="199" y="1"/>
                  </a:lnTo>
                  <a:close/>
                </a:path>
              </a:pathLst>
            </a:custGeom>
            <a:solidFill>
              <a:srgbClr val="CCCCCC"/>
            </a:solidFill>
            <a:ln w="0">
              <a:solidFill>
                <a:srgbClr val="000000"/>
              </a:solidFill>
              <a:prstDash val="solid"/>
              <a:round/>
              <a:headEnd/>
              <a:tailEnd/>
            </a:ln>
          </p:spPr>
          <p:txBody>
            <a:bodyPr/>
            <a:lstStyle/>
            <a:p>
              <a:endParaRPr lang="zh-CN" altLang="en-US"/>
            </a:p>
          </p:txBody>
        </p:sp>
        <p:sp>
          <p:nvSpPr>
            <p:cNvPr id="84209" name="Freeform 87"/>
            <p:cNvSpPr>
              <a:spLocks/>
            </p:cNvSpPr>
            <p:nvPr/>
          </p:nvSpPr>
          <p:spPr bwMode="auto">
            <a:xfrm>
              <a:off x="3488" y="2774"/>
              <a:ext cx="128" cy="365"/>
            </a:xfrm>
            <a:custGeom>
              <a:avLst/>
              <a:gdLst>
                <a:gd name="T0" fmla="*/ 91 w 128"/>
                <a:gd name="T1" fmla="*/ 1 h 365"/>
                <a:gd name="T2" fmla="*/ 77 w 128"/>
                <a:gd name="T3" fmla="*/ 15 h 365"/>
                <a:gd name="T4" fmla="*/ 58 w 128"/>
                <a:gd name="T5" fmla="*/ 39 h 365"/>
                <a:gd name="T6" fmla="*/ 36 w 128"/>
                <a:gd name="T7" fmla="*/ 75 h 365"/>
                <a:gd name="T8" fmla="*/ 20 w 128"/>
                <a:gd name="T9" fmla="*/ 115 h 365"/>
                <a:gd name="T10" fmla="*/ 6 w 128"/>
                <a:gd name="T11" fmla="*/ 161 h 365"/>
                <a:gd name="T12" fmla="*/ 2 w 128"/>
                <a:gd name="T13" fmla="*/ 190 h 365"/>
                <a:gd name="T14" fmla="*/ 0 w 128"/>
                <a:gd name="T15" fmla="*/ 232 h 365"/>
                <a:gd name="T16" fmla="*/ 3 w 128"/>
                <a:gd name="T17" fmla="*/ 282 h 365"/>
                <a:gd name="T18" fmla="*/ 12 w 128"/>
                <a:gd name="T19" fmla="*/ 324 h 365"/>
                <a:gd name="T20" fmla="*/ 20 w 128"/>
                <a:gd name="T21" fmla="*/ 353 h 365"/>
                <a:gd name="T22" fmla="*/ 23 w 128"/>
                <a:gd name="T23" fmla="*/ 365 h 365"/>
                <a:gd name="T24" fmla="*/ 21 w 128"/>
                <a:gd name="T25" fmla="*/ 347 h 365"/>
                <a:gd name="T26" fmla="*/ 17 w 128"/>
                <a:gd name="T27" fmla="*/ 305 h 365"/>
                <a:gd name="T28" fmla="*/ 18 w 128"/>
                <a:gd name="T29" fmla="*/ 239 h 365"/>
                <a:gd name="T30" fmla="*/ 22 w 128"/>
                <a:gd name="T31" fmla="*/ 225 h 365"/>
                <a:gd name="T32" fmla="*/ 29 w 128"/>
                <a:gd name="T33" fmla="*/ 240 h 365"/>
                <a:gd name="T34" fmla="*/ 31 w 128"/>
                <a:gd name="T35" fmla="*/ 278 h 365"/>
                <a:gd name="T36" fmla="*/ 38 w 128"/>
                <a:gd name="T37" fmla="*/ 287 h 365"/>
                <a:gd name="T38" fmla="*/ 44 w 128"/>
                <a:gd name="T39" fmla="*/ 260 h 365"/>
                <a:gd name="T40" fmla="*/ 55 w 128"/>
                <a:gd name="T41" fmla="*/ 247 h 365"/>
                <a:gd name="T42" fmla="*/ 70 w 128"/>
                <a:gd name="T43" fmla="*/ 235 h 365"/>
                <a:gd name="T44" fmla="*/ 84 w 128"/>
                <a:gd name="T45" fmla="*/ 214 h 365"/>
                <a:gd name="T46" fmla="*/ 103 w 128"/>
                <a:gd name="T47" fmla="*/ 158 h 365"/>
                <a:gd name="T48" fmla="*/ 109 w 128"/>
                <a:gd name="T49" fmla="*/ 139 h 365"/>
                <a:gd name="T50" fmla="*/ 110 w 128"/>
                <a:gd name="T51" fmla="*/ 131 h 365"/>
                <a:gd name="T52" fmla="*/ 116 w 128"/>
                <a:gd name="T53" fmla="*/ 142 h 365"/>
                <a:gd name="T54" fmla="*/ 117 w 128"/>
                <a:gd name="T55" fmla="*/ 163 h 365"/>
                <a:gd name="T56" fmla="*/ 121 w 128"/>
                <a:gd name="T57" fmla="*/ 165 h 365"/>
                <a:gd name="T58" fmla="*/ 124 w 128"/>
                <a:gd name="T59" fmla="*/ 140 h 365"/>
                <a:gd name="T60" fmla="*/ 126 w 128"/>
                <a:gd name="T61" fmla="*/ 78 h 365"/>
                <a:gd name="T62" fmla="*/ 124 w 128"/>
                <a:gd name="T63" fmla="*/ 65 h 365"/>
                <a:gd name="T64" fmla="*/ 114 w 128"/>
                <a:gd name="T65" fmla="*/ 88 h 365"/>
                <a:gd name="T66" fmla="*/ 96 w 128"/>
                <a:gd name="T67" fmla="*/ 134 h 365"/>
                <a:gd name="T68" fmla="*/ 76 w 128"/>
                <a:gd name="T69" fmla="*/ 182 h 365"/>
                <a:gd name="T70" fmla="*/ 59 w 128"/>
                <a:gd name="T71" fmla="*/ 208 h 365"/>
                <a:gd name="T72" fmla="*/ 49 w 128"/>
                <a:gd name="T73" fmla="*/ 200 h 365"/>
                <a:gd name="T74" fmla="*/ 48 w 128"/>
                <a:gd name="T75" fmla="*/ 167 h 365"/>
                <a:gd name="T76" fmla="*/ 61 w 128"/>
                <a:gd name="T77" fmla="*/ 130 h 365"/>
                <a:gd name="T78" fmla="*/ 76 w 128"/>
                <a:gd name="T79" fmla="*/ 102 h 365"/>
                <a:gd name="T80" fmla="*/ 81 w 128"/>
                <a:gd name="T81" fmla="*/ 76 h 365"/>
                <a:gd name="T82" fmla="*/ 68 w 128"/>
                <a:gd name="T83" fmla="*/ 99 h 365"/>
                <a:gd name="T84" fmla="*/ 27 w 128"/>
                <a:gd name="T85" fmla="*/ 150 h 365"/>
                <a:gd name="T86" fmla="*/ 27 w 128"/>
                <a:gd name="T87" fmla="*/ 134 h 365"/>
                <a:gd name="T88" fmla="*/ 43 w 128"/>
                <a:gd name="T89" fmla="*/ 90 h 365"/>
                <a:gd name="T90" fmla="*/ 68 w 128"/>
                <a:gd name="T91" fmla="*/ 46 h 365"/>
                <a:gd name="T92" fmla="*/ 84 w 128"/>
                <a:gd name="T93" fmla="*/ 22 h 365"/>
                <a:gd name="T94" fmla="*/ 89 w 128"/>
                <a:gd name="T95" fmla="*/ 13 h 365"/>
                <a:gd name="T96" fmla="*/ 93 w 128"/>
                <a:gd name="T97" fmla="*/ 0 h 36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8"/>
                <a:gd name="T148" fmla="*/ 0 h 365"/>
                <a:gd name="T149" fmla="*/ 128 w 128"/>
                <a:gd name="T150" fmla="*/ 365 h 36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8" h="365">
                  <a:moveTo>
                    <a:pt x="93" y="0"/>
                  </a:moveTo>
                  <a:lnTo>
                    <a:pt x="91" y="1"/>
                  </a:lnTo>
                  <a:lnTo>
                    <a:pt x="85" y="6"/>
                  </a:lnTo>
                  <a:lnTo>
                    <a:pt x="77" y="15"/>
                  </a:lnTo>
                  <a:lnTo>
                    <a:pt x="68" y="25"/>
                  </a:lnTo>
                  <a:lnTo>
                    <a:pt x="58" y="39"/>
                  </a:lnTo>
                  <a:lnTo>
                    <a:pt x="46" y="56"/>
                  </a:lnTo>
                  <a:lnTo>
                    <a:pt x="36" y="75"/>
                  </a:lnTo>
                  <a:lnTo>
                    <a:pt x="27" y="96"/>
                  </a:lnTo>
                  <a:lnTo>
                    <a:pt x="20" y="115"/>
                  </a:lnTo>
                  <a:lnTo>
                    <a:pt x="13" y="131"/>
                  </a:lnTo>
                  <a:lnTo>
                    <a:pt x="6" y="161"/>
                  </a:lnTo>
                  <a:lnTo>
                    <a:pt x="3" y="175"/>
                  </a:lnTo>
                  <a:lnTo>
                    <a:pt x="2" y="190"/>
                  </a:lnTo>
                  <a:lnTo>
                    <a:pt x="0" y="209"/>
                  </a:lnTo>
                  <a:lnTo>
                    <a:pt x="0" y="232"/>
                  </a:lnTo>
                  <a:lnTo>
                    <a:pt x="0" y="258"/>
                  </a:lnTo>
                  <a:lnTo>
                    <a:pt x="3" y="282"/>
                  </a:lnTo>
                  <a:lnTo>
                    <a:pt x="7" y="304"/>
                  </a:lnTo>
                  <a:lnTo>
                    <a:pt x="12" y="324"/>
                  </a:lnTo>
                  <a:lnTo>
                    <a:pt x="16" y="341"/>
                  </a:lnTo>
                  <a:lnTo>
                    <a:pt x="20" y="353"/>
                  </a:lnTo>
                  <a:lnTo>
                    <a:pt x="22" y="362"/>
                  </a:lnTo>
                  <a:lnTo>
                    <a:pt x="23" y="365"/>
                  </a:lnTo>
                  <a:lnTo>
                    <a:pt x="23" y="360"/>
                  </a:lnTo>
                  <a:lnTo>
                    <a:pt x="21" y="347"/>
                  </a:lnTo>
                  <a:lnTo>
                    <a:pt x="20" y="328"/>
                  </a:lnTo>
                  <a:lnTo>
                    <a:pt x="17" y="305"/>
                  </a:lnTo>
                  <a:lnTo>
                    <a:pt x="17" y="258"/>
                  </a:lnTo>
                  <a:lnTo>
                    <a:pt x="18" y="239"/>
                  </a:lnTo>
                  <a:lnTo>
                    <a:pt x="20" y="231"/>
                  </a:lnTo>
                  <a:lnTo>
                    <a:pt x="22" y="225"/>
                  </a:lnTo>
                  <a:lnTo>
                    <a:pt x="27" y="231"/>
                  </a:lnTo>
                  <a:lnTo>
                    <a:pt x="29" y="240"/>
                  </a:lnTo>
                  <a:lnTo>
                    <a:pt x="30" y="260"/>
                  </a:lnTo>
                  <a:lnTo>
                    <a:pt x="31" y="278"/>
                  </a:lnTo>
                  <a:lnTo>
                    <a:pt x="34" y="284"/>
                  </a:lnTo>
                  <a:lnTo>
                    <a:pt x="38" y="287"/>
                  </a:lnTo>
                  <a:lnTo>
                    <a:pt x="40" y="272"/>
                  </a:lnTo>
                  <a:lnTo>
                    <a:pt x="44" y="260"/>
                  </a:lnTo>
                  <a:lnTo>
                    <a:pt x="49" y="253"/>
                  </a:lnTo>
                  <a:lnTo>
                    <a:pt x="55" y="247"/>
                  </a:lnTo>
                  <a:lnTo>
                    <a:pt x="62" y="241"/>
                  </a:lnTo>
                  <a:lnTo>
                    <a:pt x="70" y="235"/>
                  </a:lnTo>
                  <a:lnTo>
                    <a:pt x="76" y="227"/>
                  </a:lnTo>
                  <a:lnTo>
                    <a:pt x="84" y="214"/>
                  </a:lnTo>
                  <a:lnTo>
                    <a:pt x="95" y="185"/>
                  </a:lnTo>
                  <a:lnTo>
                    <a:pt x="103" y="158"/>
                  </a:lnTo>
                  <a:lnTo>
                    <a:pt x="107" y="147"/>
                  </a:lnTo>
                  <a:lnTo>
                    <a:pt x="109" y="139"/>
                  </a:lnTo>
                  <a:lnTo>
                    <a:pt x="110" y="134"/>
                  </a:lnTo>
                  <a:lnTo>
                    <a:pt x="110" y="131"/>
                  </a:lnTo>
                  <a:lnTo>
                    <a:pt x="112" y="134"/>
                  </a:lnTo>
                  <a:lnTo>
                    <a:pt x="116" y="142"/>
                  </a:lnTo>
                  <a:lnTo>
                    <a:pt x="117" y="154"/>
                  </a:lnTo>
                  <a:lnTo>
                    <a:pt x="117" y="163"/>
                  </a:lnTo>
                  <a:lnTo>
                    <a:pt x="116" y="173"/>
                  </a:lnTo>
                  <a:lnTo>
                    <a:pt x="121" y="165"/>
                  </a:lnTo>
                  <a:lnTo>
                    <a:pt x="123" y="154"/>
                  </a:lnTo>
                  <a:lnTo>
                    <a:pt x="124" y="140"/>
                  </a:lnTo>
                  <a:lnTo>
                    <a:pt x="124" y="93"/>
                  </a:lnTo>
                  <a:lnTo>
                    <a:pt x="126" y="78"/>
                  </a:lnTo>
                  <a:lnTo>
                    <a:pt x="128" y="62"/>
                  </a:lnTo>
                  <a:lnTo>
                    <a:pt x="124" y="65"/>
                  </a:lnTo>
                  <a:lnTo>
                    <a:pt x="122" y="71"/>
                  </a:lnTo>
                  <a:lnTo>
                    <a:pt x="114" y="88"/>
                  </a:lnTo>
                  <a:lnTo>
                    <a:pt x="105" y="110"/>
                  </a:lnTo>
                  <a:lnTo>
                    <a:pt x="96" y="134"/>
                  </a:lnTo>
                  <a:lnTo>
                    <a:pt x="87" y="159"/>
                  </a:lnTo>
                  <a:lnTo>
                    <a:pt x="76" y="182"/>
                  </a:lnTo>
                  <a:lnTo>
                    <a:pt x="64" y="202"/>
                  </a:lnTo>
                  <a:lnTo>
                    <a:pt x="59" y="208"/>
                  </a:lnTo>
                  <a:lnTo>
                    <a:pt x="53" y="213"/>
                  </a:lnTo>
                  <a:lnTo>
                    <a:pt x="49" y="200"/>
                  </a:lnTo>
                  <a:lnTo>
                    <a:pt x="48" y="189"/>
                  </a:lnTo>
                  <a:lnTo>
                    <a:pt x="48" y="167"/>
                  </a:lnTo>
                  <a:lnTo>
                    <a:pt x="53" y="148"/>
                  </a:lnTo>
                  <a:lnTo>
                    <a:pt x="61" y="130"/>
                  </a:lnTo>
                  <a:lnTo>
                    <a:pt x="68" y="115"/>
                  </a:lnTo>
                  <a:lnTo>
                    <a:pt x="76" y="102"/>
                  </a:lnTo>
                  <a:lnTo>
                    <a:pt x="81" y="89"/>
                  </a:lnTo>
                  <a:lnTo>
                    <a:pt x="81" y="76"/>
                  </a:lnTo>
                  <a:lnTo>
                    <a:pt x="75" y="89"/>
                  </a:lnTo>
                  <a:lnTo>
                    <a:pt x="68" y="99"/>
                  </a:lnTo>
                  <a:lnTo>
                    <a:pt x="40" y="133"/>
                  </a:lnTo>
                  <a:lnTo>
                    <a:pt x="27" y="150"/>
                  </a:lnTo>
                  <a:lnTo>
                    <a:pt x="26" y="143"/>
                  </a:lnTo>
                  <a:lnTo>
                    <a:pt x="27" y="134"/>
                  </a:lnTo>
                  <a:lnTo>
                    <a:pt x="34" y="113"/>
                  </a:lnTo>
                  <a:lnTo>
                    <a:pt x="43" y="90"/>
                  </a:lnTo>
                  <a:lnTo>
                    <a:pt x="55" y="68"/>
                  </a:lnTo>
                  <a:lnTo>
                    <a:pt x="68" y="46"/>
                  </a:lnTo>
                  <a:lnTo>
                    <a:pt x="78" y="28"/>
                  </a:lnTo>
                  <a:lnTo>
                    <a:pt x="84" y="22"/>
                  </a:lnTo>
                  <a:lnTo>
                    <a:pt x="87" y="15"/>
                  </a:lnTo>
                  <a:lnTo>
                    <a:pt x="89" y="13"/>
                  </a:lnTo>
                  <a:lnTo>
                    <a:pt x="90" y="11"/>
                  </a:lnTo>
                  <a:lnTo>
                    <a:pt x="93" y="0"/>
                  </a:lnTo>
                  <a:close/>
                </a:path>
              </a:pathLst>
            </a:custGeom>
            <a:solidFill>
              <a:srgbClr val="CCCCCC"/>
            </a:solidFill>
            <a:ln w="0">
              <a:solidFill>
                <a:srgbClr val="000000"/>
              </a:solidFill>
              <a:prstDash val="solid"/>
              <a:round/>
              <a:headEnd/>
              <a:tailEnd/>
            </a:ln>
          </p:spPr>
          <p:txBody>
            <a:bodyPr/>
            <a:lstStyle/>
            <a:p>
              <a:endParaRPr lang="zh-CN" altLang="en-US"/>
            </a:p>
          </p:txBody>
        </p:sp>
        <p:sp>
          <p:nvSpPr>
            <p:cNvPr id="84210" name="Freeform 88"/>
            <p:cNvSpPr>
              <a:spLocks/>
            </p:cNvSpPr>
            <p:nvPr/>
          </p:nvSpPr>
          <p:spPr bwMode="auto">
            <a:xfrm>
              <a:off x="3739" y="2840"/>
              <a:ext cx="91" cy="215"/>
            </a:xfrm>
            <a:custGeom>
              <a:avLst/>
              <a:gdLst>
                <a:gd name="T0" fmla="*/ 91 w 91"/>
                <a:gd name="T1" fmla="*/ 13 h 215"/>
                <a:gd name="T2" fmla="*/ 84 w 91"/>
                <a:gd name="T3" fmla="*/ 27 h 215"/>
                <a:gd name="T4" fmla="*/ 79 w 91"/>
                <a:gd name="T5" fmla="*/ 36 h 215"/>
                <a:gd name="T6" fmla="*/ 74 w 91"/>
                <a:gd name="T7" fmla="*/ 40 h 215"/>
                <a:gd name="T8" fmla="*/ 70 w 91"/>
                <a:gd name="T9" fmla="*/ 42 h 215"/>
                <a:gd name="T10" fmla="*/ 63 w 91"/>
                <a:gd name="T11" fmla="*/ 46 h 215"/>
                <a:gd name="T12" fmla="*/ 60 w 91"/>
                <a:gd name="T13" fmla="*/ 53 h 215"/>
                <a:gd name="T14" fmla="*/ 56 w 91"/>
                <a:gd name="T15" fmla="*/ 63 h 215"/>
                <a:gd name="T16" fmla="*/ 54 w 91"/>
                <a:gd name="T17" fmla="*/ 76 h 215"/>
                <a:gd name="T18" fmla="*/ 53 w 91"/>
                <a:gd name="T19" fmla="*/ 87 h 215"/>
                <a:gd name="T20" fmla="*/ 54 w 91"/>
                <a:gd name="T21" fmla="*/ 109 h 215"/>
                <a:gd name="T22" fmla="*/ 54 w 91"/>
                <a:gd name="T23" fmla="*/ 132 h 215"/>
                <a:gd name="T24" fmla="*/ 51 w 91"/>
                <a:gd name="T25" fmla="*/ 143 h 215"/>
                <a:gd name="T26" fmla="*/ 47 w 91"/>
                <a:gd name="T27" fmla="*/ 157 h 215"/>
                <a:gd name="T28" fmla="*/ 41 w 91"/>
                <a:gd name="T29" fmla="*/ 170 h 215"/>
                <a:gd name="T30" fmla="*/ 35 w 91"/>
                <a:gd name="T31" fmla="*/ 181 h 215"/>
                <a:gd name="T32" fmla="*/ 18 w 91"/>
                <a:gd name="T33" fmla="*/ 199 h 215"/>
                <a:gd name="T34" fmla="*/ 12 w 91"/>
                <a:gd name="T35" fmla="*/ 206 h 215"/>
                <a:gd name="T36" fmla="*/ 5 w 91"/>
                <a:gd name="T37" fmla="*/ 211 h 215"/>
                <a:gd name="T38" fmla="*/ 1 w 91"/>
                <a:gd name="T39" fmla="*/ 213 h 215"/>
                <a:gd name="T40" fmla="*/ 0 w 91"/>
                <a:gd name="T41" fmla="*/ 215 h 215"/>
                <a:gd name="T42" fmla="*/ 1 w 91"/>
                <a:gd name="T43" fmla="*/ 213 h 215"/>
                <a:gd name="T44" fmla="*/ 4 w 91"/>
                <a:gd name="T45" fmla="*/ 210 h 215"/>
                <a:gd name="T46" fmla="*/ 9 w 91"/>
                <a:gd name="T47" fmla="*/ 204 h 215"/>
                <a:gd name="T48" fmla="*/ 14 w 91"/>
                <a:gd name="T49" fmla="*/ 197 h 215"/>
                <a:gd name="T50" fmla="*/ 26 w 91"/>
                <a:gd name="T51" fmla="*/ 176 h 215"/>
                <a:gd name="T52" fmla="*/ 36 w 91"/>
                <a:gd name="T53" fmla="*/ 151 h 215"/>
                <a:gd name="T54" fmla="*/ 38 w 91"/>
                <a:gd name="T55" fmla="*/ 138 h 215"/>
                <a:gd name="T56" fmla="*/ 38 w 91"/>
                <a:gd name="T57" fmla="*/ 129 h 215"/>
                <a:gd name="T58" fmla="*/ 36 w 91"/>
                <a:gd name="T59" fmla="*/ 113 h 215"/>
                <a:gd name="T60" fmla="*/ 33 w 91"/>
                <a:gd name="T61" fmla="*/ 104 h 215"/>
                <a:gd name="T62" fmla="*/ 33 w 91"/>
                <a:gd name="T63" fmla="*/ 93 h 215"/>
                <a:gd name="T64" fmla="*/ 35 w 91"/>
                <a:gd name="T65" fmla="*/ 81 h 215"/>
                <a:gd name="T66" fmla="*/ 40 w 91"/>
                <a:gd name="T67" fmla="*/ 65 h 215"/>
                <a:gd name="T68" fmla="*/ 37 w 91"/>
                <a:gd name="T69" fmla="*/ 65 h 215"/>
                <a:gd name="T70" fmla="*/ 32 w 91"/>
                <a:gd name="T71" fmla="*/ 70 h 215"/>
                <a:gd name="T72" fmla="*/ 28 w 91"/>
                <a:gd name="T73" fmla="*/ 79 h 215"/>
                <a:gd name="T74" fmla="*/ 23 w 91"/>
                <a:gd name="T75" fmla="*/ 90 h 215"/>
                <a:gd name="T76" fmla="*/ 15 w 91"/>
                <a:gd name="T77" fmla="*/ 110 h 215"/>
                <a:gd name="T78" fmla="*/ 13 w 91"/>
                <a:gd name="T79" fmla="*/ 118 h 215"/>
                <a:gd name="T80" fmla="*/ 12 w 91"/>
                <a:gd name="T81" fmla="*/ 120 h 215"/>
                <a:gd name="T82" fmla="*/ 12 w 91"/>
                <a:gd name="T83" fmla="*/ 119 h 215"/>
                <a:gd name="T84" fmla="*/ 10 w 91"/>
                <a:gd name="T85" fmla="*/ 115 h 215"/>
                <a:gd name="T86" fmla="*/ 10 w 91"/>
                <a:gd name="T87" fmla="*/ 100 h 215"/>
                <a:gd name="T88" fmla="*/ 14 w 91"/>
                <a:gd name="T89" fmla="*/ 79 h 215"/>
                <a:gd name="T90" fmla="*/ 18 w 91"/>
                <a:gd name="T91" fmla="*/ 68 h 215"/>
                <a:gd name="T92" fmla="*/ 24 w 91"/>
                <a:gd name="T93" fmla="*/ 56 h 215"/>
                <a:gd name="T94" fmla="*/ 32 w 91"/>
                <a:gd name="T95" fmla="*/ 46 h 215"/>
                <a:gd name="T96" fmla="*/ 42 w 91"/>
                <a:gd name="T97" fmla="*/ 40 h 215"/>
                <a:gd name="T98" fmla="*/ 61 w 91"/>
                <a:gd name="T99" fmla="*/ 28 h 215"/>
                <a:gd name="T100" fmla="*/ 79 w 91"/>
                <a:gd name="T101" fmla="*/ 18 h 215"/>
                <a:gd name="T102" fmla="*/ 86 w 91"/>
                <a:gd name="T103" fmla="*/ 10 h 215"/>
                <a:gd name="T104" fmla="*/ 90 w 91"/>
                <a:gd name="T105" fmla="*/ 0 h 215"/>
                <a:gd name="T106" fmla="*/ 91 w 91"/>
                <a:gd name="T107" fmla="*/ 13 h 21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91"/>
                <a:gd name="T163" fmla="*/ 0 h 215"/>
                <a:gd name="T164" fmla="*/ 91 w 91"/>
                <a:gd name="T165" fmla="*/ 215 h 21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91" h="215">
                  <a:moveTo>
                    <a:pt x="91" y="13"/>
                  </a:moveTo>
                  <a:lnTo>
                    <a:pt x="84" y="27"/>
                  </a:lnTo>
                  <a:lnTo>
                    <a:pt x="79" y="36"/>
                  </a:lnTo>
                  <a:lnTo>
                    <a:pt x="74" y="40"/>
                  </a:lnTo>
                  <a:lnTo>
                    <a:pt x="70" y="42"/>
                  </a:lnTo>
                  <a:lnTo>
                    <a:pt x="63" y="46"/>
                  </a:lnTo>
                  <a:lnTo>
                    <a:pt x="60" y="53"/>
                  </a:lnTo>
                  <a:lnTo>
                    <a:pt x="56" y="63"/>
                  </a:lnTo>
                  <a:lnTo>
                    <a:pt x="54" y="76"/>
                  </a:lnTo>
                  <a:lnTo>
                    <a:pt x="53" y="87"/>
                  </a:lnTo>
                  <a:lnTo>
                    <a:pt x="54" y="109"/>
                  </a:lnTo>
                  <a:lnTo>
                    <a:pt x="54" y="132"/>
                  </a:lnTo>
                  <a:lnTo>
                    <a:pt x="51" y="143"/>
                  </a:lnTo>
                  <a:lnTo>
                    <a:pt x="47" y="157"/>
                  </a:lnTo>
                  <a:lnTo>
                    <a:pt x="41" y="170"/>
                  </a:lnTo>
                  <a:lnTo>
                    <a:pt x="35" y="181"/>
                  </a:lnTo>
                  <a:lnTo>
                    <a:pt x="18" y="199"/>
                  </a:lnTo>
                  <a:lnTo>
                    <a:pt x="12" y="206"/>
                  </a:lnTo>
                  <a:lnTo>
                    <a:pt x="5" y="211"/>
                  </a:lnTo>
                  <a:lnTo>
                    <a:pt x="1" y="213"/>
                  </a:lnTo>
                  <a:lnTo>
                    <a:pt x="0" y="215"/>
                  </a:lnTo>
                  <a:lnTo>
                    <a:pt x="1" y="213"/>
                  </a:lnTo>
                  <a:lnTo>
                    <a:pt x="4" y="210"/>
                  </a:lnTo>
                  <a:lnTo>
                    <a:pt x="9" y="204"/>
                  </a:lnTo>
                  <a:lnTo>
                    <a:pt x="14" y="197"/>
                  </a:lnTo>
                  <a:lnTo>
                    <a:pt x="26" y="176"/>
                  </a:lnTo>
                  <a:lnTo>
                    <a:pt x="36" y="151"/>
                  </a:lnTo>
                  <a:lnTo>
                    <a:pt x="38" y="138"/>
                  </a:lnTo>
                  <a:lnTo>
                    <a:pt x="38" y="129"/>
                  </a:lnTo>
                  <a:lnTo>
                    <a:pt x="36" y="113"/>
                  </a:lnTo>
                  <a:lnTo>
                    <a:pt x="33" y="104"/>
                  </a:lnTo>
                  <a:lnTo>
                    <a:pt x="33" y="93"/>
                  </a:lnTo>
                  <a:lnTo>
                    <a:pt x="35" y="81"/>
                  </a:lnTo>
                  <a:lnTo>
                    <a:pt x="40" y="65"/>
                  </a:lnTo>
                  <a:lnTo>
                    <a:pt x="37" y="65"/>
                  </a:lnTo>
                  <a:lnTo>
                    <a:pt x="32" y="70"/>
                  </a:lnTo>
                  <a:lnTo>
                    <a:pt x="28" y="79"/>
                  </a:lnTo>
                  <a:lnTo>
                    <a:pt x="23" y="90"/>
                  </a:lnTo>
                  <a:lnTo>
                    <a:pt x="15" y="110"/>
                  </a:lnTo>
                  <a:lnTo>
                    <a:pt x="13" y="118"/>
                  </a:lnTo>
                  <a:lnTo>
                    <a:pt x="12" y="120"/>
                  </a:lnTo>
                  <a:lnTo>
                    <a:pt x="12" y="119"/>
                  </a:lnTo>
                  <a:lnTo>
                    <a:pt x="10" y="115"/>
                  </a:lnTo>
                  <a:lnTo>
                    <a:pt x="10" y="100"/>
                  </a:lnTo>
                  <a:lnTo>
                    <a:pt x="14" y="79"/>
                  </a:lnTo>
                  <a:lnTo>
                    <a:pt x="18" y="68"/>
                  </a:lnTo>
                  <a:lnTo>
                    <a:pt x="24" y="56"/>
                  </a:lnTo>
                  <a:lnTo>
                    <a:pt x="32" y="46"/>
                  </a:lnTo>
                  <a:lnTo>
                    <a:pt x="42" y="40"/>
                  </a:lnTo>
                  <a:lnTo>
                    <a:pt x="61" y="28"/>
                  </a:lnTo>
                  <a:lnTo>
                    <a:pt x="79" y="18"/>
                  </a:lnTo>
                  <a:lnTo>
                    <a:pt x="86" y="10"/>
                  </a:lnTo>
                  <a:lnTo>
                    <a:pt x="90" y="0"/>
                  </a:lnTo>
                  <a:lnTo>
                    <a:pt x="91" y="13"/>
                  </a:lnTo>
                  <a:close/>
                </a:path>
              </a:pathLst>
            </a:custGeom>
            <a:solidFill>
              <a:srgbClr val="CCCCCC"/>
            </a:solidFill>
            <a:ln w="0">
              <a:solidFill>
                <a:srgbClr val="000000"/>
              </a:solidFill>
              <a:prstDash val="solid"/>
              <a:round/>
              <a:headEnd/>
              <a:tailEnd/>
            </a:ln>
          </p:spPr>
          <p:txBody>
            <a:bodyPr/>
            <a:lstStyle/>
            <a:p>
              <a:endParaRPr lang="zh-CN" altLang="en-US"/>
            </a:p>
          </p:txBody>
        </p:sp>
        <p:sp>
          <p:nvSpPr>
            <p:cNvPr id="84211" name="Freeform 89"/>
            <p:cNvSpPr>
              <a:spLocks/>
            </p:cNvSpPr>
            <p:nvPr/>
          </p:nvSpPr>
          <p:spPr bwMode="auto">
            <a:xfrm>
              <a:off x="3789" y="2609"/>
              <a:ext cx="170" cy="73"/>
            </a:xfrm>
            <a:custGeom>
              <a:avLst/>
              <a:gdLst>
                <a:gd name="T0" fmla="*/ 164 w 170"/>
                <a:gd name="T1" fmla="*/ 4 h 73"/>
                <a:gd name="T2" fmla="*/ 157 w 170"/>
                <a:gd name="T3" fmla="*/ 8 h 73"/>
                <a:gd name="T4" fmla="*/ 150 w 170"/>
                <a:gd name="T5" fmla="*/ 9 h 73"/>
                <a:gd name="T6" fmla="*/ 105 w 170"/>
                <a:gd name="T7" fmla="*/ 9 h 73"/>
                <a:gd name="T8" fmla="*/ 92 w 170"/>
                <a:gd name="T9" fmla="*/ 12 h 73"/>
                <a:gd name="T10" fmla="*/ 78 w 170"/>
                <a:gd name="T11" fmla="*/ 17 h 73"/>
                <a:gd name="T12" fmla="*/ 51 w 170"/>
                <a:gd name="T13" fmla="*/ 32 h 73"/>
                <a:gd name="T14" fmla="*/ 26 w 170"/>
                <a:gd name="T15" fmla="*/ 51 h 73"/>
                <a:gd name="T16" fmla="*/ 15 w 170"/>
                <a:gd name="T17" fmla="*/ 59 h 73"/>
                <a:gd name="T18" fmla="*/ 8 w 170"/>
                <a:gd name="T19" fmla="*/ 67 h 73"/>
                <a:gd name="T20" fmla="*/ 1 w 170"/>
                <a:gd name="T21" fmla="*/ 72 h 73"/>
                <a:gd name="T22" fmla="*/ 0 w 170"/>
                <a:gd name="T23" fmla="*/ 73 h 73"/>
                <a:gd name="T24" fmla="*/ 1 w 170"/>
                <a:gd name="T25" fmla="*/ 72 h 73"/>
                <a:gd name="T26" fmla="*/ 4 w 170"/>
                <a:gd name="T27" fmla="*/ 70 h 73"/>
                <a:gd name="T28" fmla="*/ 15 w 170"/>
                <a:gd name="T29" fmla="*/ 64 h 73"/>
                <a:gd name="T30" fmla="*/ 32 w 170"/>
                <a:gd name="T31" fmla="*/ 54 h 73"/>
                <a:gd name="T32" fmla="*/ 51 w 170"/>
                <a:gd name="T33" fmla="*/ 44 h 73"/>
                <a:gd name="T34" fmla="*/ 72 w 170"/>
                <a:gd name="T35" fmla="*/ 35 h 73"/>
                <a:gd name="T36" fmla="*/ 89 w 170"/>
                <a:gd name="T37" fmla="*/ 26 h 73"/>
                <a:gd name="T38" fmla="*/ 105 w 170"/>
                <a:gd name="T39" fmla="*/ 22 h 73"/>
                <a:gd name="T40" fmla="*/ 110 w 170"/>
                <a:gd name="T41" fmla="*/ 21 h 73"/>
                <a:gd name="T42" fmla="*/ 114 w 170"/>
                <a:gd name="T43" fmla="*/ 22 h 73"/>
                <a:gd name="T44" fmla="*/ 109 w 170"/>
                <a:gd name="T45" fmla="*/ 37 h 73"/>
                <a:gd name="T46" fmla="*/ 105 w 170"/>
                <a:gd name="T47" fmla="*/ 42 h 73"/>
                <a:gd name="T48" fmla="*/ 96 w 170"/>
                <a:gd name="T49" fmla="*/ 47 h 73"/>
                <a:gd name="T50" fmla="*/ 81 w 170"/>
                <a:gd name="T51" fmla="*/ 54 h 73"/>
                <a:gd name="T52" fmla="*/ 70 w 170"/>
                <a:gd name="T53" fmla="*/ 56 h 73"/>
                <a:gd name="T54" fmla="*/ 59 w 170"/>
                <a:gd name="T55" fmla="*/ 60 h 73"/>
                <a:gd name="T56" fmla="*/ 57 w 170"/>
                <a:gd name="T57" fmla="*/ 61 h 73"/>
                <a:gd name="T58" fmla="*/ 72 w 170"/>
                <a:gd name="T59" fmla="*/ 61 h 73"/>
                <a:gd name="T60" fmla="*/ 83 w 170"/>
                <a:gd name="T61" fmla="*/ 60 h 73"/>
                <a:gd name="T62" fmla="*/ 111 w 170"/>
                <a:gd name="T63" fmla="*/ 55 h 73"/>
                <a:gd name="T64" fmla="*/ 125 w 170"/>
                <a:gd name="T65" fmla="*/ 51 h 73"/>
                <a:gd name="T66" fmla="*/ 137 w 170"/>
                <a:gd name="T67" fmla="*/ 46 h 73"/>
                <a:gd name="T68" fmla="*/ 146 w 170"/>
                <a:gd name="T69" fmla="*/ 40 h 73"/>
                <a:gd name="T70" fmla="*/ 153 w 170"/>
                <a:gd name="T71" fmla="*/ 32 h 73"/>
                <a:gd name="T72" fmla="*/ 164 w 170"/>
                <a:gd name="T73" fmla="*/ 18 h 73"/>
                <a:gd name="T74" fmla="*/ 169 w 170"/>
                <a:gd name="T75" fmla="*/ 5 h 73"/>
                <a:gd name="T76" fmla="*/ 170 w 170"/>
                <a:gd name="T77" fmla="*/ 1 h 73"/>
                <a:gd name="T78" fmla="*/ 170 w 170"/>
                <a:gd name="T79" fmla="*/ 0 h 73"/>
                <a:gd name="T80" fmla="*/ 164 w 170"/>
                <a:gd name="T81" fmla="*/ 4 h 7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70"/>
                <a:gd name="T124" fmla="*/ 0 h 73"/>
                <a:gd name="T125" fmla="*/ 170 w 170"/>
                <a:gd name="T126" fmla="*/ 73 h 7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70" h="73">
                  <a:moveTo>
                    <a:pt x="164" y="4"/>
                  </a:moveTo>
                  <a:lnTo>
                    <a:pt x="157" y="8"/>
                  </a:lnTo>
                  <a:lnTo>
                    <a:pt x="150" y="9"/>
                  </a:lnTo>
                  <a:lnTo>
                    <a:pt x="105" y="9"/>
                  </a:lnTo>
                  <a:lnTo>
                    <a:pt x="92" y="12"/>
                  </a:lnTo>
                  <a:lnTo>
                    <a:pt x="78" y="17"/>
                  </a:lnTo>
                  <a:lnTo>
                    <a:pt x="51" y="32"/>
                  </a:lnTo>
                  <a:lnTo>
                    <a:pt x="26" y="51"/>
                  </a:lnTo>
                  <a:lnTo>
                    <a:pt x="15" y="59"/>
                  </a:lnTo>
                  <a:lnTo>
                    <a:pt x="8" y="67"/>
                  </a:lnTo>
                  <a:lnTo>
                    <a:pt x="1" y="72"/>
                  </a:lnTo>
                  <a:lnTo>
                    <a:pt x="0" y="73"/>
                  </a:lnTo>
                  <a:lnTo>
                    <a:pt x="1" y="72"/>
                  </a:lnTo>
                  <a:lnTo>
                    <a:pt x="4" y="70"/>
                  </a:lnTo>
                  <a:lnTo>
                    <a:pt x="15" y="64"/>
                  </a:lnTo>
                  <a:lnTo>
                    <a:pt x="32" y="54"/>
                  </a:lnTo>
                  <a:lnTo>
                    <a:pt x="51" y="44"/>
                  </a:lnTo>
                  <a:lnTo>
                    <a:pt x="72" y="35"/>
                  </a:lnTo>
                  <a:lnTo>
                    <a:pt x="89" y="26"/>
                  </a:lnTo>
                  <a:lnTo>
                    <a:pt x="105" y="22"/>
                  </a:lnTo>
                  <a:lnTo>
                    <a:pt x="110" y="21"/>
                  </a:lnTo>
                  <a:lnTo>
                    <a:pt x="114" y="22"/>
                  </a:lnTo>
                  <a:lnTo>
                    <a:pt x="109" y="37"/>
                  </a:lnTo>
                  <a:lnTo>
                    <a:pt x="105" y="42"/>
                  </a:lnTo>
                  <a:lnTo>
                    <a:pt x="96" y="47"/>
                  </a:lnTo>
                  <a:lnTo>
                    <a:pt x="81" y="54"/>
                  </a:lnTo>
                  <a:lnTo>
                    <a:pt x="70" y="56"/>
                  </a:lnTo>
                  <a:lnTo>
                    <a:pt x="59" y="60"/>
                  </a:lnTo>
                  <a:lnTo>
                    <a:pt x="57" y="61"/>
                  </a:lnTo>
                  <a:lnTo>
                    <a:pt x="72" y="61"/>
                  </a:lnTo>
                  <a:lnTo>
                    <a:pt x="83" y="60"/>
                  </a:lnTo>
                  <a:lnTo>
                    <a:pt x="111" y="55"/>
                  </a:lnTo>
                  <a:lnTo>
                    <a:pt x="125" y="51"/>
                  </a:lnTo>
                  <a:lnTo>
                    <a:pt x="137" y="46"/>
                  </a:lnTo>
                  <a:lnTo>
                    <a:pt x="146" y="40"/>
                  </a:lnTo>
                  <a:lnTo>
                    <a:pt x="153" y="32"/>
                  </a:lnTo>
                  <a:lnTo>
                    <a:pt x="164" y="18"/>
                  </a:lnTo>
                  <a:lnTo>
                    <a:pt x="169" y="5"/>
                  </a:lnTo>
                  <a:lnTo>
                    <a:pt x="170" y="1"/>
                  </a:lnTo>
                  <a:lnTo>
                    <a:pt x="170" y="0"/>
                  </a:lnTo>
                  <a:lnTo>
                    <a:pt x="164" y="4"/>
                  </a:lnTo>
                  <a:close/>
                </a:path>
              </a:pathLst>
            </a:custGeom>
            <a:solidFill>
              <a:srgbClr val="CCCCCC"/>
            </a:solidFill>
            <a:ln w="0">
              <a:solidFill>
                <a:srgbClr val="000000"/>
              </a:solidFill>
              <a:prstDash val="solid"/>
              <a:round/>
              <a:headEnd/>
              <a:tailEnd/>
            </a:ln>
          </p:spPr>
          <p:txBody>
            <a:bodyPr/>
            <a:lstStyle/>
            <a:p>
              <a:endParaRPr lang="zh-CN" altLang="en-US"/>
            </a:p>
          </p:txBody>
        </p:sp>
        <p:sp>
          <p:nvSpPr>
            <p:cNvPr id="84212" name="Freeform 90"/>
            <p:cNvSpPr>
              <a:spLocks noEditPoints="1"/>
            </p:cNvSpPr>
            <p:nvPr/>
          </p:nvSpPr>
          <p:spPr bwMode="auto">
            <a:xfrm>
              <a:off x="3745" y="2539"/>
              <a:ext cx="339" cy="165"/>
            </a:xfrm>
            <a:custGeom>
              <a:avLst/>
              <a:gdLst>
                <a:gd name="T0" fmla="*/ 304 w 339"/>
                <a:gd name="T1" fmla="*/ 29 h 165"/>
                <a:gd name="T2" fmla="*/ 289 w 339"/>
                <a:gd name="T3" fmla="*/ 23 h 165"/>
                <a:gd name="T4" fmla="*/ 247 w 339"/>
                <a:gd name="T5" fmla="*/ 10 h 165"/>
                <a:gd name="T6" fmla="*/ 174 w 339"/>
                <a:gd name="T7" fmla="*/ 0 h 165"/>
                <a:gd name="T8" fmla="*/ 142 w 339"/>
                <a:gd name="T9" fmla="*/ 1 h 165"/>
                <a:gd name="T10" fmla="*/ 119 w 339"/>
                <a:gd name="T11" fmla="*/ 5 h 165"/>
                <a:gd name="T12" fmla="*/ 112 w 339"/>
                <a:gd name="T13" fmla="*/ 6 h 165"/>
                <a:gd name="T14" fmla="*/ 80 w 339"/>
                <a:gd name="T15" fmla="*/ 17 h 165"/>
                <a:gd name="T16" fmla="*/ 0 w 339"/>
                <a:gd name="T17" fmla="*/ 165 h 165"/>
                <a:gd name="T18" fmla="*/ 90 w 339"/>
                <a:gd name="T19" fmla="*/ 42 h 165"/>
                <a:gd name="T20" fmla="*/ 105 w 339"/>
                <a:gd name="T21" fmla="*/ 42 h 165"/>
                <a:gd name="T22" fmla="*/ 110 w 339"/>
                <a:gd name="T23" fmla="*/ 52 h 165"/>
                <a:gd name="T24" fmla="*/ 121 w 339"/>
                <a:gd name="T25" fmla="*/ 71 h 165"/>
                <a:gd name="T26" fmla="*/ 139 w 339"/>
                <a:gd name="T27" fmla="*/ 98 h 165"/>
                <a:gd name="T28" fmla="*/ 159 w 339"/>
                <a:gd name="T29" fmla="*/ 123 h 165"/>
                <a:gd name="T30" fmla="*/ 191 w 339"/>
                <a:gd name="T31" fmla="*/ 140 h 165"/>
                <a:gd name="T32" fmla="*/ 245 w 339"/>
                <a:gd name="T33" fmla="*/ 151 h 165"/>
                <a:gd name="T34" fmla="*/ 296 w 339"/>
                <a:gd name="T35" fmla="*/ 144 h 165"/>
                <a:gd name="T36" fmla="*/ 323 w 339"/>
                <a:gd name="T37" fmla="*/ 130 h 165"/>
                <a:gd name="T38" fmla="*/ 334 w 339"/>
                <a:gd name="T39" fmla="*/ 115 h 165"/>
                <a:gd name="T40" fmla="*/ 339 w 339"/>
                <a:gd name="T41" fmla="*/ 88 h 165"/>
                <a:gd name="T42" fmla="*/ 330 w 339"/>
                <a:gd name="T43" fmla="*/ 59 h 165"/>
                <a:gd name="T44" fmla="*/ 314 w 339"/>
                <a:gd name="T45" fmla="*/ 38 h 165"/>
                <a:gd name="T46" fmla="*/ 306 w 339"/>
                <a:gd name="T47" fmla="*/ 31 h 165"/>
                <a:gd name="T48" fmla="*/ 131 w 339"/>
                <a:gd name="T49" fmla="*/ 29 h 165"/>
                <a:gd name="T50" fmla="*/ 142 w 339"/>
                <a:gd name="T51" fmla="*/ 22 h 165"/>
                <a:gd name="T52" fmla="*/ 164 w 339"/>
                <a:gd name="T53" fmla="*/ 19 h 165"/>
                <a:gd name="T54" fmla="*/ 210 w 339"/>
                <a:gd name="T55" fmla="*/ 20 h 165"/>
                <a:gd name="T56" fmla="*/ 247 w 339"/>
                <a:gd name="T57" fmla="*/ 27 h 165"/>
                <a:gd name="T58" fmla="*/ 274 w 339"/>
                <a:gd name="T59" fmla="*/ 37 h 165"/>
                <a:gd name="T60" fmla="*/ 295 w 339"/>
                <a:gd name="T61" fmla="*/ 52 h 165"/>
                <a:gd name="T62" fmla="*/ 314 w 339"/>
                <a:gd name="T63" fmla="*/ 83 h 165"/>
                <a:gd name="T64" fmla="*/ 315 w 339"/>
                <a:gd name="T65" fmla="*/ 106 h 165"/>
                <a:gd name="T66" fmla="*/ 305 w 339"/>
                <a:gd name="T67" fmla="*/ 125 h 165"/>
                <a:gd name="T68" fmla="*/ 287 w 339"/>
                <a:gd name="T69" fmla="*/ 137 h 165"/>
                <a:gd name="T70" fmla="*/ 241 w 339"/>
                <a:gd name="T71" fmla="*/ 135 h 165"/>
                <a:gd name="T72" fmla="*/ 187 w 339"/>
                <a:gd name="T73" fmla="*/ 116 h 165"/>
                <a:gd name="T74" fmla="*/ 150 w 339"/>
                <a:gd name="T75" fmla="*/ 86 h 165"/>
                <a:gd name="T76" fmla="*/ 131 w 339"/>
                <a:gd name="T77" fmla="*/ 52 h 16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39"/>
                <a:gd name="T118" fmla="*/ 0 h 165"/>
                <a:gd name="T119" fmla="*/ 339 w 339"/>
                <a:gd name="T120" fmla="*/ 165 h 16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39" h="165">
                  <a:moveTo>
                    <a:pt x="306" y="31"/>
                  </a:moveTo>
                  <a:lnTo>
                    <a:pt x="304" y="29"/>
                  </a:lnTo>
                  <a:lnTo>
                    <a:pt x="298" y="27"/>
                  </a:lnTo>
                  <a:lnTo>
                    <a:pt x="289" y="23"/>
                  </a:lnTo>
                  <a:lnTo>
                    <a:pt x="277" y="19"/>
                  </a:lnTo>
                  <a:lnTo>
                    <a:pt x="247" y="10"/>
                  </a:lnTo>
                  <a:lnTo>
                    <a:pt x="213" y="3"/>
                  </a:lnTo>
                  <a:lnTo>
                    <a:pt x="174" y="0"/>
                  </a:lnTo>
                  <a:lnTo>
                    <a:pt x="158" y="0"/>
                  </a:lnTo>
                  <a:lnTo>
                    <a:pt x="142" y="1"/>
                  </a:lnTo>
                  <a:lnTo>
                    <a:pt x="130" y="3"/>
                  </a:lnTo>
                  <a:lnTo>
                    <a:pt x="119" y="5"/>
                  </a:lnTo>
                  <a:lnTo>
                    <a:pt x="114" y="6"/>
                  </a:lnTo>
                  <a:lnTo>
                    <a:pt x="112" y="6"/>
                  </a:lnTo>
                  <a:lnTo>
                    <a:pt x="85" y="6"/>
                  </a:lnTo>
                  <a:lnTo>
                    <a:pt x="80" y="17"/>
                  </a:lnTo>
                  <a:lnTo>
                    <a:pt x="81" y="31"/>
                  </a:lnTo>
                  <a:lnTo>
                    <a:pt x="0" y="165"/>
                  </a:lnTo>
                  <a:lnTo>
                    <a:pt x="29" y="149"/>
                  </a:lnTo>
                  <a:lnTo>
                    <a:pt x="90" y="42"/>
                  </a:lnTo>
                  <a:lnTo>
                    <a:pt x="105" y="41"/>
                  </a:lnTo>
                  <a:lnTo>
                    <a:pt x="105" y="42"/>
                  </a:lnTo>
                  <a:lnTo>
                    <a:pt x="108" y="46"/>
                  </a:lnTo>
                  <a:lnTo>
                    <a:pt x="110" y="52"/>
                  </a:lnTo>
                  <a:lnTo>
                    <a:pt x="114" y="61"/>
                  </a:lnTo>
                  <a:lnTo>
                    <a:pt x="121" y="71"/>
                  </a:lnTo>
                  <a:lnTo>
                    <a:pt x="128" y="84"/>
                  </a:lnTo>
                  <a:lnTo>
                    <a:pt x="139" y="98"/>
                  </a:lnTo>
                  <a:lnTo>
                    <a:pt x="151" y="115"/>
                  </a:lnTo>
                  <a:lnTo>
                    <a:pt x="159" y="123"/>
                  </a:lnTo>
                  <a:lnTo>
                    <a:pt x="168" y="130"/>
                  </a:lnTo>
                  <a:lnTo>
                    <a:pt x="191" y="140"/>
                  </a:lnTo>
                  <a:lnTo>
                    <a:pt x="217" y="147"/>
                  </a:lnTo>
                  <a:lnTo>
                    <a:pt x="245" y="151"/>
                  </a:lnTo>
                  <a:lnTo>
                    <a:pt x="272" y="149"/>
                  </a:lnTo>
                  <a:lnTo>
                    <a:pt x="296" y="144"/>
                  </a:lnTo>
                  <a:lnTo>
                    <a:pt x="315" y="135"/>
                  </a:lnTo>
                  <a:lnTo>
                    <a:pt x="323" y="130"/>
                  </a:lnTo>
                  <a:lnTo>
                    <a:pt x="329" y="124"/>
                  </a:lnTo>
                  <a:lnTo>
                    <a:pt x="334" y="115"/>
                  </a:lnTo>
                  <a:lnTo>
                    <a:pt x="338" y="105"/>
                  </a:lnTo>
                  <a:lnTo>
                    <a:pt x="339" y="88"/>
                  </a:lnTo>
                  <a:lnTo>
                    <a:pt x="337" y="71"/>
                  </a:lnTo>
                  <a:lnTo>
                    <a:pt x="330" y="59"/>
                  </a:lnTo>
                  <a:lnTo>
                    <a:pt x="323" y="47"/>
                  </a:lnTo>
                  <a:lnTo>
                    <a:pt x="314" y="38"/>
                  </a:lnTo>
                  <a:lnTo>
                    <a:pt x="309" y="32"/>
                  </a:lnTo>
                  <a:lnTo>
                    <a:pt x="306" y="31"/>
                  </a:lnTo>
                  <a:close/>
                  <a:moveTo>
                    <a:pt x="128" y="36"/>
                  </a:moveTo>
                  <a:lnTo>
                    <a:pt x="131" y="29"/>
                  </a:lnTo>
                  <a:lnTo>
                    <a:pt x="135" y="26"/>
                  </a:lnTo>
                  <a:lnTo>
                    <a:pt x="142" y="22"/>
                  </a:lnTo>
                  <a:lnTo>
                    <a:pt x="153" y="20"/>
                  </a:lnTo>
                  <a:lnTo>
                    <a:pt x="164" y="19"/>
                  </a:lnTo>
                  <a:lnTo>
                    <a:pt x="178" y="19"/>
                  </a:lnTo>
                  <a:lnTo>
                    <a:pt x="210" y="20"/>
                  </a:lnTo>
                  <a:lnTo>
                    <a:pt x="229" y="23"/>
                  </a:lnTo>
                  <a:lnTo>
                    <a:pt x="247" y="27"/>
                  </a:lnTo>
                  <a:lnTo>
                    <a:pt x="261" y="31"/>
                  </a:lnTo>
                  <a:lnTo>
                    <a:pt x="274" y="37"/>
                  </a:lnTo>
                  <a:lnTo>
                    <a:pt x="286" y="43"/>
                  </a:lnTo>
                  <a:lnTo>
                    <a:pt x="295" y="52"/>
                  </a:lnTo>
                  <a:lnTo>
                    <a:pt x="310" y="71"/>
                  </a:lnTo>
                  <a:lnTo>
                    <a:pt x="314" y="83"/>
                  </a:lnTo>
                  <a:lnTo>
                    <a:pt x="316" y="94"/>
                  </a:lnTo>
                  <a:lnTo>
                    <a:pt x="315" y="106"/>
                  </a:lnTo>
                  <a:lnTo>
                    <a:pt x="311" y="116"/>
                  </a:lnTo>
                  <a:lnTo>
                    <a:pt x="305" y="125"/>
                  </a:lnTo>
                  <a:lnTo>
                    <a:pt x="297" y="131"/>
                  </a:lnTo>
                  <a:lnTo>
                    <a:pt x="287" y="137"/>
                  </a:lnTo>
                  <a:lnTo>
                    <a:pt x="274" y="138"/>
                  </a:lnTo>
                  <a:lnTo>
                    <a:pt x="241" y="135"/>
                  </a:lnTo>
                  <a:lnTo>
                    <a:pt x="213" y="128"/>
                  </a:lnTo>
                  <a:lnTo>
                    <a:pt x="187" y="116"/>
                  </a:lnTo>
                  <a:lnTo>
                    <a:pt x="167" y="102"/>
                  </a:lnTo>
                  <a:lnTo>
                    <a:pt x="150" y="86"/>
                  </a:lnTo>
                  <a:lnTo>
                    <a:pt x="137" y="69"/>
                  </a:lnTo>
                  <a:lnTo>
                    <a:pt x="131" y="52"/>
                  </a:lnTo>
                  <a:lnTo>
                    <a:pt x="128"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13" name="Freeform 91"/>
            <p:cNvSpPr>
              <a:spLocks noEditPoints="1"/>
            </p:cNvSpPr>
            <p:nvPr/>
          </p:nvSpPr>
          <p:spPr bwMode="auto">
            <a:xfrm>
              <a:off x="4120" y="2571"/>
              <a:ext cx="207" cy="158"/>
            </a:xfrm>
            <a:custGeom>
              <a:avLst/>
              <a:gdLst>
                <a:gd name="T0" fmla="*/ 173 w 207"/>
                <a:gd name="T1" fmla="*/ 51 h 158"/>
                <a:gd name="T2" fmla="*/ 163 w 207"/>
                <a:gd name="T3" fmla="*/ 31 h 158"/>
                <a:gd name="T4" fmla="*/ 141 w 207"/>
                <a:gd name="T5" fmla="*/ 24 h 158"/>
                <a:gd name="T6" fmla="*/ 87 w 207"/>
                <a:gd name="T7" fmla="*/ 10 h 158"/>
                <a:gd name="T8" fmla="*/ 53 w 207"/>
                <a:gd name="T9" fmla="*/ 1 h 158"/>
                <a:gd name="T10" fmla="*/ 27 w 207"/>
                <a:gd name="T11" fmla="*/ 1 h 158"/>
                <a:gd name="T12" fmla="*/ 12 w 207"/>
                <a:gd name="T13" fmla="*/ 8 h 158"/>
                <a:gd name="T14" fmla="*/ 0 w 207"/>
                <a:gd name="T15" fmla="*/ 20 h 158"/>
                <a:gd name="T16" fmla="*/ 0 w 207"/>
                <a:gd name="T17" fmla="*/ 29 h 158"/>
                <a:gd name="T18" fmla="*/ 4 w 207"/>
                <a:gd name="T19" fmla="*/ 47 h 158"/>
                <a:gd name="T20" fmla="*/ 14 w 207"/>
                <a:gd name="T21" fmla="*/ 75 h 158"/>
                <a:gd name="T22" fmla="*/ 35 w 207"/>
                <a:gd name="T23" fmla="*/ 107 h 158"/>
                <a:gd name="T24" fmla="*/ 70 w 207"/>
                <a:gd name="T25" fmla="*/ 134 h 158"/>
                <a:gd name="T26" fmla="*/ 120 w 207"/>
                <a:gd name="T27" fmla="*/ 154 h 158"/>
                <a:gd name="T28" fmla="*/ 169 w 207"/>
                <a:gd name="T29" fmla="*/ 157 h 158"/>
                <a:gd name="T30" fmla="*/ 189 w 207"/>
                <a:gd name="T31" fmla="*/ 148 h 158"/>
                <a:gd name="T32" fmla="*/ 205 w 207"/>
                <a:gd name="T33" fmla="*/ 131 h 158"/>
                <a:gd name="T34" fmla="*/ 205 w 207"/>
                <a:gd name="T35" fmla="*/ 106 h 158"/>
                <a:gd name="T36" fmla="*/ 188 w 207"/>
                <a:gd name="T37" fmla="*/ 80 h 158"/>
                <a:gd name="T38" fmla="*/ 168 w 207"/>
                <a:gd name="T39" fmla="*/ 60 h 158"/>
                <a:gd name="T40" fmla="*/ 159 w 207"/>
                <a:gd name="T41" fmla="*/ 51 h 158"/>
                <a:gd name="T42" fmla="*/ 140 w 207"/>
                <a:gd name="T43" fmla="*/ 59 h 158"/>
                <a:gd name="T44" fmla="*/ 127 w 207"/>
                <a:gd name="T45" fmla="*/ 51 h 158"/>
                <a:gd name="T46" fmla="*/ 92 w 207"/>
                <a:gd name="T47" fmla="*/ 34 h 158"/>
                <a:gd name="T48" fmla="*/ 42 w 207"/>
                <a:gd name="T49" fmla="*/ 20 h 158"/>
                <a:gd name="T50" fmla="*/ 26 w 207"/>
                <a:gd name="T51" fmla="*/ 18 h 158"/>
                <a:gd name="T52" fmla="*/ 15 w 207"/>
                <a:gd name="T53" fmla="*/ 22 h 158"/>
                <a:gd name="T54" fmla="*/ 13 w 207"/>
                <a:gd name="T55" fmla="*/ 33 h 158"/>
                <a:gd name="T56" fmla="*/ 19 w 207"/>
                <a:gd name="T57" fmla="*/ 57 h 158"/>
                <a:gd name="T58" fmla="*/ 31 w 207"/>
                <a:gd name="T59" fmla="*/ 76 h 158"/>
                <a:gd name="T60" fmla="*/ 53 w 207"/>
                <a:gd name="T61" fmla="*/ 97 h 158"/>
                <a:gd name="T62" fmla="*/ 99 w 207"/>
                <a:gd name="T63" fmla="*/ 124 h 158"/>
                <a:gd name="T64" fmla="*/ 147 w 207"/>
                <a:gd name="T65" fmla="*/ 135 h 158"/>
                <a:gd name="T66" fmla="*/ 171 w 207"/>
                <a:gd name="T67" fmla="*/ 134 h 158"/>
                <a:gd name="T68" fmla="*/ 183 w 207"/>
                <a:gd name="T69" fmla="*/ 128 h 158"/>
                <a:gd name="T70" fmla="*/ 182 w 207"/>
                <a:gd name="T71" fmla="*/ 114 h 158"/>
                <a:gd name="T72" fmla="*/ 159 w 207"/>
                <a:gd name="T73" fmla="*/ 79 h 158"/>
                <a:gd name="T74" fmla="*/ 143 w 207"/>
                <a:gd name="T75" fmla="*/ 62 h 1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07"/>
                <a:gd name="T115" fmla="*/ 0 h 158"/>
                <a:gd name="T116" fmla="*/ 207 w 207"/>
                <a:gd name="T117" fmla="*/ 158 h 1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07" h="158">
                  <a:moveTo>
                    <a:pt x="159" y="51"/>
                  </a:moveTo>
                  <a:lnTo>
                    <a:pt x="173" y="51"/>
                  </a:lnTo>
                  <a:lnTo>
                    <a:pt x="166" y="32"/>
                  </a:lnTo>
                  <a:lnTo>
                    <a:pt x="163" y="31"/>
                  </a:lnTo>
                  <a:lnTo>
                    <a:pt x="154" y="28"/>
                  </a:lnTo>
                  <a:lnTo>
                    <a:pt x="141" y="24"/>
                  </a:lnTo>
                  <a:lnTo>
                    <a:pt x="124" y="20"/>
                  </a:lnTo>
                  <a:lnTo>
                    <a:pt x="87" y="10"/>
                  </a:lnTo>
                  <a:lnTo>
                    <a:pt x="69" y="5"/>
                  </a:lnTo>
                  <a:lnTo>
                    <a:pt x="53" y="1"/>
                  </a:lnTo>
                  <a:lnTo>
                    <a:pt x="39" y="0"/>
                  </a:lnTo>
                  <a:lnTo>
                    <a:pt x="27" y="1"/>
                  </a:lnTo>
                  <a:lnTo>
                    <a:pt x="18" y="4"/>
                  </a:lnTo>
                  <a:lnTo>
                    <a:pt x="12" y="8"/>
                  </a:lnTo>
                  <a:lnTo>
                    <a:pt x="3" y="18"/>
                  </a:lnTo>
                  <a:lnTo>
                    <a:pt x="0" y="20"/>
                  </a:lnTo>
                  <a:lnTo>
                    <a:pt x="0" y="22"/>
                  </a:lnTo>
                  <a:lnTo>
                    <a:pt x="0" y="29"/>
                  </a:lnTo>
                  <a:lnTo>
                    <a:pt x="1" y="37"/>
                  </a:lnTo>
                  <a:lnTo>
                    <a:pt x="4" y="47"/>
                  </a:lnTo>
                  <a:lnTo>
                    <a:pt x="8" y="60"/>
                  </a:lnTo>
                  <a:lnTo>
                    <a:pt x="14" y="75"/>
                  </a:lnTo>
                  <a:lnTo>
                    <a:pt x="23" y="91"/>
                  </a:lnTo>
                  <a:lnTo>
                    <a:pt x="35" y="107"/>
                  </a:lnTo>
                  <a:lnTo>
                    <a:pt x="50" y="121"/>
                  </a:lnTo>
                  <a:lnTo>
                    <a:pt x="70" y="134"/>
                  </a:lnTo>
                  <a:lnTo>
                    <a:pt x="93" y="145"/>
                  </a:lnTo>
                  <a:lnTo>
                    <a:pt x="120" y="154"/>
                  </a:lnTo>
                  <a:lnTo>
                    <a:pt x="146" y="158"/>
                  </a:lnTo>
                  <a:lnTo>
                    <a:pt x="169" y="157"/>
                  </a:lnTo>
                  <a:lnTo>
                    <a:pt x="180" y="153"/>
                  </a:lnTo>
                  <a:lnTo>
                    <a:pt x="189" y="148"/>
                  </a:lnTo>
                  <a:lnTo>
                    <a:pt x="198" y="140"/>
                  </a:lnTo>
                  <a:lnTo>
                    <a:pt x="205" y="131"/>
                  </a:lnTo>
                  <a:lnTo>
                    <a:pt x="207" y="120"/>
                  </a:lnTo>
                  <a:lnTo>
                    <a:pt x="205" y="106"/>
                  </a:lnTo>
                  <a:lnTo>
                    <a:pt x="197" y="93"/>
                  </a:lnTo>
                  <a:lnTo>
                    <a:pt x="188" y="80"/>
                  </a:lnTo>
                  <a:lnTo>
                    <a:pt x="178" y="69"/>
                  </a:lnTo>
                  <a:lnTo>
                    <a:pt x="168" y="60"/>
                  </a:lnTo>
                  <a:lnTo>
                    <a:pt x="161" y="54"/>
                  </a:lnTo>
                  <a:lnTo>
                    <a:pt x="159" y="51"/>
                  </a:lnTo>
                  <a:close/>
                  <a:moveTo>
                    <a:pt x="141" y="60"/>
                  </a:moveTo>
                  <a:lnTo>
                    <a:pt x="140" y="59"/>
                  </a:lnTo>
                  <a:lnTo>
                    <a:pt x="134" y="56"/>
                  </a:lnTo>
                  <a:lnTo>
                    <a:pt x="127" y="51"/>
                  </a:lnTo>
                  <a:lnTo>
                    <a:pt x="118" y="46"/>
                  </a:lnTo>
                  <a:lnTo>
                    <a:pt x="92" y="34"/>
                  </a:lnTo>
                  <a:lnTo>
                    <a:pt x="64" y="25"/>
                  </a:lnTo>
                  <a:lnTo>
                    <a:pt x="42" y="20"/>
                  </a:lnTo>
                  <a:lnTo>
                    <a:pt x="33" y="19"/>
                  </a:lnTo>
                  <a:lnTo>
                    <a:pt x="26" y="18"/>
                  </a:lnTo>
                  <a:lnTo>
                    <a:pt x="21" y="19"/>
                  </a:lnTo>
                  <a:lnTo>
                    <a:pt x="15" y="22"/>
                  </a:lnTo>
                  <a:lnTo>
                    <a:pt x="13" y="27"/>
                  </a:lnTo>
                  <a:lnTo>
                    <a:pt x="13" y="33"/>
                  </a:lnTo>
                  <a:lnTo>
                    <a:pt x="15" y="48"/>
                  </a:lnTo>
                  <a:lnTo>
                    <a:pt x="19" y="57"/>
                  </a:lnTo>
                  <a:lnTo>
                    <a:pt x="24" y="68"/>
                  </a:lnTo>
                  <a:lnTo>
                    <a:pt x="31" y="76"/>
                  </a:lnTo>
                  <a:lnTo>
                    <a:pt x="41" y="87"/>
                  </a:lnTo>
                  <a:lnTo>
                    <a:pt x="53" y="97"/>
                  </a:lnTo>
                  <a:lnTo>
                    <a:pt x="67" y="107"/>
                  </a:lnTo>
                  <a:lnTo>
                    <a:pt x="99" y="124"/>
                  </a:lnTo>
                  <a:lnTo>
                    <a:pt x="132" y="133"/>
                  </a:lnTo>
                  <a:lnTo>
                    <a:pt x="147" y="135"/>
                  </a:lnTo>
                  <a:lnTo>
                    <a:pt x="161" y="135"/>
                  </a:lnTo>
                  <a:lnTo>
                    <a:pt x="171" y="134"/>
                  </a:lnTo>
                  <a:lnTo>
                    <a:pt x="180" y="130"/>
                  </a:lnTo>
                  <a:lnTo>
                    <a:pt x="183" y="128"/>
                  </a:lnTo>
                  <a:lnTo>
                    <a:pt x="184" y="124"/>
                  </a:lnTo>
                  <a:lnTo>
                    <a:pt x="182" y="114"/>
                  </a:lnTo>
                  <a:lnTo>
                    <a:pt x="177" y="102"/>
                  </a:lnTo>
                  <a:lnTo>
                    <a:pt x="159" y="79"/>
                  </a:lnTo>
                  <a:lnTo>
                    <a:pt x="150" y="69"/>
                  </a:lnTo>
                  <a:lnTo>
                    <a:pt x="143" y="62"/>
                  </a:lnTo>
                  <a:lnTo>
                    <a:pt x="141"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83991" name="Group 92"/>
          <p:cNvGrpSpPr>
            <a:grpSpLocks noChangeAspect="1"/>
          </p:cNvGrpSpPr>
          <p:nvPr/>
        </p:nvGrpSpPr>
        <p:grpSpPr bwMode="auto">
          <a:xfrm>
            <a:off x="7377113" y="1628775"/>
            <a:ext cx="1090612" cy="1093788"/>
            <a:chOff x="4967" y="1207"/>
            <a:chExt cx="688" cy="689"/>
          </a:xfrm>
        </p:grpSpPr>
        <p:sp>
          <p:nvSpPr>
            <p:cNvPr id="84121" name="AutoShape 93"/>
            <p:cNvSpPr>
              <a:spLocks noChangeAspect="1" noChangeArrowheads="1" noTextEdit="1"/>
            </p:cNvSpPr>
            <p:nvPr/>
          </p:nvSpPr>
          <p:spPr bwMode="auto">
            <a:xfrm>
              <a:off x="4967" y="1207"/>
              <a:ext cx="688" cy="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4122" name="Freeform 94"/>
            <p:cNvSpPr>
              <a:spLocks/>
            </p:cNvSpPr>
            <p:nvPr/>
          </p:nvSpPr>
          <p:spPr bwMode="auto">
            <a:xfrm>
              <a:off x="4967" y="1262"/>
              <a:ext cx="668" cy="618"/>
            </a:xfrm>
            <a:custGeom>
              <a:avLst/>
              <a:gdLst>
                <a:gd name="T0" fmla="*/ 740 w 2673"/>
                <a:gd name="T1" fmla="*/ 2461 h 2472"/>
                <a:gd name="T2" fmla="*/ 343 w 2673"/>
                <a:gd name="T3" fmla="*/ 2410 h 2472"/>
                <a:gd name="T4" fmla="*/ 187 w 2673"/>
                <a:gd name="T5" fmla="*/ 2313 h 2472"/>
                <a:gd name="T6" fmla="*/ 105 w 2673"/>
                <a:gd name="T7" fmla="*/ 2209 h 2472"/>
                <a:gd name="T8" fmla="*/ 31 w 2673"/>
                <a:gd name="T9" fmla="*/ 2078 h 2472"/>
                <a:gd name="T10" fmla="*/ 0 w 2673"/>
                <a:gd name="T11" fmla="*/ 1903 h 2472"/>
                <a:gd name="T12" fmla="*/ 16 w 2673"/>
                <a:gd name="T13" fmla="*/ 1748 h 2472"/>
                <a:gd name="T14" fmla="*/ 133 w 2673"/>
                <a:gd name="T15" fmla="*/ 1567 h 2472"/>
                <a:gd name="T16" fmla="*/ 350 w 2673"/>
                <a:gd name="T17" fmla="*/ 1403 h 2472"/>
                <a:gd name="T18" fmla="*/ 506 w 2673"/>
                <a:gd name="T19" fmla="*/ 1266 h 2472"/>
                <a:gd name="T20" fmla="*/ 569 w 2673"/>
                <a:gd name="T21" fmla="*/ 1116 h 2472"/>
                <a:gd name="T22" fmla="*/ 609 w 2673"/>
                <a:gd name="T23" fmla="*/ 1000 h 2472"/>
                <a:gd name="T24" fmla="*/ 506 w 2673"/>
                <a:gd name="T25" fmla="*/ 662 h 2472"/>
                <a:gd name="T26" fmla="*/ 479 w 2673"/>
                <a:gd name="T27" fmla="*/ 518 h 2472"/>
                <a:gd name="T28" fmla="*/ 499 w 2673"/>
                <a:gd name="T29" fmla="*/ 356 h 2472"/>
                <a:gd name="T30" fmla="*/ 654 w 2673"/>
                <a:gd name="T31" fmla="*/ 214 h 2472"/>
                <a:gd name="T32" fmla="*/ 940 w 2673"/>
                <a:gd name="T33" fmla="*/ 102 h 2472"/>
                <a:gd name="T34" fmla="*/ 1312 w 2673"/>
                <a:gd name="T35" fmla="*/ 0 h 2472"/>
                <a:gd name="T36" fmla="*/ 1835 w 2673"/>
                <a:gd name="T37" fmla="*/ 5 h 2472"/>
                <a:gd name="T38" fmla="*/ 2147 w 2673"/>
                <a:gd name="T39" fmla="*/ 129 h 2472"/>
                <a:gd name="T40" fmla="*/ 2335 w 2673"/>
                <a:gd name="T41" fmla="*/ 259 h 2472"/>
                <a:gd name="T42" fmla="*/ 2491 w 2673"/>
                <a:gd name="T43" fmla="*/ 440 h 2472"/>
                <a:gd name="T44" fmla="*/ 2602 w 2673"/>
                <a:gd name="T45" fmla="*/ 649 h 2472"/>
                <a:gd name="T46" fmla="*/ 2667 w 2673"/>
                <a:gd name="T47" fmla="*/ 934 h 2472"/>
                <a:gd name="T48" fmla="*/ 2673 w 2673"/>
                <a:gd name="T49" fmla="*/ 1162 h 2472"/>
                <a:gd name="T50" fmla="*/ 2608 w 2673"/>
                <a:gd name="T51" fmla="*/ 1454 h 2472"/>
                <a:gd name="T52" fmla="*/ 2504 w 2673"/>
                <a:gd name="T53" fmla="*/ 1721 h 2472"/>
                <a:gd name="T54" fmla="*/ 2372 w 2673"/>
                <a:gd name="T55" fmla="*/ 1934 h 2472"/>
                <a:gd name="T56" fmla="*/ 2186 w 2673"/>
                <a:gd name="T57" fmla="*/ 2117 h 2472"/>
                <a:gd name="T58" fmla="*/ 1959 w 2673"/>
                <a:gd name="T59" fmla="*/ 2286 h 2472"/>
                <a:gd name="T60" fmla="*/ 1713 w 2673"/>
                <a:gd name="T61" fmla="*/ 2391 h 2472"/>
                <a:gd name="T62" fmla="*/ 1414 w 2673"/>
                <a:gd name="T63" fmla="*/ 2448 h 2472"/>
                <a:gd name="T64" fmla="*/ 1187 w 2673"/>
                <a:gd name="T65" fmla="*/ 2461 h 2472"/>
                <a:gd name="T66" fmla="*/ 868 w 2673"/>
                <a:gd name="T67" fmla="*/ 2472 h 2472"/>
                <a:gd name="T68" fmla="*/ 740 w 2673"/>
                <a:gd name="T69" fmla="*/ 2461 h 2472"/>
                <a:gd name="T70" fmla="*/ 740 w 2673"/>
                <a:gd name="T71" fmla="*/ 2461 h 247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673"/>
                <a:gd name="T109" fmla="*/ 0 h 2472"/>
                <a:gd name="T110" fmla="*/ 2673 w 2673"/>
                <a:gd name="T111" fmla="*/ 2472 h 247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673" h="2472">
                  <a:moveTo>
                    <a:pt x="740" y="2461"/>
                  </a:moveTo>
                  <a:lnTo>
                    <a:pt x="343" y="2410"/>
                  </a:lnTo>
                  <a:lnTo>
                    <a:pt x="187" y="2313"/>
                  </a:lnTo>
                  <a:lnTo>
                    <a:pt x="105" y="2209"/>
                  </a:lnTo>
                  <a:lnTo>
                    <a:pt x="31" y="2078"/>
                  </a:lnTo>
                  <a:lnTo>
                    <a:pt x="0" y="1903"/>
                  </a:lnTo>
                  <a:lnTo>
                    <a:pt x="16" y="1748"/>
                  </a:lnTo>
                  <a:lnTo>
                    <a:pt x="133" y="1567"/>
                  </a:lnTo>
                  <a:lnTo>
                    <a:pt x="350" y="1403"/>
                  </a:lnTo>
                  <a:lnTo>
                    <a:pt x="506" y="1266"/>
                  </a:lnTo>
                  <a:lnTo>
                    <a:pt x="569" y="1116"/>
                  </a:lnTo>
                  <a:lnTo>
                    <a:pt x="609" y="1000"/>
                  </a:lnTo>
                  <a:lnTo>
                    <a:pt x="506" y="662"/>
                  </a:lnTo>
                  <a:lnTo>
                    <a:pt x="479" y="518"/>
                  </a:lnTo>
                  <a:lnTo>
                    <a:pt x="499" y="356"/>
                  </a:lnTo>
                  <a:lnTo>
                    <a:pt x="654" y="214"/>
                  </a:lnTo>
                  <a:lnTo>
                    <a:pt x="940" y="102"/>
                  </a:lnTo>
                  <a:lnTo>
                    <a:pt x="1312" y="0"/>
                  </a:lnTo>
                  <a:lnTo>
                    <a:pt x="1835" y="5"/>
                  </a:lnTo>
                  <a:lnTo>
                    <a:pt x="2147" y="129"/>
                  </a:lnTo>
                  <a:lnTo>
                    <a:pt x="2335" y="259"/>
                  </a:lnTo>
                  <a:lnTo>
                    <a:pt x="2491" y="440"/>
                  </a:lnTo>
                  <a:lnTo>
                    <a:pt x="2602" y="649"/>
                  </a:lnTo>
                  <a:lnTo>
                    <a:pt x="2667" y="934"/>
                  </a:lnTo>
                  <a:lnTo>
                    <a:pt x="2673" y="1162"/>
                  </a:lnTo>
                  <a:lnTo>
                    <a:pt x="2608" y="1454"/>
                  </a:lnTo>
                  <a:lnTo>
                    <a:pt x="2504" y="1721"/>
                  </a:lnTo>
                  <a:lnTo>
                    <a:pt x="2372" y="1934"/>
                  </a:lnTo>
                  <a:lnTo>
                    <a:pt x="2186" y="2117"/>
                  </a:lnTo>
                  <a:lnTo>
                    <a:pt x="1959" y="2286"/>
                  </a:lnTo>
                  <a:lnTo>
                    <a:pt x="1713" y="2391"/>
                  </a:lnTo>
                  <a:lnTo>
                    <a:pt x="1414" y="2448"/>
                  </a:lnTo>
                  <a:lnTo>
                    <a:pt x="1187" y="2461"/>
                  </a:lnTo>
                  <a:lnTo>
                    <a:pt x="868" y="2472"/>
                  </a:lnTo>
                  <a:lnTo>
                    <a:pt x="740" y="2461"/>
                  </a:lnTo>
                  <a:close/>
                </a:path>
              </a:pathLst>
            </a:custGeom>
            <a:solidFill>
              <a:srgbClr val="B2F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23" name="Freeform 95"/>
            <p:cNvSpPr>
              <a:spLocks/>
            </p:cNvSpPr>
            <p:nvPr/>
          </p:nvSpPr>
          <p:spPr bwMode="auto">
            <a:xfrm>
              <a:off x="5064" y="1335"/>
              <a:ext cx="376" cy="204"/>
            </a:xfrm>
            <a:custGeom>
              <a:avLst/>
              <a:gdLst>
                <a:gd name="T0" fmla="*/ 133 w 1506"/>
                <a:gd name="T1" fmla="*/ 762 h 817"/>
                <a:gd name="T2" fmla="*/ 240 w 1506"/>
                <a:gd name="T3" fmla="*/ 762 h 817"/>
                <a:gd name="T4" fmla="*/ 321 w 1506"/>
                <a:gd name="T5" fmla="*/ 758 h 817"/>
                <a:gd name="T6" fmla="*/ 344 w 1506"/>
                <a:gd name="T7" fmla="*/ 543 h 817"/>
                <a:gd name="T8" fmla="*/ 285 w 1506"/>
                <a:gd name="T9" fmla="*/ 514 h 817"/>
                <a:gd name="T10" fmla="*/ 293 w 1506"/>
                <a:gd name="T11" fmla="*/ 472 h 817"/>
                <a:gd name="T12" fmla="*/ 495 w 1506"/>
                <a:gd name="T13" fmla="*/ 464 h 817"/>
                <a:gd name="T14" fmla="*/ 653 w 1506"/>
                <a:gd name="T15" fmla="*/ 404 h 817"/>
                <a:gd name="T16" fmla="*/ 634 w 1506"/>
                <a:gd name="T17" fmla="*/ 737 h 817"/>
                <a:gd name="T18" fmla="*/ 1228 w 1506"/>
                <a:gd name="T19" fmla="*/ 767 h 817"/>
                <a:gd name="T20" fmla="*/ 1363 w 1506"/>
                <a:gd name="T21" fmla="*/ 817 h 817"/>
                <a:gd name="T22" fmla="*/ 1506 w 1506"/>
                <a:gd name="T23" fmla="*/ 744 h 817"/>
                <a:gd name="T24" fmla="*/ 1465 w 1506"/>
                <a:gd name="T25" fmla="*/ 535 h 817"/>
                <a:gd name="T26" fmla="*/ 1401 w 1506"/>
                <a:gd name="T27" fmla="*/ 518 h 817"/>
                <a:gd name="T28" fmla="*/ 1298 w 1506"/>
                <a:gd name="T29" fmla="*/ 126 h 817"/>
                <a:gd name="T30" fmla="*/ 1156 w 1506"/>
                <a:gd name="T31" fmla="*/ 47 h 817"/>
                <a:gd name="T32" fmla="*/ 860 w 1506"/>
                <a:gd name="T33" fmla="*/ 0 h 817"/>
                <a:gd name="T34" fmla="*/ 697 w 1506"/>
                <a:gd name="T35" fmla="*/ 12 h 817"/>
                <a:gd name="T36" fmla="*/ 435 w 1506"/>
                <a:gd name="T37" fmla="*/ 89 h 817"/>
                <a:gd name="T38" fmla="*/ 127 w 1506"/>
                <a:gd name="T39" fmla="*/ 211 h 817"/>
                <a:gd name="T40" fmla="*/ 67 w 1506"/>
                <a:gd name="T41" fmla="*/ 270 h 817"/>
                <a:gd name="T42" fmla="*/ 42 w 1506"/>
                <a:gd name="T43" fmla="*/ 499 h 817"/>
                <a:gd name="T44" fmla="*/ 0 w 1506"/>
                <a:gd name="T45" fmla="*/ 543 h 817"/>
                <a:gd name="T46" fmla="*/ 61 w 1506"/>
                <a:gd name="T47" fmla="*/ 717 h 817"/>
                <a:gd name="T48" fmla="*/ 133 w 1506"/>
                <a:gd name="T49" fmla="*/ 762 h 817"/>
                <a:gd name="T50" fmla="*/ 133 w 1506"/>
                <a:gd name="T51" fmla="*/ 762 h 81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06"/>
                <a:gd name="T79" fmla="*/ 0 h 817"/>
                <a:gd name="T80" fmla="*/ 1506 w 1506"/>
                <a:gd name="T81" fmla="*/ 817 h 81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06" h="817">
                  <a:moveTo>
                    <a:pt x="133" y="762"/>
                  </a:moveTo>
                  <a:lnTo>
                    <a:pt x="240" y="762"/>
                  </a:lnTo>
                  <a:lnTo>
                    <a:pt x="321" y="758"/>
                  </a:lnTo>
                  <a:lnTo>
                    <a:pt x="344" y="543"/>
                  </a:lnTo>
                  <a:lnTo>
                    <a:pt x="285" y="514"/>
                  </a:lnTo>
                  <a:lnTo>
                    <a:pt x="293" y="472"/>
                  </a:lnTo>
                  <a:lnTo>
                    <a:pt x="495" y="464"/>
                  </a:lnTo>
                  <a:lnTo>
                    <a:pt x="653" y="404"/>
                  </a:lnTo>
                  <a:lnTo>
                    <a:pt x="634" y="737"/>
                  </a:lnTo>
                  <a:lnTo>
                    <a:pt x="1228" y="767"/>
                  </a:lnTo>
                  <a:lnTo>
                    <a:pt x="1363" y="817"/>
                  </a:lnTo>
                  <a:lnTo>
                    <a:pt x="1506" y="744"/>
                  </a:lnTo>
                  <a:lnTo>
                    <a:pt x="1465" y="535"/>
                  </a:lnTo>
                  <a:lnTo>
                    <a:pt x="1401" y="518"/>
                  </a:lnTo>
                  <a:lnTo>
                    <a:pt x="1298" y="126"/>
                  </a:lnTo>
                  <a:lnTo>
                    <a:pt x="1156" y="47"/>
                  </a:lnTo>
                  <a:lnTo>
                    <a:pt x="860" y="0"/>
                  </a:lnTo>
                  <a:lnTo>
                    <a:pt x="697" y="12"/>
                  </a:lnTo>
                  <a:lnTo>
                    <a:pt x="435" y="89"/>
                  </a:lnTo>
                  <a:lnTo>
                    <a:pt x="127" y="211"/>
                  </a:lnTo>
                  <a:lnTo>
                    <a:pt x="67" y="270"/>
                  </a:lnTo>
                  <a:lnTo>
                    <a:pt x="42" y="499"/>
                  </a:lnTo>
                  <a:lnTo>
                    <a:pt x="0" y="543"/>
                  </a:lnTo>
                  <a:lnTo>
                    <a:pt x="61" y="717"/>
                  </a:lnTo>
                  <a:lnTo>
                    <a:pt x="133" y="762"/>
                  </a:lnTo>
                  <a:close/>
                </a:path>
              </a:pathLst>
            </a:custGeom>
            <a:solidFill>
              <a:srgbClr val="F0EA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24" name="Freeform 96"/>
            <p:cNvSpPr>
              <a:spLocks/>
            </p:cNvSpPr>
            <p:nvPr/>
          </p:nvSpPr>
          <p:spPr bwMode="auto">
            <a:xfrm>
              <a:off x="5076" y="1334"/>
              <a:ext cx="258" cy="133"/>
            </a:xfrm>
            <a:custGeom>
              <a:avLst/>
              <a:gdLst>
                <a:gd name="T0" fmla="*/ 78 w 1032"/>
                <a:gd name="T1" fmla="*/ 234 h 532"/>
                <a:gd name="T2" fmla="*/ 48 w 1032"/>
                <a:gd name="T3" fmla="*/ 301 h 532"/>
                <a:gd name="T4" fmla="*/ 53 w 1032"/>
                <a:gd name="T5" fmla="*/ 333 h 532"/>
                <a:gd name="T6" fmla="*/ 70 w 1032"/>
                <a:gd name="T7" fmla="*/ 337 h 532"/>
                <a:gd name="T8" fmla="*/ 91 w 1032"/>
                <a:gd name="T9" fmla="*/ 304 h 532"/>
                <a:gd name="T10" fmla="*/ 107 w 1032"/>
                <a:gd name="T11" fmla="*/ 323 h 532"/>
                <a:gd name="T12" fmla="*/ 169 w 1032"/>
                <a:gd name="T13" fmla="*/ 361 h 532"/>
                <a:gd name="T14" fmla="*/ 292 w 1032"/>
                <a:gd name="T15" fmla="*/ 392 h 532"/>
                <a:gd name="T16" fmla="*/ 428 w 1032"/>
                <a:gd name="T17" fmla="*/ 384 h 532"/>
                <a:gd name="T18" fmla="*/ 525 w 1032"/>
                <a:gd name="T19" fmla="*/ 318 h 532"/>
                <a:gd name="T20" fmla="*/ 577 w 1032"/>
                <a:gd name="T21" fmla="*/ 232 h 532"/>
                <a:gd name="T22" fmla="*/ 585 w 1032"/>
                <a:gd name="T23" fmla="*/ 125 h 532"/>
                <a:gd name="T24" fmla="*/ 556 w 1032"/>
                <a:gd name="T25" fmla="*/ 83 h 532"/>
                <a:gd name="T26" fmla="*/ 614 w 1032"/>
                <a:gd name="T27" fmla="*/ 100 h 532"/>
                <a:gd name="T28" fmla="*/ 622 w 1032"/>
                <a:gd name="T29" fmla="*/ 59 h 532"/>
                <a:gd name="T30" fmla="*/ 630 w 1032"/>
                <a:gd name="T31" fmla="*/ 38 h 532"/>
                <a:gd name="T32" fmla="*/ 669 w 1032"/>
                <a:gd name="T33" fmla="*/ 20 h 532"/>
                <a:gd name="T34" fmla="*/ 790 w 1032"/>
                <a:gd name="T35" fmla="*/ 0 h 532"/>
                <a:gd name="T36" fmla="*/ 807 w 1032"/>
                <a:gd name="T37" fmla="*/ 102 h 532"/>
                <a:gd name="T38" fmla="*/ 860 w 1032"/>
                <a:gd name="T39" fmla="*/ 165 h 532"/>
                <a:gd name="T40" fmla="*/ 954 w 1032"/>
                <a:gd name="T41" fmla="*/ 178 h 532"/>
                <a:gd name="T42" fmla="*/ 969 w 1032"/>
                <a:gd name="T43" fmla="*/ 217 h 532"/>
                <a:gd name="T44" fmla="*/ 1032 w 1032"/>
                <a:gd name="T45" fmla="*/ 353 h 532"/>
                <a:gd name="T46" fmla="*/ 911 w 1032"/>
                <a:gd name="T47" fmla="*/ 243 h 532"/>
                <a:gd name="T48" fmla="*/ 833 w 1032"/>
                <a:gd name="T49" fmla="*/ 280 h 532"/>
                <a:gd name="T50" fmla="*/ 775 w 1032"/>
                <a:gd name="T51" fmla="*/ 349 h 532"/>
                <a:gd name="T52" fmla="*/ 553 w 1032"/>
                <a:gd name="T53" fmla="*/ 485 h 532"/>
                <a:gd name="T54" fmla="*/ 209 w 1032"/>
                <a:gd name="T55" fmla="*/ 442 h 532"/>
                <a:gd name="T56" fmla="*/ 130 w 1032"/>
                <a:gd name="T57" fmla="*/ 523 h 532"/>
                <a:gd name="T58" fmla="*/ 0 w 1032"/>
                <a:gd name="T59" fmla="*/ 532 h 532"/>
                <a:gd name="T60" fmla="*/ 3 w 1032"/>
                <a:gd name="T61" fmla="*/ 300 h 532"/>
                <a:gd name="T62" fmla="*/ 78 w 1032"/>
                <a:gd name="T63" fmla="*/ 234 h 532"/>
                <a:gd name="T64" fmla="*/ 78 w 1032"/>
                <a:gd name="T65" fmla="*/ 234 h 53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32"/>
                <a:gd name="T100" fmla="*/ 0 h 532"/>
                <a:gd name="T101" fmla="*/ 1032 w 1032"/>
                <a:gd name="T102" fmla="*/ 532 h 53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32" h="532">
                  <a:moveTo>
                    <a:pt x="78" y="234"/>
                  </a:moveTo>
                  <a:lnTo>
                    <a:pt x="48" y="301"/>
                  </a:lnTo>
                  <a:lnTo>
                    <a:pt x="53" y="333"/>
                  </a:lnTo>
                  <a:lnTo>
                    <a:pt x="70" y="337"/>
                  </a:lnTo>
                  <a:lnTo>
                    <a:pt x="91" y="304"/>
                  </a:lnTo>
                  <a:lnTo>
                    <a:pt x="107" y="323"/>
                  </a:lnTo>
                  <a:lnTo>
                    <a:pt x="169" y="361"/>
                  </a:lnTo>
                  <a:lnTo>
                    <a:pt x="292" y="392"/>
                  </a:lnTo>
                  <a:lnTo>
                    <a:pt x="428" y="384"/>
                  </a:lnTo>
                  <a:lnTo>
                    <a:pt x="525" y="318"/>
                  </a:lnTo>
                  <a:lnTo>
                    <a:pt x="577" y="232"/>
                  </a:lnTo>
                  <a:lnTo>
                    <a:pt x="585" y="125"/>
                  </a:lnTo>
                  <a:lnTo>
                    <a:pt x="556" y="83"/>
                  </a:lnTo>
                  <a:lnTo>
                    <a:pt x="614" y="100"/>
                  </a:lnTo>
                  <a:lnTo>
                    <a:pt x="622" y="59"/>
                  </a:lnTo>
                  <a:lnTo>
                    <a:pt x="630" y="38"/>
                  </a:lnTo>
                  <a:lnTo>
                    <a:pt x="669" y="20"/>
                  </a:lnTo>
                  <a:lnTo>
                    <a:pt x="790" y="0"/>
                  </a:lnTo>
                  <a:lnTo>
                    <a:pt x="807" y="102"/>
                  </a:lnTo>
                  <a:lnTo>
                    <a:pt x="860" y="165"/>
                  </a:lnTo>
                  <a:lnTo>
                    <a:pt x="954" y="178"/>
                  </a:lnTo>
                  <a:lnTo>
                    <a:pt x="969" y="217"/>
                  </a:lnTo>
                  <a:lnTo>
                    <a:pt x="1032" y="353"/>
                  </a:lnTo>
                  <a:lnTo>
                    <a:pt x="911" y="243"/>
                  </a:lnTo>
                  <a:lnTo>
                    <a:pt x="833" y="280"/>
                  </a:lnTo>
                  <a:lnTo>
                    <a:pt x="775" y="349"/>
                  </a:lnTo>
                  <a:lnTo>
                    <a:pt x="553" y="485"/>
                  </a:lnTo>
                  <a:lnTo>
                    <a:pt x="209" y="442"/>
                  </a:lnTo>
                  <a:lnTo>
                    <a:pt x="130" y="523"/>
                  </a:lnTo>
                  <a:lnTo>
                    <a:pt x="0" y="532"/>
                  </a:lnTo>
                  <a:lnTo>
                    <a:pt x="3" y="300"/>
                  </a:lnTo>
                  <a:lnTo>
                    <a:pt x="78" y="234"/>
                  </a:lnTo>
                  <a:close/>
                </a:path>
              </a:pathLst>
            </a:custGeom>
            <a:solidFill>
              <a:srgbClr val="CCC4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25" name="Freeform 97"/>
            <p:cNvSpPr>
              <a:spLocks/>
            </p:cNvSpPr>
            <p:nvPr/>
          </p:nvSpPr>
          <p:spPr bwMode="auto">
            <a:xfrm>
              <a:off x="5083" y="1355"/>
              <a:ext cx="406" cy="480"/>
            </a:xfrm>
            <a:custGeom>
              <a:avLst/>
              <a:gdLst>
                <a:gd name="T0" fmla="*/ 0 w 1624"/>
                <a:gd name="T1" fmla="*/ 1733 h 1920"/>
                <a:gd name="T2" fmla="*/ 115 w 1624"/>
                <a:gd name="T3" fmla="*/ 1321 h 1920"/>
                <a:gd name="T4" fmla="*/ 326 w 1624"/>
                <a:gd name="T5" fmla="*/ 1125 h 1920"/>
                <a:gd name="T6" fmla="*/ 346 w 1624"/>
                <a:gd name="T7" fmla="*/ 876 h 1920"/>
                <a:gd name="T8" fmla="*/ 525 w 1624"/>
                <a:gd name="T9" fmla="*/ 734 h 1920"/>
                <a:gd name="T10" fmla="*/ 616 w 1624"/>
                <a:gd name="T11" fmla="*/ 313 h 1920"/>
                <a:gd name="T12" fmla="*/ 622 w 1624"/>
                <a:gd name="T13" fmla="*/ 191 h 1920"/>
                <a:gd name="T14" fmla="*/ 618 w 1624"/>
                <a:gd name="T15" fmla="*/ 2 h 1920"/>
                <a:gd name="T16" fmla="*/ 665 w 1624"/>
                <a:gd name="T17" fmla="*/ 0 h 1920"/>
                <a:gd name="T18" fmla="*/ 716 w 1624"/>
                <a:gd name="T19" fmla="*/ 123 h 1920"/>
                <a:gd name="T20" fmla="*/ 756 w 1624"/>
                <a:gd name="T21" fmla="*/ 368 h 1920"/>
                <a:gd name="T22" fmla="*/ 738 w 1624"/>
                <a:gd name="T23" fmla="*/ 595 h 1920"/>
                <a:gd name="T24" fmla="*/ 978 w 1624"/>
                <a:gd name="T25" fmla="*/ 599 h 1920"/>
                <a:gd name="T26" fmla="*/ 1047 w 1624"/>
                <a:gd name="T27" fmla="*/ 265 h 1920"/>
                <a:gd name="T28" fmla="*/ 1047 w 1624"/>
                <a:gd name="T29" fmla="*/ 24 h 1920"/>
                <a:gd name="T30" fmla="*/ 1077 w 1624"/>
                <a:gd name="T31" fmla="*/ 50 h 1920"/>
                <a:gd name="T32" fmla="*/ 1136 w 1624"/>
                <a:gd name="T33" fmla="*/ 271 h 1920"/>
                <a:gd name="T34" fmla="*/ 1102 w 1624"/>
                <a:gd name="T35" fmla="*/ 627 h 1920"/>
                <a:gd name="T36" fmla="*/ 1032 w 1624"/>
                <a:gd name="T37" fmla="*/ 898 h 1920"/>
                <a:gd name="T38" fmla="*/ 1220 w 1624"/>
                <a:gd name="T39" fmla="*/ 980 h 1920"/>
                <a:gd name="T40" fmla="*/ 1408 w 1624"/>
                <a:gd name="T41" fmla="*/ 1167 h 1920"/>
                <a:gd name="T42" fmla="*/ 1539 w 1624"/>
                <a:gd name="T43" fmla="*/ 1426 h 1920"/>
                <a:gd name="T44" fmla="*/ 1594 w 1624"/>
                <a:gd name="T45" fmla="*/ 1670 h 1920"/>
                <a:gd name="T46" fmla="*/ 1624 w 1624"/>
                <a:gd name="T47" fmla="*/ 1900 h 1920"/>
                <a:gd name="T48" fmla="*/ 1364 w 1624"/>
                <a:gd name="T49" fmla="*/ 1920 h 1920"/>
                <a:gd name="T50" fmla="*/ 1233 w 1624"/>
                <a:gd name="T51" fmla="*/ 1458 h 1920"/>
                <a:gd name="T52" fmla="*/ 1123 w 1624"/>
                <a:gd name="T53" fmla="*/ 1338 h 1920"/>
                <a:gd name="T54" fmla="*/ 849 w 1624"/>
                <a:gd name="T55" fmla="*/ 1222 h 1920"/>
                <a:gd name="T56" fmla="*/ 734 w 1624"/>
                <a:gd name="T57" fmla="*/ 1232 h 1920"/>
                <a:gd name="T58" fmla="*/ 576 w 1624"/>
                <a:gd name="T59" fmla="*/ 1338 h 1920"/>
                <a:gd name="T60" fmla="*/ 422 w 1624"/>
                <a:gd name="T61" fmla="*/ 1516 h 1920"/>
                <a:gd name="T62" fmla="*/ 326 w 1624"/>
                <a:gd name="T63" fmla="*/ 1660 h 1920"/>
                <a:gd name="T64" fmla="*/ 285 w 1624"/>
                <a:gd name="T65" fmla="*/ 1878 h 1920"/>
                <a:gd name="T66" fmla="*/ 88 w 1624"/>
                <a:gd name="T67" fmla="*/ 1893 h 1920"/>
                <a:gd name="T68" fmla="*/ 0 w 1624"/>
                <a:gd name="T69" fmla="*/ 1733 h 1920"/>
                <a:gd name="T70" fmla="*/ 0 w 1624"/>
                <a:gd name="T71" fmla="*/ 1733 h 192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624"/>
                <a:gd name="T109" fmla="*/ 0 h 1920"/>
                <a:gd name="T110" fmla="*/ 1624 w 1624"/>
                <a:gd name="T111" fmla="*/ 1920 h 192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624" h="1920">
                  <a:moveTo>
                    <a:pt x="0" y="1733"/>
                  </a:moveTo>
                  <a:lnTo>
                    <a:pt x="115" y="1321"/>
                  </a:lnTo>
                  <a:lnTo>
                    <a:pt x="326" y="1125"/>
                  </a:lnTo>
                  <a:lnTo>
                    <a:pt x="346" y="876"/>
                  </a:lnTo>
                  <a:lnTo>
                    <a:pt x="525" y="734"/>
                  </a:lnTo>
                  <a:lnTo>
                    <a:pt x="616" y="313"/>
                  </a:lnTo>
                  <a:lnTo>
                    <a:pt x="622" y="191"/>
                  </a:lnTo>
                  <a:lnTo>
                    <a:pt x="618" y="2"/>
                  </a:lnTo>
                  <a:lnTo>
                    <a:pt x="665" y="0"/>
                  </a:lnTo>
                  <a:lnTo>
                    <a:pt x="716" y="123"/>
                  </a:lnTo>
                  <a:lnTo>
                    <a:pt x="756" y="368"/>
                  </a:lnTo>
                  <a:lnTo>
                    <a:pt x="738" y="595"/>
                  </a:lnTo>
                  <a:lnTo>
                    <a:pt x="978" y="599"/>
                  </a:lnTo>
                  <a:lnTo>
                    <a:pt x="1047" y="265"/>
                  </a:lnTo>
                  <a:lnTo>
                    <a:pt x="1047" y="24"/>
                  </a:lnTo>
                  <a:lnTo>
                    <a:pt x="1077" y="50"/>
                  </a:lnTo>
                  <a:lnTo>
                    <a:pt x="1136" y="271"/>
                  </a:lnTo>
                  <a:lnTo>
                    <a:pt x="1102" y="627"/>
                  </a:lnTo>
                  <a:lnTo>
                    <a:pt x="1032" y="898"/>
                  </a:lnTo>
                  <a:lnTo>
                    <a:pt x="1220" y="980"/>
                  </a:lnTo>
                  <a:lnTo>
                    <a:pt x="1408" y="1167"/>
                  </a:lnTo>
                  <a:lnTo>
                    <a:pt x="1539" y="1426"/>
                  </a:lnTo>
                  <a:lnTo>
                    <a:pt x="1594" y="1670"/>
                  </a:lnTo>
                  <a:lnTo>
                    <a:pt x="1624" y="1900"/>
                  </a:lnTo>
                  <a:lnTo>
                    <a:pt x="1364" y="1920"/>
                  </a:lnTo>
                  <a:lnTo>
                    <a:pt x="1233" y="1458"/>
                  </a:lnTo>
                  <a:lnTo>
                    <a:pt x="1123" y="1338"/>
                  </a:lnTo>
                  <a:lnTo>
                    <a:pt x="849" y="1222"/>
                  </a:lnTo>
                  <a:lnTo>
                    <a:pt x="734" y="1232"/>
                  </a:lnTo>
                  <a:lnTo>
                    <a:pt x="576" y="1338"/>
                  </a:lnTo>
                  <a:lnTo>
                    <a:pt x="422" y="1516"/>
                  </a:lnTo>
                  <a:lnTo>
                    <a:pt x="326" y="1660"/>
                  </a:lnTo>
                  <a:lnTo>
                    <a:pt x="285" y="1878"/>
                  </a:lnTo>
                  <a:lnTo>
                    <a:pt x="88" y="1893"/>
                  </a:lnTo>
                  <a:lnTo>
                    <a:pt x="0" y="1733"/>
                  </a:lnTo>
                  <a:close/>
                </a:path>
              </a:pathLst>
            </a:custGeom>
            <a:solidFill>
              <a:srgbClr val="857D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26" name="Freeform 98"/>
            <p:cNvSpPr>
              <a:spLocks/>
            </p:cNvSpPr>
            <p:nvPr/>
          </p:nvSpPr>
          <p:spPr bwMode="auto">
            <a:xfrm>
              <a:off x="4993" y="1567"/>
              <a:ext cx="238" cy="94"/>
            </a:xfrm>
            <a:custGeom>
              <a:avLst/>
              <a:gdLst>
                <a:gd name="T0" fmla="*/ 0 w 951"/>
                <a:gd name="T1" fmla="*/ 78 h 375"/>
                <a:gd name="T2" fmla="*/ 40 w 951"/>
                <a:gd name="T3" fmla="*/ 0 h 375"/>
                <a:gd name="T4" fmla="*/ 210 w 951"/>
                <a:gd name="T5" fmla="*/ 3 h 375"/>
                <a:gd name="T6" fmla="*/ 240 w 951"/>
                <a:gd name="T7" fmla="*/ 91 h 375"/>
                <a:gd name="T8" fmla="*/ 325 w 951"/>
                <a:gd name="T9" fmla="*/ 106 h 375"/>
                <a:gd name="T10" fmla="*/ 699 w 951"/>
                <a:gd name="T11" fmla="*/ 120 h 375"/>
                <a:gd name="T12" fmla="*/ 778 w 951"/>
                <a:gd name="T13" fmla="*/ 78 h 375"/>
                <a:gd name="T14" fmla="*/ 921 w 951"/>
                <a:gd name="T15" fmla="*/ 93 h 375"/>
                <a:gd name="T16" fmla="*/ 939 w 951"/>
                <a:gd name="T17" fmla="*/ 204 h 375"/>
                <a:gd name="T18" fmla="*/ 793 w 951"/>
                <a:gd name="T19" fmla="*/ 196 h 375"/>
                <a:gd name="T20" fmla="*/ 802 w 951"/>
                <a:gd name="T21" fmla="*/ 271 h 375"/>
                <a:gd name="T22" fmla="*/ 951 w 951"/>
                <a:gd name="T23" fmla="*/ 303 h 375"/>
                <a:gd name="T24" fmla="*/ 942 w 951"/>
                <a:gd name="T25" fmla="*/ 335 h 375"/>
                <a:gd name="T26" fmla="*/ 887 w 951"/>
                <a:gd name="T27" fmla="*/ 375 h 375"/>
                <a:gd name="T28" fmla="*/ 739 w 951"/>
                <a:gd name="T29" fmla="*/ 371 h 375"/>
                <a:gd name="T30" fmla="*/ 685 w 951"/>
                <a:gd name="T31" fmla="*/ 278 h 375"/>
                <a:gd name="T32" fmla="*/ 262 w 951"/>
                <a:gd name="T33" fmla="*/ 217 h 375"/>
                <a:gd name="T34" fmla="*/ 194 w 951"/>
                <a:gd name="T35" fmla="*/ 293 h 375"/>
                <a:gd name="T36" fmla="*/ 70 w 951"/>
                <a:gd name="T37" fmla="*/ 301 h 375"/>
                <a:gd name="T38" fmla="*/ 6 w 951"/>
                <a:gd name="T39" fmla="*/ 184 h 375"/>
                <a:gd name="T40" fmla="*/ 137 w 951"/>
                <a:gd name="T41" fmla="*/ 181 h 375"/>
                <a:gd name="T42" fmla="*/ 135 w 951"/>
                <a:gd name="T43" fmla="*/ 93 h 375"/>
                <a:gd name="T44" fmla="*/ 0 w 951"/>
                <a:gd name="T45" fmla="*/ 78 h 375"/>
                <a:gd name="T46" fmla="*/ 0 w 951"/>
                <a:gd name="T47" fmla="*/ 78 h 37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51"/>
                <a:gd name="T73" fmla="*/ 0 h 375"/>
                <a:gd name="T74" fmla="*/ 951 w 951"/>
                <a:gd name="T75" fmla="*/ 375 h 37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51" h="375">
                  <a:moveTo>
                    <a:pt x="0" y="78"/>
                  </a:moveTo>
                  <a:lnTo>
                    <a:pt x="40" y="0"/>
                  </a:lnTo>
                  <a:lnTo>
                    <a:pt x="210" y="3"/>
                  </a:lnTo>
                  <a:lnTo>
                    <a:pt x="240" y="91"/>
                  </a:lnTo>
                  <a:lnTo>
                    <a:pt x="325" y="106"/>
                  </a:lnTo>
                  <a:lnTo>
                    <a:pt x="699" y="120"/>
                  </a:lnTo>
                  <a:lnTo>
                    <a:pt x="778" y="78"/>
                  </a:lnTo>
                  <a:lnTo>
                    <a:pt x="921" y="93"/>
                  </a:lnTo>
                  <a:lnTo>
                    <a:pt x="939" y="204"/>
                  </a:lnTo>
                  <a:lnTo>
                    <a:pt x="793" y="196"/>
                  </a:lnTo>
                  <a:lnTo>
                    <a:pt x="802" y="271"/>
                  </a:lnTo>
                  <a:lnTo>
                    <a:pt x="951" y="303"/>
                  </a:lnTo>
                  <a:lnTo>
                    <a:pt x="942" y="335"/>
                  </a:lnTo>
                  <a:lnTo>
                    <a:pt x="887" y="375"/>
                  </a:lnTo>
                  <a:lnTo>
                    <a:pt x="739" y="371"/>
                  </a:lnTo>
                  <a:lnTo>
                    <a:pt x="685" y="278"/>
                  </a:lnTo>
                  <a:lnTo>
                    <a:pt x="262" y="217"/>
                  </a:lnTo>
                  <a:lnTo>
                    <a:pt x="194" y="293"/>
                  </a:lnTo>
                  <a:lnTo>
                    <a:pt x="70" y="301"/>
                  </a:lnTo>
                  <a:lnTo>
                    <a:pt x="6" y="184"/>
                  </a:lnTo>
                  <a:lnTo>
                    <a:pt x="137" y="181"/>
                  </a:lnTo>
                  <a:lnTo>
                    <a:pt x="135" y="93"/>
                  </a:lnTo>
                  <a:lnTo>
                    <a:pt x="0" y="78"/>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27" name="Freeform 99"/>
            <p:cNvSpPr>
              <a:spLocks/>
            </p:cNvSpPr>
            <p:nvPr/>
          </p:nvSpPr>
          <p:spPr bwMode="auto">
            <a:xfrm>
              <a:off x="5074" y="1526"/>
              <a:ext cx="65" cy="117"/>
            </a:xfrm>
            <a:custGeom>
              <a:avLst/>
              <a:gdLst>
                <a:gd name="T0" fmla="*/ 58 w 259"/>
                <a:gd name="T1" fmla="*/ 7 h 471"/>
                <a:gd name="T2" fmla="*/ 198 w 259"/>
                <a:gd name="T3" fmla="*/ 0 h 471"/>
                <a:gd name="T4" fmla="*/ 188 w 259"/>
                <a:gd name="T5" fmla="*/ 166 h 471"/>
                <a:gd name="T6" fmla="*/ 253 w 259"/>
                <a:gd name="T7" fmla="*/ 224 h 471"/>
                <a:gd name="T8" fmla="*/ 231 w 259"/>
                <a:gd name="T9" fmla="*/ 269 h 471"/>
                <a:gd name="T10" fmla="*/ 219 w 259"/>
                <a:gd name="T11" fmla="*/ 337 h 471"/>
                <a:gd name="T12" fmla="*/ 259 w 259"/>
                <a:gd name="T13" fmla="*/ 459 h 471"/>
                <a:gd name="T14" fmla="*/ 160 w 259"/>
                <a:gd name="T15" fmla="*/ 471 h 471"/>
                <a:gd name="T16" fmla="*/ 149 w 259"/>
                <a:gd name="T17" fmla="*/ 389 h 471"/>
                <a:gd name="T18" fmla="*/ 101 w 259"/>
                <a:gd name="T19" fmla="*/ 429 h 471"/>
                <a:gd name="T20" fmla="*/ 0 w 259"/>
                <a:gd name="T21" fmla="*/ 395 h 471"/>
                <a:gd name="T22" fmla="*/ 0 w 259"/>
                <a:gd name="T23" fmla="*/ 272 h 471"/>
                <a:gd name="T24" fmla="*/ 61 w 259"/>
                <a:gd name="T25" fmla="*/ 189 h 471"/>
                <a:gd name="T26" fmla="*/ 58 w 259"/>
                <a:gd name="T27" fmla="*/ 7 h 471"/>
                <a:gd name="T28" fmla="*/ 58 w 259"/>
                <a:gd name="T29" fmla="*/ 7 h 47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59"/>
                <a:gd name="T46" fmla="*/ 0 h 471"/>
                <a:gd name="T47" fmla="*/ 259 w 259"/>
                <a:gd name="T48" fmla="*/ 471 h 47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59" h="471">
                  <a:moveTo>
                    <a:pt x="58" y="7"/>
                  </a:moveTo>
                  <a:lnTo>
                    <a:pt x="198" y="0"/>
                  </a:lnTo>
                  <a:lnTo>
                    <a:pt x="188" y="166"/>
                  </a:lnTo>
                  <a:lnTo>
                    <a:pt x="253" y="224"/>
                  </a:lnTo>
                  <a:lnTo>
                    <a:pt x="231" y="269"/>
                  </a:lnTo>
                  <a:lnTo>
                    <a:pt x="219" y="337"/>
                  </a:lnTo>
                  <a:lnTo>
                    <a:pt x="259" y="459"/>
                  </a:lnTo>
                  <a:lnTo>
                    <a:pt x="160" y="471"/>
                  </a:lnTo>
                  <a:lnTo>
                    <a:pt x="149" y="389"/>
                  </a:lnTo>
                  <a:lnTo>
                    <a:pt x="101" y="429"/>
                  </a:lnTo>
                  <a:lnTo>
                    <a:pt x="0" y="395"/>
                  </a:lnTo>
                  <a:lnTo>
                    <a:pt x="0" y="272"/>
                  </a:lnTo>
                  <a:lnTo>
                    <a:pt x="61" y="189"/>
                  </a:lnTo>
                  <a:lnTo>
                    <a:pt x="58" y="7"/>
                  </a:lnTo>
                  <a:close/>
                </a:path>
              </a:pathLst>
            </a:custGeom>
            <a:solidFill>
              <a:srgbClr val="FFC7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28" name="Freeform 100"/>
            <p:cNvSpPr>
              <a:spLocks/>
            </p:cNvSpPr>
            <p:nvPr/>
          </p:nvSpPr>
          <p:spPr bwMode="auto">
            <a:xfrm>
              <a:off x="5404" y="1521"/>
              <a:ext cx="195" cy="63"/>
            </a:xfrm>
            <a:custGeom>
              <a:avLst/>
              <a:gdLst>
                <a:gd name="T0" fmla="*/ 0 w 778"/>
                <a:gd name="T1" fmla="*/ 73 h 252"/>
                <a:gd name="T2" fmla="*/ 143 w 778"/>
                <a:gd name="T3" fmla="*/ 0 h 252"/>
                <a:gd name="T4" fmla="*/ 362 w 778"/>
                <a:gd name="T5" fmla="*/ 64 h 252"/>
                <a:gd name="T6" fmla="*/ 461 w 778"/>
                <a:gd name="T7" fmla="*/ 31 h 252"/>
                <a:gd name="T8" fmla="*/ 465 w 778"/>
                <a:gd name="T9" fmla="*/ 109 h 252"/>
                <a:gd name="T10" fmla="*/ 574 w 778"/>
                <a:gd name="T11" fmla="*/ 119 h 252"/>
                <a:gd name="T12" fmla="*/ 592 w 778"/>
                <a:gd name="T13" fmla="*/ 48 h 252"/>
                <a:gd name="T14" fmla="*/ 699 w 778"/>
                <a:gd name="T15" fmla="*/ 48 h 252"/>
                <a:gd name="T16" fmla="*/ 626 w 778"/>
                <a:gd name="T17" fmla="*/ 123 h 252"/>
                <a:gd name="T18" fmla="*/ 750 w 778"/>
                <a:gd name="T19" fmla="*/ 151 h 252"/>
                <a:gd name="T20" fmla="*/ 778 w 778"/>
                <a:gd name="T21" fmla="*/ 216 h 252"/>
                <a:gd name="T22" fmla="*/ 711 w 778"/>
                <a:gd name="T23" fmla="*/ 245 h 252"/>
                <a:gd name="T24" fmla="*/ 483 w 778"/>
                <a:gd name="T25" fmla="*/ 252 h 252"/>
                <a:gd name="T26" fmla="*/ 322 w 778"/>
                <a:gd name="T27" fmla="*/ 168 h 252"/>
                <a:gd name="T28" fmla="*/ 63 w 778"/>
                <a:gd name="T29" fmla="*/ 187 h 252"/>
                <a:gd name="T30" fmla="*/ 0 w 778"/>
                <a:gd name="T31" fmla="*/ 73 h 252"/>
                <a:gd name="T32" fmla="*/ 0 w 778"/>
                <a:gd name="T33" fmla="*/ 73 h 25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78"/>
                <a:gd name="T52" fmla="*/ 0 h 252"/>
                <a:gd name="T53" fmla="*/ 778 w 778"/>
                <a:gd name="T54" fmla="*/ 252 h 25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78" h="252">
                  <a:moveTo>
                    <a:pt x="0" y="73"/>
                  </a:moveTo>
                  <a:lnTo>
                    <a:pt x="143" y="0"/>
                  </a:lnTo>
                  <a:lnTo>
                    <a:pt x="362" y="64"/>
                  </a:lnTo>
                  <a:lnTo>
                    <a:pt x="461" y="31"/>
                  </a:lnTo>
                  <a:lnTo>
                    <a:pt x="465" y="109"/>
                  </a:lnTo>
                  <a:lnTo>
                    <a:pt x="574" y="119"/>
                  </a:lnTo>
                  <a:lnTo>
                    <a:pt x="592" y="48"/>
                  </a:lnTo>
                  <a:lnTo>
                    <a:pt x="699" y="48"/>
                  </a:lnTo>
                  <a:lnTo>
                    <a:pt x="626" y="123"/>
                  </a:lnTo>
                  <a:lnTo>
                    <a:pt x="750" y="151"/>
                  </a:lnTo>
                  <a:lnTo>
                    <a:pt x="778" y="216"/>
                  </a:lnTo>
                  <a:lnTo>
                    <a:pt x="711" y="245"/>
                  </a:lnTo>
                  <a:lnTo>
                    <a:pt x="483" y="252"/>
                  </a:lnTo>
                  <a:lnTo>
                    <a:pt x="322" y="168"/>
                  </a:lnTo>
                  <a:lnTo>
                    <a:pt x="63" y="187"/>
                  </a:lnTo>
                  <a:lnTo>
                    <a:pt x="0" y="73"/>
                  </a:lnTo>
                  <a:close/>
                </a:path>
              </a:pathLst>
            </a:custGeom>
            <a:solidFill>
              <a:srgbClr val="FFC7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29" name="Freeform 101"/>
            <p:cNvSpPr>
              <a:spLocks/>
            </p:cNvSpPr>
            <p:nvPr/>
          </p:nvSpPr>
          <p:spPr bwMode="auto">
            <a:xfrm>
              <a:off x="5072" y="1527"/>
              <a:ext cx="60" cy="111"/>
            </a:xfrm>
            <a:custGeom>
              <a:avLst/>
              <a:gdLst>
                <a:gd name="T0" fmla="*/ 67 w 240"/>
                <a:gd name="T1" fmla="*/ 0 h 443"/>
                <a:gd name="T2" fmla="*/ 219 w 240"/>
                <a:gd name="T3" fmla="*/ 6 h 443"/>
                <a:gd name="T4" fmla="*/ 197 w 240"/>
                <a:gd name="T5" fmla="*/ 159 h 443"/>
                <a:gd name="T6" fmla="*/ 154 w 240"/>
                <a:gd name="T7" fmla="*/ 129 h 443"/>
                <a:gd name="T8" fmla="*/ 106 w 240"/>
                <a:gd name="T9" fmla="*/ 153 h 443"/>
                <a:gd name="T10" fmla="*/ 125 w 240"/>
                <a:gd name="T11" fmla="*/ 217 h 443"/>
                <a:gd name="T12" fmla="*/ 95 w 240"/>
                <a:gd name="T13" fmla="*/ 245 h 443"/>
                <a:gd name="T14" fmla="*/ 64 w 240"/>
                <a:gd name="T15" fmla="*/ 269 h 443"/>
                <a:gd name="T16" fmla="*/ 70 w 240"/>
                <a:gd name="T17" fmla="*/ 289 h 443"/>
                <a:gd name="T18" fmla="*/ 94 w 240"/>
                <a:gd name="T19" fmla="*/ 304 h 443"/>
                <a:gd name="T20" fmla="*/ 131 w 240"/>
                <a:gd name="T21" fmla="*/ 301 h 443"/>
                <a:gd name="T22" fmla="*/ 151 w 240"/>
                <a:gd name="T23" fmla="*/ 276 h 443"/>
                <a:gd name="T24" fmla="*/ 167 w 240"/>
                <a:gd name="T25" fmla="*/ 279 h 443"/>
                <a:gd name="T26" fmla="*/ 183 w 240"/>
                <a:gd name="T27" fmla="*/ 382 h 443"/>
                <a:gd name="T28" fmla="*/ 204 w 240"/>
                <a:gd name="T29" fmla="*/ 353 h 443"/>
                <a:gd name="T30" fmla="*/ 228 w 240"/>
                <a:gd name="T31" fmla="*/ 330 h 443"/>
                <a:gd name="T32" fmla="*/ 240 w 240"/>
                <a:gd name="T33" fmla="*/ 433 h 443"/>
                <a:gd name="T34" fmla="*/ 185 w 240"/>
                <a:gd name="T35" fmla="*/ 443 h 443"/>
                <a:gd name="T36" fmla="*/ 149 w 240"/>
                <a:gd name="T37" fmla="*/ 403 h 443"/>
                <a:gd name="T38" fmla="*/ 100 w 240"/>
                <a:gd name="T39" fmla="*/ 437 h 443"/>
                <a:gd name="T40" fmla="*/ 33 w 240"/>
                <a:gd name="T41" fmla="*/ 397 h 443"/>
                <a:gd name="T42" fmla="*/ 0 w 240"/>
                <a:gd name="T43" fmla="*/ 247 h 443"/>
                <a:gd name="T44" fmla="*/ 70 w 240"/>
                <a:gd name="T45" fmla="*/ 182 h 443"/>
                <a:gd name="T46" fmla="*/ 67 w 240"/>
                <a:gd name="T47" fmla="*/ 0 h 443"/>
                <a:gd name="T48" fmla="*/ 67 w 240"/>
                <a:gd name="T49" fmla="*/ 0 h 44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40"/>
                <a:gd name="T76" fmla="*/ 0 h 443"/>
                <a:gd name="T77" fmla="*/ 240 w 240"/>
                <a:gd name="T78" fmla="*/ 443 h 44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40" h="443">
                  <a:moveTo>
                    <a:pt x="67" y="0"/>
                  </a:moveTo>
                  <a:lnTo>
                    <a:pt x="219" y="6"/>
                  </a:lnTo>
                  <a:lnTo>
                    <a:pt x="197" y="159"/>
                  </a:lnTo>
                  <a:lnTo>
                    <a:pt x="154" y="129"/>
                  </a:lnTo>
                  <a:lnTo>
                    <a:pt x="106" y="153"/>
                  </a:lnTo>
                  <a:lnTo>
                    <a:pt x="125" y="217"/>
                  </a:lnTo>
                  <a:lnTo>
                    <a:pt x="95" y="245"/>
                  </a:lnTo>
                  <a:lnTo>
                    <a:pt x="64" y="269"/>
                  </a:lnTo>
                  <a:lnTo>
                    <a:pt x="70" y="289"/>
                  </a:lnTo>
                  <a:lnTo>
                    <a:pt x="94" y="304"/>
                  </a:lnTo>
                  <a:lnTo>
                    <a:pt x="131" y="301"/>
                  </a:lnTo>
                  <a:lnTo>
                    <a:pt x="151" y="276"/>
                  </a:lnTo>
                  <a:lnTo>
                    <a:pt x="167" y="279"/>
                  </a:lnTo>
                  <a:lnTo>
                    <a:pt x="183" y="382"/>
                  </a:lnTo>
                  <a:lnTo>
                    <a:pt x="204" y="353"/>
                  </a:lnTo>
                  <a:lnTo>
                    <a:pt x="228" y="330"/>
                  </a:lnTo>
                  <a:lnTo>
                    <a:pt x="240" y="433"/>
                  </a:lnTo>
                  <a:lnTo>
                    <a:pt x="185" y="443"/>
                  </a:lnTo>
                  <a:lnTo>
                    <a:pt x="149" y="403"/>
                  </a:lnTo>
                  <a:lnTo>
                    <a:pt x="100" y="437"/>
                  </a:lnTo>
                  <a:lnTo>
                    <a:pt x="33" y="397"/>
                  </a:lnTo>
                  <a:lnTo>
                    <a:pt x="0" y="247"/>
                  </a:lnTo>
                  <a:lnTo>
                    <a:pt x="70" y="182"/>
                  </a:lnTo>
                  <a:lnTo>
                    <a:pt x="67" y="0"/>
                  </a:lnTo>
                  <a:close/>
                </a:path>
              </a:pathLst>
            </a:custGeom>
            <a:solidFill>
              <a:srgbClr val="E8967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30" name="Freeform 102"/>
            <p:cNvSpPr>
              <a:spLocks/>
            </p:cNvSpPr>
            <p:nvPr/>
          </p:nvSpPr>
          <p:spPr bwMode="auto">
            <a:xfrm>
              <a:off x="5398" y="1522"/>
              <a:ext cx="181" cy="63"/>
            </a:xfrm>
            <a:custGeom>
              <a:avLst/>
              <a:gdLst>
                <a:gd name="T0" fmla="*/ 200 w 723"/>
                <a:gd name="T1" fmla="*/ 0 h 251"/>
                <a:gd name="T2" fmla="*/ 152 w 723"/>
                <a:gd name="T3" fmla="*/ 36 h 251"/>
                <a:gd name="T4" fmla="*/ 158 w 723"/>
                <a:gd name="T5" fmla="*/ 87 h 251"/>
                <a:gd name="T6" fmla="*/ 189 w 723"/>
                <a:gd name="T7" fmla="*/ 114 h 251"/>
                <a:gd name="T8" fmla="*/ 249 w 723"/>
                <a:gd name="T9" fmla="*/ 129 h 251"/>
                <a:gd name="T10" fmla="*/ 384 w 723"/>
                <a:gd name="T11" fmla="*/ 120 h 251"/>
                <a:gd name="T12" fmla="*/ 406 w 723"/>
                <a:gd name="T13" fmla="*/ 158 h 251"/>
                <a:gd name="T14" fmla="*/ 446 w 723"/>
                <a:gd name="T15" fmla="*/ 152 h 251"/>
                <a:gd name="T16" fmla="*/ 481 w 723"/>
                <a:gd name="T17" fmla="*/ 123 h 251"/>
                <a:gd name="T18" fmla="*/ 571 w 723"/>
                <a:gd name="T19" fmla="*/ 87 h 251"/>
                <a:gd name="T20" fmla="*/ 698 w 723"/>
                <a:gd name="T21" fmla="*/ 139 h 251"/>
                <a:gd name="T22" fmla="*/ 701 w 723"/>
                <a:gd name="T23" fmla="*/ 177 h 251"/>
                <a:gd name="T24" fmla="*/ 616 w 723"/>
                <a:gd name="T25" fmla="*/ 172 h 251"/>
                <a:gd name="T26" fmla="*/ 639 w 723"/>
                <a:gd name="T27" fmla="*/ 202 h 251"/>
                <a:gd name="T28" fmla="*/ 705 w 723"/>
                <a:gd name="T29" fmla="*/ 219 h 251"/>
                <a:gd name="T30" fmla="*/ 723 w 723"/>
                <a:gd name="T31" fmla="*/ 251 h 251"/>
                <a:gd name="T32" fmla="*/ 464 w 723"/>
                <a:gd name="T33" fmla="*/ 236 h 251"/>
                <a:gd name="T34" fmla="*/ 346 w 723"/>
                <a:gd name="T35" fmla="*/ 165 h 251"/>
                <a:gd name="T36" fmla="*/ 103 w 723"/>
                <a:gd name="T37" fmla="*/ 194 h 251"/>
                <a:gd name="T38" fmla="*/ 0 w 723"/>
                <a:gd name="T39" fmla="*/ 84 h 251"/>
                <a:gd name="T40" fmla="*/ 65 w 723"/>
                <a:gd name="T41" fmla="*/ 37 h 251"/>
                <a:gd name="T42" fmla="*/ 145 w 723"/>
                <a:gd name="T43" fmla="*/ 0 h 251"/>
                <a:gd name="T44" fmla="*/ 200 w 723"/>
                <a:gd name="T45" fmla="*/ 0 h 251"/>
                <a:gd name="T46" fmla="*/ 200 w 723"/>
                <a:gd name="T47" fmla="*/ 0 h 25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23"/>
                <a:gd name="T73" fmla="*/ 0 h 251"/>
                <a:gd name="T74" fmla="*/ 723 w 723"/>
                <a:gd name="T75" fmla="*/ 251 h 25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23" h="251">
                  <a:moveTo>
                    <a:pt x="200" y="0"/>
                  </a:moveTo>
                  <a:lnTo>
                    <a:pt x="152" y="36"/>
                  </a:lnTo>
                  <a:lnTo>
                    <a:pt x="158" y="87"/>
                  </a:lnTo>
                  <a:lnTo>
                    <a:pt x="189" y="114"/>
                  </a:lnTo>
                  <a:lnTo>
                    <a:pt x="249" y="129"/>
                  </a:lnTo>
                  <a:lnTo>
                    <a:pt x="384" y="120"/>
                  </a:lnTo>
                  <a:lnTo>
                    <a:pt x="406" y="158"/>
                  </a:lnTo>
                  <a:lnTo>
                    <a:pt x="446" y="152"/>
                  </a:lnTo>
                  <a:lnTo>
                    <a:pt x="481" y="123"/>
                  </a:lnTo>
                  <a:lnTo>
                    <a:pt x="571" y="87"/>
                  </a:lnTo>
                  <a:lnTo>
                    <a:pt x="698" y="139"/>
                  </a:lnTo>
                  <a:lnTo>
                    <a:pt x="701" y="177"/>
                  </a:lnTo>
                  <a:lnTo>
                    <a:pt x="616" y="172"/>
                  </a:lnTo>
                  <a:lnTo>
                    <a:pt x="639" y="202"/>
                  </a:lnTo>
                  <a:lnTo>
                    <a:pt x="705" y="219"/>
                  </a:lnTo>
                  <a:lnTo>
                    <a:pt x="723" y="251"/>
                  </a:lnTo>
                  <a:lnTo>
                    <a:pt x="464" y="236"/>
                  </a:lnTo>
                  <a:lnTo>
                    <a:pt x="346" y="165"/>
                  </a:lnTo>
                  <a:lnTo>
                    <a:pt x="103" y="194"/>
                  </a:lnTo>
                  <a:lnTo>
                    <a:pt x="0" y="84"/>
                  </a:lnTo>
                  <a:lnTo>
                    <a:pt x="65" y="37"/>
                  </a:lnTo>
                  <a:lnTo>
                    <a:pt x="145" y="0"/>
                  </a:lnTo>
                  <a:lnTo>
                    <a:pt x="200" y="0"/>
                  </a:lnTo>
                  <a:close/>
                </a:path>
              </a:pathLst>
            </a:custGeom>
            <a:solidFill>
              <a:srgbClr val="E8967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31" name="Freeform 103"/>
            <p:cNvSpPr>
              <a:spLocks/>
            </p:cNvSpPr>
            <p:nvPr/>
          </p:nvSpPr>
          <p:spPr bwMode="auto">
            <a:xfrm>
              <a:off x="5260" y="1238"/>
              <a:ext cx="112" cy="141"/>
            </a:xfrm>
            <a:custGeom>
              <a:avLst/>
              <a:gdLst>
                <a:gd name="T0" fmla="*/ 89 w 445"/>
                <a:gd name="T1" fmla="*/ 120 h 562"/>
                <a:gd name="T2" fmla="*/ 308 w 445"/>
                <a:gd name="T3" fmla="*/ 64 h 562"/>
                <a:gd name="T4" fmla="*/ 350 w 445"/>
                <a:gd name="T5" fmla="*/ 0 h 562"/>
                <a:gd name="T6" fmla="*/ 402 w 445"/>
                <a:gd name="T7" fmla="*/ 70 h 562"/>
                <a:gd name="T8" fmla="*/ 438 w 445"/>
                <a:gd name="T9" fmla="*/ 172 h 562"/>
                <a:gd name="T10" fmla="*/ 445 w 445"/>
                <a:gd name="T11" fmla="*/ 311 h 562"/>
                <a:gd name="T12" fmla="*/ 398 w 445"/>
                <a:gd name="T13" fmla="*/ 401 h 562"/>
                <a:gd name="T14" fmla="*/ 320 w 445"/>
                <a:gd name="T15" fmla="*/ 450 h 562"/>
                <a:gd name="T16" fmla="*/ 229 w 445"/>
                <a:gd name="T17" fmla="*/ 549 h 562"/>
                <a:gd name="T18" fmla="*/ 195 w 445"/>
                <a:gd name="T19" fmla="*/ 562 h 562"/>
                <a:gd name="T20" fmla="*/ 107 w 445"/>
                <a:gd name="T21" fmla="*/ 521 h 562"/>
                <a:gd name="T22" fmla="*/ 74 w 445"/>
                <a:gd name="T23" fmla="*/ 387 h 562"/>
                <a:gd name="T24" fmla="*/ 0 w 445"/>
                <a:gd name="T25" fmla="*/ 248 h 562"/>
                <a:gd name="T26" fmla="*/ 89 w 445"/>
                <a:gd name="T27" fmla="*/ 120 h 562"/>
                <a:gd name="T28" fmla="*/ 89 w 445"/>
                <a:gd name="T29" fmla="*/ 120 h 56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45"/>
                <a:gd name="T46" fmla="*/ 0 h 562"/>
                <a:gd name="T47" fmla="*/ 445 w 445"/>
                <a:gd name="T48" fmla="*/ 562 h 56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45" h="562">
                  <a:moveTo>
                    <a:pt x="89" y="120"/>
                  </a:moveTo>
                  <a:lnTo>
                    <a:pt x="308" y="64"/>
                  </a:lnTo>
                  <a:lnTo>
                    <a:pt x="350" y="0"/>
                  </a:lnTo>
                  <a:lnTo>
                    <a:pt x="402" y="70"/>
                  </a:lnTo>
                  <a:lnTo>
                    <a:pt x="438" y="172"/>
                  </a:lnTo>
                  <a:lnTo>
                    <a:pt x="445" y="311"/>
                  </a:lnTo>
                  <a:lnTo>
                    <a:pt x="398" y="401"/>
                  </a:lnTo>
                  <a:lnTo>
                    <a:pt x="320" y="450"/>
                  </a:lnTo>
                  <a:lnTo>
                    <a:pt x="229" y="549"/>
                  </a:lnTo>
                  <a:lnTo>
                    <a:pt x="195" y="562"/>
                  </a:lnTo>
                  <a:lnTo>
                    <a:pt x="107" y="521"/>
                  </a:lnTo>
                  <a:lnTo>
                    <a:pt x="74" y="387"/>
                  </a:lnTo>
                  <a:lnTo>
                    <a:pt x="0" y="248"/>
                  </a:lnTo>
                  <a:lnTo>
                    <a:pt x="89" y="120"/>
                  </a:lnTo>
                  <a:close/>
                </a:path>
              </a:pathLst>
            </a:custGeom>
            <a:solidFill>
              <a:srgbClr val="FFC7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32" name="Freeform 104"/>
            <p:cNvSpPr>
              <a:spLocks/>
            </p:cNvSpPr>
            <p:nvPr/>
          </p:nvSpPr>
          <p:spPr bwMode="auto">
            <a:xfrm>
              <a:off x="5264" y="1240"/>
              <a:ext cx="100" cy="140"/>
            </a:xfrm>
            <a:custGeom>
              <a:avLst/>
              <a:gdLst>
                <a:gd name="T0" fmla="*/ 399 w 399"/>
                <a:gd name="T1" fmla="*/ 87 h 560"/>
                <a:gd name="T2" fmla="*/ 347 w 399"/>
                <a:gd name="T3" fmla="*/ 72 h 560"/>
                <a:gd name="T4" fmla="*/ 241 w 399"/>
                <a:gd name="T5" fmla="*/ 93 h 560"/>
                <a:gd name="T6" fmla="*/ 188 w 399"/>
                <a:gd name="T7" fmla="*/ 135 h 560"/>
                <a:gd name="T8" fmla="*/ 244 w 399"/>
                <a:gd name="T9" fmla="*/ 128 h 560"/>
                <a:gd name="T10" fmla="*/ 293 w 399"/>
                <a:gd name="T11" fmla="*/ 126 h 560"/>
                <a:gd name="T12" fmla="*/ 285 w 399"/>
                <a:gd name="T13" fmla="*/ 199 h 560"/>
                <a:gd name="T14" fmla="*/ 299 w 399"/>
                <a:gd name="T15" fmla="*/ 242 h 560"/>
                <a:gd name="T16" fmla="*/ 267 w 399"/>
                <a:gd name="T17" fmla="*/ 246 h 560"/>
                <a:gd name="T18" fmla="*/ 248 w 399"/>
                <a:gd name="T19" fmla="*/ 280 h 560"/>
                <a:gd name="T20" fmla="*/ 337 w 399"/>
                <a:gd name="T21" fmla="*/ 274 h 560"/>
                <a:gd name="T22" fmla="*/ 329 w 399"/>
                <a:gd name="T23" fmla="*/ 302 h 560"/>
                <a:gd name="T24" fmla="*/ 299 w 399"/>
                <a:gd name="T25" fmla="*/ 334 h 560"/>
                <a:gd name="T26" fmla="*/ 283 w 399"/>
                <a:gd name="T27" fmla="*/ 337 h 560"/>
                <a:gd name="T28" fmla="*/ 275 w 399"/>
                <a:gd name="T29" fmla="*/ 320 h 560"/>
                <a:gd name="T30" fmla="*/ 238 w 399"/>
                <a:gd name="T31" fmla="*/ 315 h 560"/>
                <a:gd name="T32" fmla="*/ 199 w 399"/>
                <a:gd name="T33" fmla="*/ 246 h 560"/>
                <a:gd name="T34" fmla="*/ 187 w 399"/>
                <a:gd name="T35" fmla="*/ 208 h 560"/>
                <a:gd name="T36" fmla="*/ 152 w 399"/>
                <a:gd name="T37" fmla="*/ 194 h 560"/>
                <a:gd name="T38" fmla="*/ 163 w 399"/>
                <a:gd name="T39" fmla="*/ 253 h 560"/>
                <a:gd name="T40" fmla="*/ 127 w 399"/>
                <a:gd name="T41" fmla="*/ 338 h 560"/>
                <a:gd name="T42" fmla="*/ 166 w 399"/>
                <a:gd name="T43" fmla="*/ 363 h 560"/>
                <a:gd name="T44" fmla="*/ 176 w 399"/>
                <a:gd name="T45" fmla="*/ 389 h 560"/>
                <a:gd name="T46" fmla="*/ 243 w 399"/>
                <a:gd name="T47" fmla="*/ 410 h 560"/>
                <a:gd name="T48" fmla="*/ 240 w 399"/>
                <a:gd name="T49" fmla="*/ 430 h 560"/>
                <a:gd name="T50" fmla="*/ 176 w 399"/>
                <a:gd name="T51" fmla="*/ 453 h 560"/>
                <a:gd name="T52" fmla="*/ 168 w 399"/>
                <a:gd name="T53" fmla="*/ 477 h 560"/>
                <a:gd name="T54" fmla="*/ 192 w 399"/>
                <a:gd name="T55" fmla="*/ 514 h 560"/>
                <a:gd name="T56" fmla="*/ 207 w 399"/>
                <a:gd name="T57" fmla="*/ 536 h 560"/>
                <a:gd name="T58" fmla="*/ 142 w 399"/>
                <a:gd name="T59" fmla="*/ 560 h 560"/>
                <a:gd name="T60" fmla="*/ 80 w 399"/>
                <a:gd name="T61" fmla="*/ 485 h 560"/>
                <a:gd name="T62" fmla="*/ 62 w 399"/>
                <a:gd name="T63" fmla="*/ 404 h 560"/>
                <a:gd name="T64" fmla="*/ 5 w 399"/>
                <a:gd name="T65" fmla="*/ 308 h 560"/>
                <a:gd name="T66" fmla="*/ 0 w 399"/>
                <a:gd name="T67" fmla="*/ 206 h 560"/>
                <a:gd name="T68" fmla="*/ 24 w 399"/>
                <a:gd name="T69" fmla="*/ 159 h 560"/>
                <a:gd name="T70" fmla="*/ 49 w 399"/>
                <a:gd name="T71" fmla="*/ 117 h 560"/>
                <a:gd name="T72" fmla="*/ 248 w 399"/>
                <a:gd name="T73" fmla="*/ 69 h 560"/>
                <a:gd name="T74" fmla="*/ 307 w 399"/>
                <a:gd name="T75" fmla="*/ 51 h 560"/>
                <a:gd name="T76" fmla="*/ 333 w 399"/>
                <a:gd name="T77" fmla="*/ 0 h 560"/>
                <a:gd name="T78" fmla="*/ 389 w 399"/>
                <a:gd name="T79" fmla="*/ 39 h 560"/>
                <a:gd name="T80" fmla="*/ 399 w 399"/>
                <a:gd name="T81" fmla="*/ 87 h 560"/>
                <a:gd name="T82" fmla="*/ 399 w 399"/>
                <a:gd name="T83" fmla="*/ 87 h 56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99"/>
                <a:gd name="T127" fmla="*/ 0 h 560"/>
                <a:gd name="T128" fmla="*/ 399 w 399"/>
                <a:gd name="T129" fmla="*/ 560 h 56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99" h="560">
                  <a:moveTo>
                    <a:pt x="399" y="87"/>
                  </a:moveTo>
                  <a:lnTo>
                    <a:pt x="347" y="72"/>
                  </a:lnTo>
                  <a:lnTo>
                    <a:pt x="241" y="93"/>
                  </a:lnTo>
                  <a:lnTo>
                    <a:pt x="188" y="135"/>
                  </a:lnTo>
                  <a:lnTo>
                    <a:pt x="244" y="128"/>
                  </a:lnTo>
                  <a:lnTo>
                    <a:pt x="293" y="126"/>
                  </a:lnTo>
                  <a:lnTo>
                    <a:pt x="285" y="199"/>
                  </a:lnTo>
                  <a:lnTo>
                    <a:pt x="299" y="242"/>
                  </a:lnTo>
                  <a:lnTo>
                    <a:pt x="267" y="246"/>
                  </a:lnTo>
                  <a:lnTo>
                    <a:pt x="248" y="280"/>
                  </a:lnTo>
                  <a:lnTo>
                    <a:pt x="337" y="274"/>
                  </a:lnTo>
                  <a:lnTo>
                    <a:pt x="329" y="302"/>
                  </a:lnTo>
                  <a:lnTo>
                    <a:pt x="299" y="334"/>
                  </a:lnTo>
                  <a:lnTo>
                    <a:pt x="283" y="337"/>
                  </a:lnTo>
                  <a:lnTo>
                    <a:pt x="275" y="320"/>
                  </a:lnTo>
                  <a:lnTo>
                    <a:pt x="238" y="315"/>
                  </a:lnTo>
                  <a:lnTo>
                    <a:pt x="199" y="246"/>
                  </a:lnTo>
                  <a:lnTo>
                    <a:pt x="187" y="208"/>
                  </a:lnTo>
                  <a:lnTo>
                    <a:pt x="152" y="194"/>
                  </a:lnTo>
                  <a:lnTo>
                    <a:pt x="163" y="253"/>
                  </a:lnTo>
                  <a:lnTo>
                    <a:pt x="127" y="338"/>
                  </a:lnTo>
                  <a:lnTo>
                    <a:pt x="166" y="363"/>
                  </a:lnTo>
                  <a:lnTo>
                    <a:pt x="176" y="389"/>
                  </a:lnTo>
                  <a:lnTo>
                    <a:pt x="243" y="410"/>
                  </a:lnTo>
                  <a:lnTo>
                    <a:pt x="240" y="430"/>
                  </a:lnTo>
                  <a:lnTo>
                    <a:pt x="176" y="453"/>
                  </a:lnTo>
                  <a:lnTo>
                    <a:pt x="168" y="477"/>
                  </a:lnTo>
                  <a:lnTo>
                    <a:pt x="192" y="514"/>
                  </a:lnTo>
                  <a:lnTo>
                    <a:pt x="207" y="536"/>
                  </a:lnTo>
                  <a:lnTo>
                    <a:pt x="142" y="560"/>
                  </a:lnTo>
                  <a:lnTo>
                    <a:pt x="80" y="485"/>
                  </a:lnTo>
                  <a:lnTo>
                    <a:pt x="62" y="404"/>
                  </a:lnTo>
                  <a:lnTo>
                    <a:pt x="5" y="308"/>
                  </a:lnTo>
                  <a:lnTo>
                    <a:pt x="0" y="206"/>
                  </a:lnTo>
                  <a:lnTo>
                    <a:pt x="24" y="159"/>
                  </a:lnTo>
                  <a:lnTo>
                    <a:pt x="49" y="117"/>
                  </a:lnTo>
                  <a:lnTo>
                    <a:pt x="248" y="69"/>
                  </a:lnTo>
                  <a:lnTo>
                    <a:pt x="307" y="51"/>
                  </a:lnTo>
                  <a:lnTo>
                    <a:pt x="333" y="0"/>
                  </a:lnTo>
                  <a:lnTo>
                    <a:pt x="389" y="39"/>
                  </a:lnTo>
                  <a:lnTo>
                    <a:pt x="399" y="87"/>
                  </a:lnTo>
                  <a:close/>
                </a:path>
              </a:pathLst>
            </a:custGeom>
            <a:solidFill>
              <a:srgbClr val="E8967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33" name="Freeform 105"/>
            <p:cNvSpPr>
              <a:spLocks/>
            </p:cNvSpPr>
            <p:nvPr/>
          </p:nvSpPr>
          <p:spPr bwMode="auto">
            <a:xfrm>
              <a:off x="5169" y="1352"/>
              <a:ext cx="95" cy="242"/>
            </a:xfrm>
            <a:custGeom>
              <a:avLst/>
              <a:gdLst>
                <a:gd name="T0" fmla="*/ 266 w 380"/>
                <a:gd name="T1" fmla="*/ 3 h 968"/>
                <a:gd name="T2" fmla="*/ 279 w 380"/>
                <a:gd name="T3" fmla="*/ 69 h 968"/>
                <a:gd name="T4" fmla="*/ 267 w 380"/>
                <a:gd name="T5" fmla="*/ 413 h 968"/>
                <a:gd name="T6" fmla="*/ 198 w 380"/>
                <a:gd name="T7" fmla="*/ 738 h 968"/>
                <a:gd name="T8" fmla="*/ 6 w 380"/>
                <a:gd name="T9" fmla="*/ 860 h 968"/>
                <a:gd name="T10" fmla="*/ 0 w 380"/>
                <a:gd name="T11" fmla="*/ 968 h 968"/>
                <a:gd name="T12" fmla="*/ 79 w 380"/>
                <a:gd name="T13" fmla="*/ 921 h 968"/>
                <a:gd name="T14" fmla="*/ 234 w 380"/>
                <a:gd name="T15" fmla="*/ 959 h 968"/>
                <a:gd name="T16" fmla="*/ 231 w 380"/>
                <a:gd name="T17" fmla="*/ 904 h 968"/>
                <a:gd name="T18" fmla="*/ 370 w 380"/>
                <a:gd name="T19" fmla="*/ 896 h 968"/>
                <a:gd name="T20" fmla="*/ 356 w 380"/>
                <a:gd name="T21" fmla="*/ 874 h 968"/>
                <a:gd name="T22" fmla="*/ 307 w 380"/>
                <a:gd name="T23" fmla="*/ 846 h 968"/>
                <a:gd name="T24" fmla="*/ 285 w 380"/>
                <a:gd name="T25" fmla="*/ 771 h 968"/>
                <a:gd name="T26" fmla="*/ 302 w 380"/>
                <a:gd name="T27" fmla="*/ 554 h 968"/>
                <a:gd name="T28" fmla="*/ 320 w 380"/>
                <a:gd name="T29" fmla="*/ 346 h 968"/>
                <a:gd name="T30" fmla="*/ 325 w 380"/>
                <a:gd name="T31" fmla="*/ 257 h 968"/>
                <a:gd name="T32" fmla="*/ 380 w 380"/>
                <a:gd name="T33" fmla="*/ 232 h 968"/>
                <a:gd name="T34" fmla="*/ 362 w 380"/>
                <a:gd name="T35" fmla="*/ 120 h 968"/>
                <a:gd name="T36" fmla="*/ 352 w 380"/>
                <a:gd name="T37" fmla="*/ 68 h 968"/>
                <a:gd name="T38" fmla="*/ 322 w 380"/>
                <a:gd name="T39" fmla="*/ 0 h 968"/>
                <a:gd name="T40" fmla="*/ 266 w 380"/>
                <a:gd name="T41" fmla="*/ 3 h 968"/>
                <a:gd name="T42" fmla="*/ 266 w 380"/>
                <a:gd name="T43" fmla="*/ 3 h 9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80"/>
                <a:gd name="T67" fmla="*/ 0 h 968"/>
                <a:gd name="T68" fmla="*/ 380 w 380"/>
                <a:gd name="T69" fmla="*/ 968 h 9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80" h="968">
                  <a:moveTo>
                    <a:pt x="266" y="3"/>
                  </a:moveTo>
                  <a:lnTo>
                    <a:pt x="279" y="69"/>
                  </a:lnTo>
                  <a:lnTo>
                    <a:pt x="267" y="413"/>
                  </a:lnTo>
                  <a:lnTo>
                    <a:pt x="198" y="738"/>
                  </a:lnTo>
                  <a:lnTo>
                    <a:pt x="6" y="860"/>
                  </a:lnTo>
                  <a:lnTo>
                    <a:pt x="0" y="968"/>
                  </a:lnTo>
                  <a:lnTo>
                    <a:pt x="79" y="921"/>
                  </a:lnTo>
                  <a:lnTo>
                    <a:pt x="234" y="959"/>
                  </a:lnTo>
                  <a:lnTo>
                    <a:pt x="231" y="904"/>
                  </a:lnTo>
                  <a:lnTo>
                    <a:pt x="370" y="896"/>
                  </a:lnTo>
                  <a:lnTo>
                    <a:pt x="356" y="874"/>
                  </a:lnTo>
                  <a:lnTo>
                    <a:pt x="307" y="846"/>
                  </a:lnTo>
                  <a:lnTo>
                    <a:pt x="285" y="771"/>
                  </a:lnTo>
                  <a:lnTo>
                    <a:pt x="302" y="554"/>
                  </a:lnTo>
                  <a:lnTo>
                    <a:pt x="320" y="346"/>
                  </a:lnTo>
                  <a:lnTo>
                    <a:pt x="325" y="257"/>
                  </a:lnTo>
                  <a:lnTo>
                    <a:pt x="380" y="232"/>
                  </a:lnTo>
                  <a:lnTo>
                    <a:pt x="362" y="120"/>
                  </a:lnTo>
                  <a:lnTo>
                    <a:pt x="352" y="68"/>
                  </a:lnTo>
                  <a:lnTo>
                    <a:pt x="322" y="0"/>
                  </a:lnTo>
                  <a:lnTo>
                    <a:pt x="266" y="3"/>
                  </a:lnTo>
                  <a:close/>
                </a:path>
              </a:pathLst>
            </a:custGeom>
            <a:solidFill>
              <a:srgbClr val="665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34" name="Freeform 106"/>
            <p:cNvSpPr>
              <a:spLocks/>
            </p:cNvSpPr>
            <p:nvPr/>
          </p:nvSpPr>
          <p:spPr bwMode="auto">
            <a:xfrm>
              <a:off x="4993" y="1569"/>
              <a:ext cx="37" cy="20"/>
            </a:xfrm>
            <a:custGeom>
              <a:avLst/>
              <a:gdLst>
                <a:gd name="T0" fmla="*/ 49 w 149"/>
                <a:gd name="T1" fmla="*/ 0 h 79"/>
                <a:gd name="T2" fmla="*/ 51 w 149"/>
                <a:gd name="T3" fmla="*/ 41 h 79"/>
                <a:gd name="T4" fmla="*/ 149 w 149"/>
                <a:gd name="T5" fmla="*/ 79 h 79"/>
                <a:gd name="T6" fmla="*/ 0 w 149"/>
                <a:gd name="T7" fmla="*/ 70 h 79"/>
                <a:gd name="T8" fmla="*/ 49 w 149"/>
                <a:gd name="T9" fmla="*/ 0 h 79"/>
                <a:gd name="T10" fmla="*/ 49 w 149"/>
                <a:gd name="T11" fmla="*/ 0 h 79"/>
                <a:gd name="T12" fmla="*/ 0 60000 65536"/>
                <a:gd name="T13" fmla="*/ 0 60000 65536"/>
                <a:gd name="T14" fmla="*/ 0 60000 65536"/>
                <a:gd name="T15" fmla="*/ 0 60000 65536"/>
                <a:gd name="T16" fmla="*/ 0 60000 65536"/>
                <a:gd name="T17" fmla="*/ 0 60000 65536"/>
                <a:gd name="T18" fmla="*/ 0 w 149"/>
                <a:gd name="T19" fmla="*/ 0 h 79"/>
                <a:gd name="T20" fmla="*/ 149 w 149"/>
                <a:gd name="T21" fmla="*/ 79 h 79"/>
              </a:gdLst>
              <a:ahLst/>
              <a:cxnLst>
                <a:cxn ang="T12">
                  <a:pos x="T0" y="T1"/>
                </a:cxn>
                <a:cxn ang="T13">
                  <a:pos x="T2" y="T3"/>
                </a:cxn>
                <a:cxn ang="T14">
                  <a:pos x="T4" y="T5"/>
                </a:cxn>
                <a:cxn ang="T15">
                  <a:pos x="T6" y="T7"/>
                </a:cxn>
                <a:cxn ang="T16">
                  <a:pos x="T8" y="T9"/>
                </a:cxn>
                <a:cxn ang="T17">
                  <a:pos x="T10" y="T11"/>
                </a:cxn>
              </a:cxnLst>
              <a:rect l="T18" t="T19" r="T20" b="T21"/>
              <a:pathLst>
                <a:path w="149" h="79">
                  <a:moveTo>
                    <a:pt x="49" y="0"/>
                  </a:moveTo>
                  <a:lnTo>
                    <a:pt x="51" y="41"/>
                  </a:lnTo>
                  <a:lnTo>
                    <a:pt x="149" y="79"/>
                  </a:lnTo>
                  <a:lnTo>
                    <a:pt x="0" y="70"/>
                  </a:lnTo>
                  <a:lnTo>
                    <a:pt x="49" y="0"/>
                  </a:lnTo>
                  <a:close/>
                </a:path>
              </a:pathLst>
            </a:custGeom>
            <a:solidFill>
              <a:srgbClr val="7A7A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35" name="Freeform 107"/>
            <p:cNvSpPr>
              <a:spLocks/>
            </p:cNvSpPr>
            <p:nvPr/>
          </p:nvSpPr>
          <p:spPr bwMode="auto">
            <a:xfrm>
              <a:off x="4995" y="1568"/>
              <a:ext cx="81" cy="74"/>
            </a:xfrm>
            <a:custGeom>
              <a:avLst/>
              <a:gdLst>
                <a:gd name="T0" fmla="*/ 99 w 323"/>
                <a:gd name="T1" fmla="*/ 5 h 298"/>
                <a:gd name="T2" fmla="*/ 170 w 323"/>
                <a:gd name="T3" fmla="*/ 32 h 298"/>
                <a:gd name="T4" fmla="*/ 194 w 323"/>
                <a:gd name="T5" fmla="*/ 117 h 298"/>
                <a:gd name="T6" fmla="*/ 246 w 323"/>
                <a:gd name="T7" fmla="*/ 133 h 298"/>
                <a:gd name="T8" fmla="*/ 172 w 323"/>
                <a:gd name="T9" fmla="*/ 251 h 298"/>
                <a:gd name="T10" fmla="*/ 79 w 323"/>
                <a:gd name="T11" fmla="*/ 260 h 298"/>
                <a:gd name="T12" fmla="*/ 0 w 323"/>
                <a:gd name="T13" fmla="*/ 195 h 298"/>
                <a:gd name="T14" fmla="*/ 60 w 323"/>
                <a:gd name="T15" fmla="*/ 298 h 298"/>
                <a:gd name="T16" fmla="*/ 184 w 323"/>
                <a:gd name="T17" fmla="*/ 290 h 298"/>
                <a:gd name="T18" fmla="*/ 243 w 323"/>
                <a:gd name="T19" fmla="*/ 222 h 298"/>
                <a:gd name="T20" fmla="*/ 323 w 323"/>
                <a:gd name="T21" fmla="*/ 222 h 298"/>
                <a:gd name="T22" fmla="*/ 315 w 323"/>
                <a:gd name="T23" fmla="*/ 103 h 298"/>
                <a:gd name="T24" fmla="*/ 240 w 323"/>
                <a:gd name="T25" fmla="*/ 82 h 298"/>
                <a:gd name="T26" fmla="*/ 200 w 323"/>
                <a:gd name="T27" fmla="*/ 0 h 298"/>
                <a:gd name="T28" fmla="*/ 99 w 323"/>
                <a:gd name="T29" fmla="*/ 5 h 298"/>
                <a:gd name="T30" fmla="*/ 99 w 323"/>
                <a:gd name="T31" fmla="*/ 5 h 2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23"/>
                <a:gd name="T49" fmla="*/ 0 h 298"/>
                <a:gd name="T50" fmla="*/ 323 w 323"/>
                <a:gd name="T51" fmla="*/ 298 h 29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23" h="298">
                  <a:moveTo>
                    <a:pt x="99" y="5"/>
                  </a:moveTo>
                  <a:lnTo>
                    <a:pt x="170" y="32"/>
                  </a:lnTo>
                  <a:lnTo>
                    <a:pt x="194" y="117"/>
                  </a:lnTo>
                  <a:lnTo>
                    <a:pt x="246" y="133"/>
                  </a:lnTo>
                  <a:lnTo>
                    <a:pt x="172" y="251"/>
                  </a:lnTo>
                  <a:lnTo>
                    <a:pt x="79" y="260"/>
                  </a:lnTo>
                  <a:lnTo>
                    <a:pt x="0" y="195"/>
                  </a:lnTo>
                  <a:lnTo>
                    <a:pt x="60" y="298"/>
                  </a:lnTo>
                  <a:lnTo>
                    <a:pt x="184" y="290"/>
                  </a:lnTo>
                  <a:lnTo>
                    <a:pt x="243" y="222"/>
                  </a:lnTo>
                  <a:lnTo>
                    <a:pt x="323" y="222"/>
                  </a:lnTo>
                  <a:lnTo>
                    <a:pt x="315" y="103"/>
                  </a:lnTo>
                  <a:lnTo>
                    <a:pt x="240" y="82"/>
                  </a:lnTo>
                  <a:lnTo>
                    <a:pt x="200" y="0"/>
                  </a:lnTo>
                  <a:lnTo>
                    <a:pt x="99" y="5"/>
                  </a:lnTo>
                  <a:close/>
                </a:path>
              </a:pathLst>
            </a:custGeom>
            <a:solidFill>
              <a:srgbClr val="7A7A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36" name="Freeform 108"/>
            <p:cNvSpPr>
              <a:spLocks/>
            </p:cNvSpPr>
            <p:nvPr/>
          </p:nvSpPr>
          <p:spPr bwMode="auto">
            <a:xfrm>
              <a:off x="5127" y="1584"/>
              <a:ext cx="96" cy="77"/>
            </a:xfrm>
            <a:custGeom>
              <a:avLst/>
              <a:gdLst>
                <a:gd name="T0" fmla="*/ 384 w 384"/>
                <a:gd name="T1" fmla="*/ 46 h 306"/>
                <a:gd name="T2" fmla="*/ 250 w 384"/>
                <a:gd name="T3" fmla="*/ 22 h 306"/>
                <a:gd name="T4" fmla="*/ 174 w 384"/>
                <a:gd name="T5" fmla="*/ 95 h 306"/>
                <a:gd name="T6" fmla="*/ 99 w 384"/>
                <a:gd name="T7" fmla="*/ 85 h 306"/>
                <a:gd name="T8" fmla="*/ 54 w 384"/>
                <a:gd name="T9" fmla="*/ 127 h 306"/>
                <a:gd name="T10" fmla="*/ 123 w 384"/>
                <a:gd name="T11" fmla="*/ 157 h 306"/>
                <a:gd name="T12" fmla="*/ 167 w 384"/>
                <a:gd name="T13" fmla="*/ 135 h 306"/>
                <a:gd name="T14" fmla="*/ 211 w 384"/>
                <a:gd name="T15" fmla="*/ 265 h 306"/>
                <a:gd name="T16" fmla="*/ 350 w 384"/>
                <a:gd name="T17" fmla="*/ 306 h 306"/>
                <a:gd name="T18" fmla="*/ 202 w 384"/>
                <a:gd name="T19" fmla="*/ 302 h 306"/>
                <a:gd name="T20" fmla="*/ 145 w 384"/>
                <a:gd name="T21" fmla="*/ 194 h 306"/>
                <a:gd name="T22" fmla="*/ 35 w 384"/>
                <a:gd name="T23" fmla="*/ 187 h 306"/>
                <a:gd name="T24" fmla="*/ 0 w 384"/>
                <a:gd name="T25" fmla="*/ 115 h 306"/>
                <a:gd name="T26" fmla="*/ 27 w 384"/>
                <a:gd name="T27" fmla="*/ 22 h 306"/>
                <a:gd name="T28" fmla="*/ 170 w 384"/>
                <a:gd name="T29" fmla="*/ 46 h 306"/>
                <a:gd name="T30" fmla="*/ 253 w 384"/>
                <a:gd name="T31" fmla="*/ 0 h 306"/>
                <a:gd name="T32" fmla="*/ 384 w 384"/>
                <a:gd name="T33" fmla="*/ 46 h 306"/>
                <a:gd name="T34" fmla="*/ 384 w 384"/>
                <a:gd name="T35" fmla="*/ 46 h 30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84"/>
                <a:gd name="T55" fmla="*/ 0 h 306"/>
                <a:gd name="T56" fmla="*/ 384 w 384"/>
                <a:gd name="T57" fmla="*/ 306 h 30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84" h="306">
                  <a:moveTo>
                    <a:pt x="384" y="46"/>
                  </a:moveTo>
                  <a:lnTo>
                    <a:pt x="250" y="22"/>
                  </a:lnTo>
                  <a:lnTo>
                    <a:pt x="174" y="95"/>
                  </a:lnTo>
                  <a:lnTo>
                    <a:pt x="99" y="85"/>
                  </a:lnTo>
                  <a:lnTo>
                    <a:pt x="54" y="127"/>
                  </a:lnTo>
                  <a:lnTo>
                    <a:pt x="123" y="157"/>
                  </a:lnTo>
                  <a:lnTo>
                    <a:pt x="167" y="135"/>
                  </a:lnTo>
                  <a:lnTo>
                    <a:pt x="211" y="265"/>
                  </a:lnTo>
                  <a:lnTo>
                    <a:pt x="350" y="306"/>
                  </a:lnTo>
                  <a:lnTo>
                    <a:pt x="202" y="302"/>
                  </a:lnTo>
                  <a:lnTo>
                    <a:pt x="145" y="194"/>
                  </a:lnTo>
                  <a:lnTo>
                    <a:pt x="35" y="187"/>
                  </a:lnTo>
                  <a:lnTo>
                    <a:pt x="0" y="115"/>
                  </a:lnTo>
                  <a:lnTo>
                    <a:pt x="27" y="22"/>
                  </a:lnTo>
                  <a:lnTo>
                    <a:pt x="170" y="46"/>
                  </a:lnTo>
                  <a:lnTo>
                    <a:pt x="253" y="0"/>
                  </a:lnTo>
                  <a:lnTo>
                    <a:pt x="384" y="46"/>
                  </a:lnTo>
                  <a:close/>
                </a:path>
              </a:pathLst>
            </a:custGeom>
            <a:solidFill>
              <a:srgbClr val="7A7A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37" name="Freeform 109"/>
            <p:cNvSpPr>
              <a:spLocks/>
            </p:cNvSpPr>
            <p:nvPr/>
          </p:nvSpPr>
          <p:spPr bwMode="auto">
            <a:xfrm>
              <a:off x="5478" y="1398"/>
              <a:ext cx="143" cy="153"/>
            </a:xfrm>
            <a:custGeom>
              <a:avLst/>
              <a:gdLst>
                <a:gd name="T0" fmla="*/ 33 w 570"/>
                <a:gd name="T1" fmla="*/ 139 h 610"/>
                <a:gd name="T2" fmla="*/ 130 w 570"/>
                <a:gd name="T3" fmla="*/ 65 h 610"/>
                <a:gd name="T4" fmla="*/ 188 w 570"/>
                <a:gd name="T5" fmla="*/ 148 h 610"/>
                <a:gd name="T6" fmla="*/ 246 w 570"/>
                <a:gd name="T7" fmla="*/ 113 h 610"/>
                <a:gd name="T8" fmla="*/ 276 w 570"/>
                <a:gd name="T9" fmla="*/ 0 h 610"/>
                <a:gd name="T10" fmla="*/ 388 w 570"/>
                <a:gd name="T11" fmla="*/ 25 h 610"/>
                <a:gd name="T12" fmla="*/ 373 w 570"/>
                <a:gd name="T13" fmla="*/ 139 h 610"/>
                <a:gd name="T14" fmla="*/ 424 w 570"/>
                <a:gd name="T15" fmla="*/ 181 h 610"/>
                <a:gd name="T16" fmla="*/ 531 w 570"/>
                <a:gd name="T17" fmla="*/ 154 h 610"/>
                <a:gd name="T18" fmla="*/ 570 w 570"/>
                <a:gd name="T19" fmla="*/ 261 h 610"/>
                <a:gd name="T20" fmla="*/ 491 w 570"/>
                <a:gd name="T21" fmla="*/ 297 h 610"/>
                <a:gd name="T22" fmla="*/ 467 w 570"/>
                <a:gd name="T23" fmla="*/ 429 h 610"/>
                <a:gd name="T24" fmla="*/ 519 w 570"/>
                <a:gd name="T25" fmla="*/ 481 h 610"/>
                <a:gd name="T26" fmla="*/ 443 w 570"/>
                <a:gd name="T27" fmla="*/ 591 h 610"/>
                <a:gd name="T28" fmla="*/ 376 w 570"/>
                <a:gd name="T29" fmla="*/ 520 h 610"/>
                <a:gd name="T30" fmla="*/ 297 w 570"/>
                <a:gd name="T31" fmla="*/ 539 h 610"/>
                <a:gd name="T32" fmla="*/ 279 w 570"/>
                <a:gd name="T33" fmla="*/ 610 h 610"/>
                <a:gd name="T34" fmla="*/ 170 w 570"/>
                <a:gd name="T35" fmla="*/ 600 h 610"/>
                <a:gd name="T36" fmla="*/ 166 w 570"/>
                <a:gd name="T37" fmla="*/ 522 h 610"/>
                <a:gd name="T38" fmla="*/ 106 w 570"/>
                <a:gd name="T39" fmla="*/ 455 h 610"/>
                <a:gd name="T40" fmla="*/ 33 w 570"/>
                <a:gd name="T41" fmla="*/ 475 h 610"/>
                <a:gd name="T42" fmla="*/ 0 w 570"/>
                <a:gd name="T43" fmla="*/ 343 h 610"/>
                <a:gd name="T44" fmla="*/ 67 w 570"/>
                <a:gd name="T45" fmla="*/ 307 h 610"/>
                <a:gd name="T46" fmla="*/ 79 w 570"/>
                <a:gd name="T47" fmla="*/ 219 h 610"/>
                <a:gd name="T48" fmla="*/ 33 w 570"/>
                <a:gd name="T49" fmla="*/ 139 h 610"/>
                <a:gd name="T50" fmla="*/ 33 w 570"/>
                <a:gd name="T51" fmla="*/ 139 h 61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70"/>
                <a:gd name="T79" fmla="*/ 0 h 610"/>
                <a:gd name="T80" fmla="*/ 570 w 570"/>
                <a:gd name="T81" fmla="*/ 610 h 61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70" h="610">
                  <a:moveTo>
                    <a:pt x="33" y="139"/>
                  </a:moveTo>
                  <a:lnTo>
                    <a:pt x="130" y="65"/>
                  </a:lnTo>
                  <a:lnTo>
                    <a:pt x="188" y="148"/>
                  </a:lnTo>
                  <a:lnTo>
                    <a:pt x="246" y="113"/>
                  </a:lnTo>
                  <a:lnTo>
                    <a:pt x="276" y="0"/>
                  </a:lnTo>
                  <a:lnTo>
                    <a:pt x="388" y="25"/>
                  </a:lnTo>
                  <a:lnTo>
                    <a:pt x="373" y="139"/>
                  </a:lnTo>
                  <a:lnTo>
                    <a:pt x="424" y="181"/>
                  </a:lnTo>
                  <a:lnTo>
                    <a:pt x="531" y="154"/>
                  </a:lnTo>
                  <a:lnTo>
                    <a:pt x="570" y="261"/>
                  </a:lnTo>
                  <a:lnTo>
                    <a:pt x="491" y="297"/>
                  </a:lnTo>
                  <a:lnTo>
                    <a:pt x="467" y="429"/>
                  </a:lnTo>
                  <a:lnTo>
                    <a:pt x="519" y="481"/>
                  </a:lnTo>
                  <a:lnTo>
                    <a:pt x="443" y="591"/>
                  </a:lnTo>
                  <a:lnTo>
                    <a:pt x="376" y="520"/>
                  </a:lnTo>
                  <a:lnTo>
                    <a:pt x="297" y="539"/>
                  </a:lnTo>
                  <a:lnTo>
                    <a:pt x="279" y="610"/>
                  </a:lnTo>
                  <a:lnTo>
                    <a:pt x="170" y="600"/>
                  </a:lnTo>
                  <a:lnTo>
                    <a:pt x="166" y="522"/>
                  </a:lnTo>
                  <a:lnTo>
                    <a:pt x="106" y="455"/>
                  </a:lnTo>
                  <a:lnTo>
                    <a:pt x="33" y="475"/>
                  </a:lnTo>
                  <a:lnTo>
                    <a:pt x="0" y="343"/>
                  </a:lnTo>
                  <a:lnTo>
                    <a:pt x="67" y="307"/>
                  </a:lnTo>
                  <a:lnTo>
                    <a:pt x="79" y="219"/>
                  </a:lnTo>
                  <a:lnTo>
                    <a:pt x="33" y="139"/>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38" name="Freeform 110"/>
            <p:cNvSpPr>
              <a:spLocks/>
            </p:cNvSpPr>
            <p:nvPr/>
          </p:nvSpPr>
          <p:spPr bwMode="auto">
            <a:xfrm>
              <a:off x="5512" y="1452"/>
              <a:ext cx="62" cy="73"/>
            </a:xfrm>
            <a:custGeom>
              <a:avLst/>
              <a:gdLst>
                <a:gd name="T0" fmla="*/ 119 w 251"/>
                <a:gd name="T1" fmla="*/ 0 h 293"/>
                <a:gd name="T2" fmla="*/ 92 w 251"/>
                <a:gd name="T3" fmla="*/ 84 h 293"/>
                <a:gd name="T4" fmla="*/ 120 w 251"/>
                <a:gd name="T5" fmla="*/ 153 h 293"/>
                <a:gd name="T6" fmla="*/ 188 w 251"/>
                <a:gd name="T7" fmla="*/ 153 h 293"/>
                <a:gd name="T8" fmla="*/ 251 w 251"/>
                <a:gd name="T9" fmla="*/ 109 h 293"/>
                <a:gd name="T10" fmla="*/ 235 w 251"/>
                <a:gd name="T11" fmla="*/ 245 h 293"/>
                <a:gd name="T12" fmla="*/ 152 w 251"/>
                <a:gd name="T13" fmla="*/ 293 h 293"/>
                <a:gd name="T14" fmla="*/ 34 w 251"/>
                <a:gd name="T15" fmla="*/ 243 h 293"/>
                <a:gd name="T16" fmla="*/ 0 w 251"/>
                <a:gd name="T17" fmla="*/ 161 h 293"/>
                <a:gd name="T18" fmla="*/ 59 w 251"/>
                <a:gd name="T19" fmla="*/ 53 h 293"/>
                <a:gd name="T20" fmla="*/ 119 w 251"/>
                <a:gd name="T21" fmla="*/ 0 h 293"/>
                <a:gd name="T22" fmla="*/ 119 w 251"/>
                <a:gd name="T23" fmla="*/ 0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51"/>
                <a:gd name="T37" fmla="*/ 0 h 293"/>
                <a:gd name="T38" fmla="*/ 251 w 251"/>
                <a:gd name="T39" fmla="*/ 293 h 29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51" h="293">
                  <a:moveTo>
                    <a:pt x="119" y="0"/>
                  </a:moveTo>
                  <a:lnTo>
                    <a:pt x="92" y="84"/>
                  </a:lnTo>
                  <a:lnTo>
                    <a:pt x="120" y="153"/>
                  </a:lnTo>
                  <a:lnTo>
                    <a:pt x="188" y="153"/>
                  </a:lnTo>
                  <a:lnTo>
                    <a:pt x="251" y="109"/>
                  </a:lnTo>
                  <a:lnTo>
                    <a:pt x="235" y="245"/>
                  </a:lnTo>
                  <a:lnTo>
                    <a:pt x="152" y="293"/>
                  </a:lnTo>
                  <a:lnTo>
                    <a:pt x="34" y="243"/>
                  </a:lnTo>
                  <a:lnTo>
                    <a:pt x="0" y="161"/>
                  </a:lnTo>
                  <a:lnTo>
                    <a:pt x="59" y="53"/>
                  </a:lnTo>
                  <a:lnTo>
                    <a:pt x="119" y="0"/>
                  </a:lnTo>
                  <a:close/>
                </a:path>
              </a:pathLst>
            </a:custGeom>
            <a:solidFill>
              <a:srgbClr val="7A7A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39" name="Freeform 111"/>
            <p:cNvSpPr>
              <a:spLocks/>
            </p:cNvSpPr>
            <p:nvPr/>
          </p:nvSpPr>
          <p:spPr bwMode="auto">
            <a:xfrm>
              <a:off x="5488" y="1429"/>
              <a:ext cx="26" cy="49"/>
            </a:xfrm>
            <a:custGeom>
              <a:avLst/>
              <a:gdLst>
                <a:gd name="T0" fmla="*/ 27 w 106"/>
                <a:gd name="T1" fmla="*/ 0 h 198"/>
                <a:gd name="T2" fmla="*/ 106 w 106"/>
                <a:gd name="T3" fmla="*/ 73 h 198"/>
                <a:gd name="T4" fmla="*/ 72 w 106"/>
                <a:gd name="T5" fmla="*/ 124 h 198"/>
                <a:gd name="T6" fmla="*/ 60 w 106"/>
                <a:gd name="T7" fmla="*/ 198 h 198"/>
                <a:gd name="T8" fmla="*/ 29 w 106"/>
                <a:gd name="T9" fmla="*/ 185 h 198"/>
                <a:gd name="T10" fmla="*/ 41 w 106"/>
                <a:gd name="T11" fmla="*/ 97 h 198"/>
                <a:gd name="T12" fmla="*/ 0 w 106"/>
                <a:gd name="T13" fmla="*/ 29 h 198"/>
                <a:gd name="T14" fmla="*/ 27 w 106"/>
                <a:gd name="T15" fmla="*/ 0 h 198"/>
                <a:gd name="T16" fmla="*/ 27 w 106"/>
                <a:gd name="T17" fmla="*/ 0 h 19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98"/>
                <a:gd name="T29" fmla="*/ 106 w 106"/>
                <a:gd name="T30" fmla="*/ 198 h 19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98">
                  <a:moveTo>
                    <a:pt x="27" y="0"/>
                  </a:moveTo>
                  <a:lnTo>
                    <a:pt x="106" y="73"/>
                  </a:lnTo>
                  <a:lnTo>
                    <a:pt x="72" y="124"/>
                  </a:lnTo>
                  <a:lnTo>
                    <a:pt x="60" y="198"/>
                  </a:lnTo>
                  <a:lnTo>
                    <a:pt x="29" y="185"/>
                  </a:lnTo>
                  <a:lnTo>
                    <a:pt x="41" y="97"/>
                  </a:lnTo>
                  <a:lnTo>
                    <a:pt x="0" y="29"/>
                  </a:lnTo>
                  <a:lnTo>
                    <a:pt x="27" y="0"/>
                  </a:lnTo>
                  <a:close/>
                </a:path>
              </a:pathLst>
            </a:custGeom>
            <a:solidFill>
              <a:srgbClr val="7A7A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40" name="Freeform 112"/>
            <p:cNvSpPr>
              <a:spLocks/>
            </p:cNvSpPr>
            <p:nvPr/>
          </p:nvSpPr>
          <p:spPr bwMode="auto">
            <a:xfrm>
              <a:off x="5482" y="1487"/>
              <a:ext cx="126" cy="67"/>
            </a:xfrm>
            <a:custGeom>
              <a:avLst/>
              <a:gdLst>
                <a:gd name="T0" fmla="*/ 0 w 504"/>
                <a:gd name="T1" fmla="*/ 17 h 270"/>
                <a:gd name="T2" fmla="*/ 29 w 504"/>
                <a:gd name="T3" fmla="*/ 75 h 270"/>
                <a:gd name="T4" fmla="*/ 96 w 504"/>
                <a:gd name="T5" fmla="*/ 48 h 270"/>
                <a:gd name="T6" fmla="*/ 138 w 504"/>
                <a:gd name="T7" fmla="*/ 0 h 270"/>
                <a:gd name="T8" fmla="*/ 247 w 504"/>
                <a:gd name="T9" fmla="*/ 131 h 270"/>
                <a:gd name="T10" fmla="*/ 354 w 504"/>
                <a:gd name="T11" fmla="*/ 106 h 270"/>
                <a:gd name="T12" fmla="*/ 392 w 504"/>
                <a:gd name="T13" fmla="*/ 92 h 270"/>
                <a:gd name="T14" fmla="*/ 380 w 504"/>
                <a:gd name="T15" fmla="*/ 142 h 270"/>
                <a:gd name="T16" fmla="*/ 421 w 504"/>
                <a:gd name="T17" fmla="*/ 181 h 270"/>
                <a:gd name="T18" fmla="*/ 504 w 504"/>
                <a:gd name="T19" fmla="*/ 128 h 270"/>
                <a:gd name="T20" fmla="*/ 428 w 504"/>
                <a:gd name="T21" fmla="*/ 238 h 270"/>
                <a:gd name="T22" fmla="*/ 358 w 504"/>
                <a:gd name="T23" fmla="*/ 179 h 270"/>
                <a:gd name="T24" fmla="*/ 295 w 504"/>
                <a:gd name="T25" fmla="*/ 181 h 270"/>
                <a:gd name="T26" fmla="*/ 263 w 504"/>
                <a:gd name="T27" fmla="*/ 270 h 270"/>
                <a:gd name="T28" fmla="*/ 147 w 504"/>
                <a:gd name="T29" fmla="*/ 264 h 270"/>
                <a:gd name="T30" fmla="*/ 151 w 504"/>
                <a:gd name="T31" fmla="*/ 169 h 270"/>
                <a:gd name="T32" fmla="*/ 91 w 504"/>
                <a:gd name="T33" fmla="*/ 102 h 270"/>
                <a:gd name="T34" fmla="*/ 18 w 504"/>
                <a:gd name="T35" fmla="*/ 135 h 270"/>
                <a:gd name="T36" fmla="*/ 0 w 504"/>
                <a:gd name="T37" fmla="*/ 17 h 270"/>
                <a:gd name="T38" fmla="*/ 0 w 504"/>
                <a:gd name="T39" fmla="*/ 17 h 27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04"/>
                <a:gd name="T61" fmla="*/ 0 h 270"/>
                <a:gd name="T62" fmla="*/ 504 w 504"/>
                <a:gd name="T63" fmla="*/ 270 h 27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04" h="270">
                  <a:moveTo>
                    <a:pt x="0" y="17"/>
                  </a:moveTo>
                  <a:lnTo>
                    <a:pt x="29" y="75"/>
                  </a:lnTo>
                  <a:lnTo>
                    <a:pt x="96" y="48"/>
                  </a:lnTo>
                  <a:lnTo>
                    <a:pt x="138" y="0"/>
                  </a:lnTo>
                  <a:lnTo>
                    <a:pt x="247" y="131"/>
                  </a:lnTo>
                  <a:lnTo>
                    <a:pt x="354" y="106"/>
                  </a:lnTo>
                  <a:lnTo>
                    <a:pt x="392" y="92"/>
                  </a:lnTo>
                  <a:lnTo>
                    <a:pt x="380" y="142"/>
                  </a:lnTo>
                  <a:lnTo>
                    <a:pt x="421" y="181"/>
                  </a:lnTo>
                  <a:lnTo>
                    <a:pt x="504" y="128"/>
                  </a:lnTo>
                  <a:lnTo>
                    <a:pt x="428" y="238"/>
                  </a:lnTo>
                  <a:lnTo>
                    <a:pt x="358" y="179"/>
                  </a:lnTo>
                  <a:lnTo>
                    <a:pt x="295" y="181"/>
                  </a:lnTo>
                  <a:lnTo>
                    <a:pt x="263" y="270"/>
                  </a:lnTo>
                  <a:lnTo>
                    <a:pt x="147" y="264"/>
                  </a:lnTo>
                  <a:lnTo>
                    <a:pt x="151" y="169"/>
                  </a:lnTo>
                  <a:lnTo>
                    <a:pt x="91" y="102"/>
                  </a:lnTo>
                  <a:lnTo>
                    <a:pt x="18" y="135"/>
                  </a:lnTo>
                  <a:lnTo>
                    <a:pt x="0" y="17"/>
                  </a:lnTo>
                  <a:close/>
                </a:path>
              </a:pathLst>
            </a:custGeom>
            <a:solidFill>
              <a:srgbClr val="7A7A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41" name="Freeform 113"/>
            <p:cNvSpPr>
              <a:spLocks/>
            </p:cNvSpPr>
            <p:nvPr/>
          </p:nvSpPr>
          <p:spPr bwMode="auto">
            <a:xfrm>
              <a:off x="5355" y="1485"/>
              <a:ext cx="83" cy="56"/>
            </a:xfrm>
            <a:custGeom>
              <a:avLst/>
              <a:gdLst>
                <a:gd name="T0" fmla="*/ 28 w 334"/>
                <a:gd name="T1" fmla="*/ 41 h 225"/>
                <a:gd name="T2" fmla="*/ 64 w 334"/>
                <a:gd name="T3" fmla="*/ 24 h 225"/>
                <a:gd name="T4" fmla="*/ 134 w 334"/>
                <a:gd name="T5" fmla="*/ 0 h 225"/>
                <a:gd name="T6" fmla="*/ 219 w 334"/>
                <a:gd name="T7" fmla="*/ 17 h 225"/>
                <a:gd name="T8" fmla="*/ 246 w 334"/>
                <a:gd name="T9" fmla="*/ 100 h 225"/>
                <a:gd name="T10" fmla="*/ 300 w 334"/>
                <a:gd name="T11" fmla="*/ 127 h 225"/>
                <a:gd name="T12" fmla="*/ 334 w 334"/>
                <a:gd name="T13" fmla="*/ 137 h 225"/>
                <a:gd name="T14" fmla="*/ 209 w 334"/>
                <a:gd name="T15" fmla="*/ 225 h 225"/>
                <a:gd name="T16" fmla="*/ 0 w 334"/>
                <a:gd name="T17" fmla="*/ 179 h 225"/>
                <a:gd name="T18" fmla="*/ 28 w 334"/>
                <a:gd name="T19" fmla="*/ 41 h 225"/>
                <a:gd name="T20" fmla="*/ 28 w 334"/>
                <a:gd name="T21" fmla="*/ 41 h 2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4"/>
                <a:gd name="T34" fmla="*/ 0 h 225"/>
                <a:gd name="T35" fmla="*/ 334 w 334"/>
                <a:gd name="T36" fmla="*/ 225 h 2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4" h="225">
                  <a:moveTo>
                    <a:pt x="28" y="41"/>
                  </a:moveTo>
                  <a:lnTo>
                    <a:pt x="64" y="24"/>
                  </a:lnTo>
                  <a:lnTo>
                    <a:pt x="134" y="0"/>
                  </a:lnTo>
                  <a:lnTo>
                    <a:pt x="219" y="17"/>
                  </a:lnTo>
                  <a:lnTo>
                    <a:pt x="246" y="100"/>
                  </a:lnTo>
                  <a:lnTo>
                    <a:pt x="300" y="127"/>
                  </a:lnTo>
                  <a:lnTo>
                    <a:pt x="334" y="137"/>
                  </a:lnTo>
                  <a:lnTo>
                    <a:pt x="209" y="225"/>
                  </a:lnTo>
                  <a:lnTo>
                    <a:pt x="0" y="179"/>
                  </a:lnTo>
                  <a:lnTo>
                    <a:pt x="28" y="41"/>
                  </a:lnTo>
                  <a:close/>
                </a:path>
              </a:pathLst>
            </a:custGeom>
            <a:solidFill>
              <a:srgbClr val="CCC4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42" name="Freeform 114"/>
            <p:cNvSpPr>
              <a:spLocks/>
            </p:cNvSpPr>
            <p:nvPr/>
          </p:nvSpPr>
          <p:spPr bwMode="auto">
            <a:xfrm>
              <a:off x="5251" y="1213"/>
              <a:ext cx="105" cy="61"/>
            </a:xfrm>
            <a:custGeom>
              <a:avLst/>
              <a:gdLst>
                <a:gd name="T0" fmla="*/ 0 w 420"/>
                <a:gd name="T1" fmla="*/ 118 h 246"/>
                <a:gd name="T2" fmla="*/ 98 w 420"/>
                <a:gd name="T3" fmla="*/ 41 h 246"/>
                <a:gd name="T4" fmla="*/ 208 w 420"/>
                <a:gd name="T5" fmla="*/ 0 h 246"/>
                <a:gd name="T6" fmla="*/ 304 w 420"/>
                <a:gd name="T7" fmla="*/ 11 h 246"/>
                <a:gd name="T8" fmla="*/ 315 w 420"/>
                <a:gd name="T9" fmla="*/ 74 h 246"/>
                <a:gd name="T10" fmla="*/ 420 w 420"/>
                <a:gd name="T11" fmla="*/ 49 h 246"/>
                <a:gd name="T12" fmla="*/ 344 w 420"/>
                <a:gd name="T13" fmla="*/ 166 h 246"/>
                <a:gd name="T14" fmla="*/ 113 w 420"/>
                <a:gd name="T15" fmla="*/ 246 h 246"/>
                <a:gd name="T16" fmla="*/ 0 w 420"/>
                <a:gd name="T17" fmla="*/ 118 h 246"/>
                <a:gd name="T18" fmla="*/ 0 w 420"/>
                <a:gd name="T19" fmla="*/ 118 h 2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0"/>
                <a:gd name="T31" fmla="*/ 0 h 246"/>
                <a:gd name="T32" fmla="*/ 420 w 420"/>
                <a:gd name="T33" fmla="*/ 246 h 24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0" h="246">
                  <a:moveTo>
                    <a:pt x="0" y="118"/>
                  </a:moveTo>
                  <a:lnTo>
                    <a:pt x="98" y="41"/>
                  </a:lnTo>
                  <a:lnTo>
                    <a:pt x="208" y="0"/>
                  </a:lnTo>
                  <a:lnTo>
                    <a:pt x="304" y="11"/>
                  </a:lnTo>
                  <a:lnTo>
                    <a:pt x="315" y="74"/>
                  </a:lnTo>
                  <a:lnTo>
                    <a:pt x="420" y="49"/>
                  </a:lnTo>
                  <a:lnTo>
                    <a:pt x="344" y="166"/>
                  </a:lnTo>
                  <a:lnTo>
                    <a:pt x="113" y="246"/>
                  </a:lnTo>
                  <a:lnTo>
                    <a:pt x="0" y="118"/>
                  </a:lnTo>
                  <a:close/>
                </a:path>
              </a:pathLst>
            </a:custGeom>
            <a:solidFill>
              <a:srgbClr val="665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43" name="Freeform 115"/>
            <p:cNvSpPr>
              <a:spLocks/>
            </p:cNvSpPr>
            <p:nvPr/>
          </p:nvSpPr>
          <p:spPr bwMode="auto">
            <a:xfrm>
              <a:off x="5049" y="1779"/>
              <a:ext cx="123" cy="111"/>
            </a:xfrm>
            <a:custGeom>
              <a:avLst/>
              <a:gdLst>
                <a:gd name="T0" fmla="*/ 0 w 494"/>
                <a:gd name="T1" fmla="*/ 4 h 442"/>
                <a:gd name="T2" fmla="*/ 175 w 494"/>
                <a:gd name="T3" fmla="*/ 0 h 442"/>
                <a:gd name="T4" fmla="*/ 278 w 494"/>
                <a:gd name="T5" fmla="*/ 28 h 442"/>
                <a:gd name="T6" fmla="*/ 245 w 494"/>
                <a:gd name="T7" fmla="*/ 148 h 442"/>
                <a:gd name="T8" fmla="*/ 258 w 494"/>
                <a:gd name="T9" fmla="*/ 257 h 442"/>
                <a:gd name="T10" fmla="*/ 357 w 494"/>
                <a:gd name="T11" fmla="*/ 255 h 442"/>
                <a:gd name="T12" fmla="*/ 452 w 494"/>
                <a:gd name="T13" fmla="*/ 293 h 442"/>
                <a:gd name="T14" fmla="*/ 494 w 494"/>
                <a:gd name="T15" fmla="*/ 410 h 442"/>
                <a:gd name="T16" fmla="*/ 373 w 494"/>
                <a:gd name="T17" fmla="*/ 417 h 442"/>
                <a:gd name="T18" fmla="*/ 28 w 494"/>
                <a:gd name="T19" fmla="*/ 442 h 442"/>
                <a:gd name="T20" fmla="*/ 31 w 494"/>
                <a:gd name="T21" fmla="*/ 344 h 442"/>
                <a:gd name="T22" fmla="*/ 118 w 494"/>
                <a:gd name="T23" fmla="*/ 219 h 442"/>
                <a:gd name="T24" fmla="*/ 0 w 494"/>
                <a:gd name="T25" fmla="*/ 4 h 442"/>
                <a:gd name="T26" fmla="*/ 0 w 494"/>
                <a:gd name="T27" fmla="*/ 4 h 44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94"/>
                <a:gd name="T43" fmla="*/ 0 h 442"/>
                <a:gd name="T44" fmla="*/ 494 w 494"/>
                <a:gd name="T45" fmla="*/ 442 h 44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94" h="442">
                  <a:moveTo>
                    <a:pt x="0" y="4"/>
                  </a:moveTo>
                  <a:lnTo>
                    <a:pt x="175" y="0"/>
                  </a:lnTo>
                  <a:lnTo>
                    <a:pt x="278" y="28"/>
                  </a:lnTo>
                  <a:lnTo>
                    <a:pt x="245" y="148"/>
                  </a:lnTo>
                  <a:lnTo>
                    <a:pt x="258" y="257"/>
                  </a:lnTo>
                  <a:lnTo>
                    <a:pt x="357" y="255"/>
                  </a:lnTo>
                  <a:lnTo>
                    <a:pt x="452" y="293"/>
                  </a:lnTo>
                  <a:lnTo>
                    <a:pt x="494" y="410"/>
                  </a:lnTo>
                  <a:lnTo>
                    <a:pt x="373" y="417"/>
                  </a:lnTo>
                  <a:lnTo>
                    <a:pt x="28" y="442"/>
                  </a:lnTo>
                  <a:lnTo>
                    <a:pt x="31" y="344"/>
                  </a:lnTo>
                  <a:lnTo>
                    <a:pt x="118" y="219"/>
                  </a:lnTo>
                  <a:lnTo>
                    <a:pt x="0" y="4"/>
                  </a:lnTo>
                  <a:close/>
                </a:path>
              </a:pathLst>
            </a:custGeom>
            <a:solidFill>
              <a:srgbClr val="E082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44" name="Freeform 116"/>
            <p:cNvSpPr>
              <a:spLocks/>
            </p:cNvSpPr>
            <p:nvPr/>
          </p:nvSpPr>
          <p:spPr bwMode="auto">
            <a:xfrm>
              <a:off x="5380" y="1789"/>
              <a:ext cx="127" cy="96"/>
            </a:xfrm>
            <a:custGeom>
              <a:avLst/>
              <a:gdLst>
                <a:gd name="T0" fmla="*/ 0 w 510"/>
                <a:gd name="T1" fmla="*/ 0 h 385"/>
                <a:gd name="T2" fmla="*/ 298 w 510"/>
                <a:gd name="T3" fmla="*/ 13 h 385"/>
                <a:gd name="T4" fmla="*/ 252 w 510"/>
                <a:gd name="T5" fmla="*/ 200 h 385"/>
                <a:gd name="T6" fmla="*/ 379 w 510"/>
                <a:gd name="T7" fmla="*/ 227 h 385"/>
                <a:gd name="T8" fmla="*/ 482 w 510"/>
                <a:gd name="T9" fmla="*/ 263 h 385"/>
                <a:gd name="T10" fmla="*/ 510 w 510"/>
                <a:gd name="T11" fmla="*/ 349 h 385"/>
                <a:gd name="T12" fmla="*/ 377 w 510"/>
                <a:gd name="T13" fmla="*/ 368 h 385"/>
                <a:gd name="T14" fmla="*/ 140 w 510"/>
                <a:gd name="T15" fmla="*/ 385 h 385"/>
                <a:gd name="T16" fmla="*/ 42 w 510"/>
                <a:gd name="T17" fmla="*/ 379 h 385"/>
                <a:gd name="T18" fmla="*/ 39 w 510"/>
                <a:gd name="T19" fmla="*/ 329 h 385"/>
                <a:gd name="T20" fmla="*/ 110 w 510"/>
                <a:gd name="T21" fmla="*/ 227 h 385"/>
                <a:gd name="T22" fmla="*/ 0 w 510"/>
                <a:gd name="T23" fmla="*/ 0 h 385"/>
                <a:gd name="T24" fmla="*/ 0 w 510"/>
                <a:gd name="T25" fmla="*/ 0 h 3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10"/>
                <a:gd name="T40" fmla="*/ 0 h 385"/>
                <a:gd name="T41" fmla="*/ 510 w 510"/>
                <a:gd name="T42" fmla="*/ 385 h 38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10" h="385">
                  <a:moveTo>
                    <a:pt x="0" y="0"/>
                  </a:moveTo>
                  <a:lnTo>
                    <a:pt x="298" y="13"/>
                  </a:lnTo>
                  <a:lnTo>
                    <a:pt x="252" y="200"/>
                  </a:lnTo>
                  <a:lnTo>
                    <a:pt x="379" y="227"/>
                  </a:lnTo>
                  <a:lnTo>
                    <a:pt x="482" y="263"/>
                  </a:lnTo>
                  <a:lnTo>
                    <a:pt x="510" y="349"/>
                  </a:lnTo>
                  <a:lnTo>
                    <a:pt x="377" y="368"/>
                  </a:lnTo>
                  <a:lnTo>
                    <a:pt x="140" y="385"/>
                  </a:lnTo>
                  <a:lnTo>
                    <a:pt x="42" y="379"/>
                  </a:lnTo>
                  <a:lnTo>
                    <a:pt x="39" y="329"/>
                  </a:lnTo>
                  <a:lnTo>
                    <a:pt x="110" y="227"/>
                  </a:lnTo>
                  <a:lnTo>
                    <a:pt x="0" y="0"/>
                  </a:lnTo>
                  <a:close/>
                </a:path>
              </a:pathLst>
            </a:custGeom>
            <a:solidFill>
              <a:srgbClr val="E082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45" name="Freeform 117"/>
            <p:cNvSpPr>
              <a:spLocks/>
            </p:cNvSpPr>
            <p:nvPr/>
          </p:nvSpPr>
          <p:spPr bwMode="auto">
            <a:xfrm>
              <a:off x="4989" y="1564"/>
              <a:ext cx="89" cy="51"/>
            </a:xfrm>
            <a:custGeom>
              <a:avLst/>
              <a:gdLst>
                <a:gd name="T0" fmla="*/ 73 w 352"/>
                <a:gd name="T1" fmla="*/ 0 h 206"/>
                <a:gd name="T2" fmla="*/ 229 w 352"/>
                <a:gd name="T3" fmla="*/ 5 h 206"/>
                <a:gd name="T4" fmla="*/ 289 w 352"/>
                <a:gd name="T5" fmla="*/ 93 h 206"/>
                <a:gd name="T6" fmla="*/ 352 w 352"/>
                <a:gd name="T7" fmla="*/ 103 h 206"/>
                <a:gd name="T8" fmla="*/ 350 w 352"/>
                <a:gd name="T9" fmla="*/ 132 h 206"/>
                <a:gd name="T10" fmla="*/ 248 w 352"/>
                <a:gd name="T11" fmla="*/ 118 h 206"/>
                <a:gd name="T12" fmla="*/ 207 w 352"/>
                <a:gd name="T13" fmla="*/ 29 h 206"/>
                <a:gd name="T14" fmla="*/ 61 w 352"/>
                <a:gd name="T15" fmla="*/ 29 h 206"/>
                <a:gd name="T16" fmla="*/ 32 w 352"/>
                <a:gd name="T17" fmla="*/ 78 h 206"/>
                <a:gd name="T18" fmla="*/ 167 w 352"/>
                <a:gd name="T19" fmla="*/ 98 h 206"/>
                <a:gd name="T20" fmla="*/ 171 w 352"/>
                <a:gd name="T21" fmla="*/ 201 h 206"/>
                <a:gd name="T22" fmla="*/ 140 w 352"/>
                <a:gd name="T23" fmla="*/ 206 h 206"/>
                <a:gd name="T24" fmla="*/ 144 w 352"/>
                <a:gd name="T25" fmla="*/ 121 h 206"/>
                <a:gd name="T26" fmla="*/ 0 w 352"/>
                <a:gd name="T27" fmla="*/ 98 h 206"/>
                <a:gd name="T28" fmla="*/ 45 w 352"/>
                <a:gd name="T29" fmla="*/ 15 h 206"/>
                <a:gd name="T30" fmla="*/ 73 w 352"/>
                <a:gd name="T31" fmla="*/ 0 h 206"/>
                <a:gd name="T32" fmla="*/ 73 w 352"/>
                <a:gd name="T33" fmla="*/ 0 h 20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52"/>
                <a:gd name="T52" fmla="*/ 0 h 206"/>
                <a:gd name="T53" fmla="*/ 352 w 352"/>
                <a:gd name="T54" fmla="*/ 206 h 20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52" h="206">
                  <a:moveTo>
                    <a:pt x="73" y="0"/>
                  </a:moveTo>
                  <a:lnTo>
                    <a:pt x="229" y="5"/>
                  </a:lnTo>
                  <a:lnTo>
                    <a:pt x="289" y="93"/>
                  </a:lnTo>
                  <a:lnTo>
                    <a:pt x="352" y="103"/>
                  </a:lnTo>
                  <a:lnTo>
                    <a:pt x="350" y="132"/>
                  </a:lnTo>
                  <a:lnTo>
                    <a:pt x="248" y="118"/>
                  </a:lnTo>
                  <a:lnTo>
                    <a:pt x="207" y="29"/>
                  </a:lnTo>
                  <a:lnTo>
                    <a:pt x="61" y="29"/>
                  </a:lnTo>
                  <a:lnTo>
                    <a:pt x="32" y="78"/>
                  </a:lnTo>
                  <a:lnTo>
                    <a:pt x="167" y="98"/>
                  </a:lnTo>
                  <a:lnTo>
                    <a:pt x="171" y="201"/>
                  </a:lnTo>
                  <a:lnTo>
                    <a:pt x="140" y="206"/>
                  </a:lnTo>
                  <a:lnTo>
                    <a:pt x="144" y="121"/>
                  </a:lnTo>
                  <a:lnTo>
                    <a:pt x="0" y="98"/>
                  </a:lnTo>
                  <a:lnTo>
                    <a:pt x="45" y="15"/>
                  </a:lnTo>
                  <a:lnTo>
                    <a:pt x="7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46" name="Freeform 118"/>
            <p:cNvSpPr>
              <a:spLocks/>
            </p:cNvSpPr>
            <p:nvPr/>
          </p:nvSpPr>
          <p:spPr bwMode="auto">
            <a:xfrm>
              <a:off x="4989" y="1607"/>
              <a:ext cx="91" cy="38"/>
            </a:xfrm>
            <a:custGeom>
              <a:avLst/>
              <a:gdLst>
                <a:gd name="T0" fmla="*/ 0 w 363"/>
                <a:gd name="T1" fmla="*/ 22 h 151"/>
                <a:gd name="T2" fmla="*/ 42 w 363"/>
                <a:gd name="T3" fmla="*/ 0 h 151"/>
                <a:gd name="T4" fmla="*/ 167 w 363"/>
                <a:gd name="T5" fmla="*/ 4 h 151"/>
                <a:gd name="T6" fmla="*/ 171 w 363"/>
                <a:gd name="T7" fmla="*/ 29 h 151"/>
                <a:gd name="T8" fmla="*/ 32 w 363"/>
                <a:gd name="T9" fmla="*/ 42 h 151"/>
                <a:gd name="T10" fmla="*/ 83 w 363"/>
                <a:gd name="T11" fmla="*/ 123 h 151"/>
                <a:gd name="T12" fmla="*/ 201 w 363"/>
                <a:gd name="T13" fmla="*/ 127 h 151"/>
                <a:gd name="T14" fmla="*/ 265 w 363"/>
                <a:gd name="T15" fmla="*/ 45 h 151"/>
                <a:gd name="T16" fmla="*/ 338 w 363"/>
                <a:gd name="T17" fmla="*/ 52 h 151"/>
                <a:gd name="T18" fmla="*/ 363 w 363"/>
                <a:gd name="T19" fmla="*/ 78 h 151"/>
                <a:gd name="T20" fmla="*/ 274 w 363"/>
                <a:gd name="T21" fmla="*/ 76 h 151"/>
                <a:gd name="T22" fmla="*/ 216 w 363"/>
                <a:gd name="T23" fmla="*/ 151 h 151"/>
                <a:gd name="T24" fmla="*/ 80 w 363"/>
                <a:gd name="T25" fmla="*/ 149 h 151"/>
                <a:gd name="T26" fmla="*/ 0 w 363"/>
                <a:gd name="T27" fmla="*/ 22 h 151"/>
                <a:gd name="T28" fmla="*/ 0 w 363"/>
                <a:gd name="T29" fmla="*/ 22 h 15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63"/>
                <a:gd name="T46" fmla="*/ 0 h 151"/>
                <a:gd name="T47" fmla="*/ 363 w 363"/>
                <a:gd name="T48" fmla="*/ 151 h 15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63" h="151">
                  <a:moveTo>
                    <a:pt x="0" y="22"/>
                  </a:moveTo>
                  <a:lnTo>
                    <a:pt x="42" y="0"/>
                  </a:lnTo>
                  <a:lnTo>
                    <a:pt x="167" y="4"/>
                  </a:lnTo>
                  <a:lnTo>
                    <a:pt x="171" y="29"/>
                  </a:lnTo>
                  <a:lnTo>
                    <a:pt x="32" y="42"/>
                  </a:lnTo>
                  <a:lnTo>
                    <a:pt x="83" y="123"/>
                  </a:lnTo>
                  <a:lnTo>
                    <a:pt x="201" y="127"/>
                  </a:lnTo>
                  <a:lnTo>
                    <a:pt x="265" y="45"/>
                  </a:lnTo>
                  <a:lnTo>
                    <a:pt x="338" y="52"/>
                  </a:lnTo>
                  <a:lnTo>
                    <a:pt x="363" y="78"/>
                  </a:lnTo>
                  <a:lnTo>
                    <a:pt x="274" y="76"/>
                  </a:lnTo>
                  <a:lnTo>
                    <a:pt x="216" y="151"/>
                  </a:lnTo>
                  <a:lnTo>
                    <a:pt x="80" y="149"/>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47" name="Freeform 119"/>
            <p:cNvSpPr>
              <a:spLocks/>
            </p:cNvSpPr>
            <p:nvPr/>
          </p:nvSpPr>
          <p:spPr bwMode="auto">
            <a:xfrm>
              <a:off x="5130" y="1581"/>
              <a:ext cx="109" cy="66"/>
            </a:xfrm>
            <a:custGeom>
              <a:avLst/>
              <a:gdLst>
                <a:gd name="T0" fmla="*/ 16 w 435"/>
                <a:gd name="T1" fmla="*/ 41 h 266"/>
                <a:gd name="T2" fmla="*/ 158 w 435"/>
                <a:gd name="T3" fmla="*/ 47 h 266"/>
                <a:gd name="T4" fmla="*/ 230 w 435"/>
                <a:gd name="T5" fmla="*/ 0 h 266"/>
                <a:gd name="T6" fmla="*/ 368 w 435"/>
                <a:gd name="T7" fmla="*/ 23 h 266"/>
                <a:gd name="T8" fmla="*/ 402 w 435"/>
                <a:gd name="T9" fmla="*/ 54 h 266"/>
                <a:gd name="T10" fmla="*/ 435 w 435"/>
                <a:gd name="T11" fmla="*/ 155 h 266"/>
                <a:gd name="T12" fmla="*/ 385 w 435"/>
                <a:gd name="T13" fmla="*/ 168 h 266"/>
                <a:gd name="T14" fmla="*/ 274 w 435"/>
                <a:gd name="T15" fmla="*/ 150 h 266"/>
                <a:gd name="T16" fmla="*/ 277 w 435"/>
                <a:gd name="T17" fmla="*/ 210 h 266"/>
                <a:gd name="T18" fmla="*/ 422 w 435"/>
                <a:gd name="T19" fmla="*/ 243 h 266"/>
                <a:gd name="T20" fmla="*/ 338 w 435"/>
                <a:gd name="T21" fmla="*/ 266 h 266"/>
                <a:gd name="T22" fmla="*/ 230 w 435"/>
                <a:gd name="T23" fmla="*/ 232 h 266"/>
                <a:gd name="T24" fmla="*/ 228 w 435"/>
                <a:gd name="T25" fmla="*/ 132 h 266"/>
                <a:gd name="T26" fmla="*/ 369 w 435"/>
                <a:gd name="T27" fmla="*/ 134 h 266"/>
                <a:gd name="T28" fmla="*/ 361 w 435"/>
                <a:gd name="T29" fmla="*/ 65 h 266"/>
                <a:gd name="T30" fmla="*/ 230 w 435"/>
                <a:gd name="T31" fmla="*/ 29 h 266"/>
                <a:gd name="T32" fmla="*/ 154 w 435"/>
                <a:gd name="T33" fmla="*/ 80 h 266"/>
                <a:gd name="T34" fmla="*/ 0 w 435"/>
                <a:gd name="T35" fmla="*/ 62 h 266"/>
                <a:gd name="T36" fmla="*/ 16 w 435"/>
                <a:gd name="T37" fmla="*/ 41 h 266"/>
                <a:gd name="T38" fmla="*/ 16 w 435"/>
                <a:gd name="T39" fmla="*/ 41 h 26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35"/>
                <a:gd name="T61" fmla="*/ 0 h 266"/>
                <a:gd name="T62" fmla="*/ 435 w 435"/>
                <a:gd name="T63" fmla="*/ 266 h 26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35" h="266">
                  <a:moveTo>
                    <a:pt x="16" y="41"/>
                  </a:moveTo>
                  <a:lnTo>
                    <a:pt x="158" y="47"/>
                  </a:lnTo>
                  <a:lnTo>
                    <a:pt x="230" y="0"/>
                  </a:lnTo>
                  <a:lnTo>
                    <a:pt x="368" y="23"/>
                  </a:lnTo>
                  <a:lnTo>
                    <a:pt x="402" y="54"/>
                  </a:lnTo>
                  <a:lnTo>
                    <a:pt x="435" y="155"/>
                  </a:lnTo>
                  <a:lnTo>
                    <a:pt x="385" y="168"/>
                  </a:lnTo>
                  <a:lnTo>
                    <a:pt x="274" y="150"/>
                  </a:lnTo>
                  <a:lnTo>
                    <a:pt x="277" y="210"/>
                  </a:lnTo>
                  <a:lnTo>
                    <a:pt x="422" y="243"/>
                  </a:lnTo>
                  <a:lnTo>
                    <a:pt x="338" y="266"/>
                  </a:lnTo>
                  <a:lnTo>
                    <a:pt x="230" y="232"/>
                  </a:lnTo>
                  <a:lnTo>
                    <a:pt x="228" y="132"/>
                  </a:lnTo>
                  <a:lnTo>
                    <a:pt x="369" y="134"/>
                  </a:lnTo>
                  <a:lnTo>
                    <a:pt x="361" y="65"/>
                  </a:lnTo>
                  <a:lnTo>
                    <a:pt x="230" y="29"/>
                  </a:lnTo>
                  <a:lnTo>
                    <a:pt x="154" y="80"/>
                  </a:lnTo>
                  <a:lnTo>
                    <a:pt x="0" y="62"/>
                  </a:lnTo>
                  <a:lnTo>
                    <a:pt x="16"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48" name="Freeform 120"/>
            <p:cNvSpPr>
              <a:spLocks/>
            </p:cNvSpPr>
            <p:nvPr/>
          </p:nvSpPr>
          <p:spPr bwMode="auto">
            <a:xfrm>
              <a:off x="5135" y="1620"/>
              <a:ext cx="101" cy="45"/>
            </a:xfrm>
            <a:custGeom>
              <a:avLst/>
              <a:gdLst>
                <a:gd name="T0" fmla="*/ 0 w 404"/>
                <a:gd name="T1" fmla="*/ 22 h 180"/>
                <a:gd name="T2" fmla="*/ 108 w 404"/>
                <a:gd name="T3" fmla="*/ 33 h 180"/>
                <a:gd name="T4" fmla="*/ 126 w 404"/>
                <a:gd name="T5" fmla="*/ 0 h 180"/>
                <a:gd name="T6" fmla="*/ 175 w 404"/>
                <a:gd name="T7" fmla="*/ 146 h 180"/>
                <a:gd name="T8" fmla="*/ 301 w 404"/>
                <a:gd name="T9" fmla="*/ 163 h 180"/>
                <a:gd name="T10" fmla="*/ 348 w 404"/>
                <a:gd name="T11" fmla="*/ 132 h 180"/>
                <a:gd name="T12" fmla="*/ 374 w 404"/>
                <a:gd name="T13" fmla="*/ 84 h 180"/>
                <a:gd name="T14" fmla="*/ 404 w 404"/>
                <a:gd name="T15" fmla="*/ 87 h 180"/>
                <a:gd name="T16" fmla="*/ 386 w 404"/>
                <a:gd name="T17" fmla="*/ 141 h 180"/>
                <a:gd name="T18" fmla="*/ 323 w 404"/>
                <a:gd name="T19" fmla="*/ 180 h 180"/>
                <a:gd name="T20" fmla="*/ 164 w 404"/>
                <a:gd name="T21" fmla="*/ 169 h 180"/>
                <a:gd name="T22" fmla="*/ 109 w 404"/>
                <a:gd name="T23" fmla="*/ 67 h 180"/>
                <a:gd name="T24" fmla="*/ 7 w 404"/>
                <a:gd name="T25" fmla="*/ 56 h 180"/>
                <a:gd name="T26" fmla="*/ 0 w 404"/>
                <a:gd name="T27" fmla="*/ 22 h 180"/>
                <a:gd name="T28" fmla="*/ 0 w 404"/>
                <a:gd name="T29" fmla="*/ 22 h 1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04"/>
                <a:gd name="T46" fmla="*/ 0 h 180"/>
                <a:gd name="T47" fmla="*/ 404 w 404"/>
                <a:gd name="T48" fmla="*/ 180 h 18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04" h="180">
                  <a:moveTo>
                    <a:pt x="0" y="22"/>
                  </a:moveTo>
                  <a:lnTo>
                    <a:pt x="108" y="33"/>
                  </a:lnTo>
                  <a:lnTo>
                    <a:pt x="126" y="0"/>
                  </a:lnTo>
                  <a:lnTo>
                    <a:pt x="175" y="146"/>
                  </a:lnTo>
                  <a:lnTo>
                    <a:pt x="301" y="163"/>
                  </a:lnTo>
                  <a:lnTo>
                    <a:pt x="348" y="132"/>
                  </a:lnTo>
                  <a:lnTo>
                    <a:pt x="374" y="84"/>
                  </a:lnTo>
                  <a:lnTo>
                    <a:pt x="404" y="87"/>
                  </a:lnTo>
                  <a:lnTo>
                    <a:pt x="386" y="141"/>
                  </a:lnTo>
                  <a:lnTo>
                    <a:pt x="323" y="180"/>
                  </a:lnTo>
                  <a:lnTo>
                    <a:pt x="164" y="169"/>
                  </a:lnTo>
                  <a:lnTo>
                    <a:pt x="109" y="67"/>
                  </a:lnTo>
                  <a:lnTo>
                    <a:pt x="7" y="56"/>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49" name="Freeform 121"/>
            <p:cNvSpPr>
              <a:spLocks/>
            </p:cNvSpPr>
            <p:nvPr/>
          </p:nvSpPr>
          <p:spPr bwMode="auto">
            <a:xfrm>
              <a:off x="5384" y="1520"/>
              <a:ext cx="218" cy="70"/>
            </a:xfrm>
            <a:custGeom>
              <a:avLst/>
              <a:gdLst>
                <a:gd name="T0" fmla="*/ 223 w 869"/>
                <a:gd name="T1" fmla="*/ 0 h 278"/>
                <a:gd name="T2" fmla="*/ 196 w 869"/>
                <a:gd name="T3" fmla="*/ 21 h 278"/>
                <a:gd name="T4" fmla="*/ 157 w 869"/>
                <a:gd name="T5" fmla="*/ 63 h 278"/>
                <a:gd name="T6" fmla="*/ 147 w 869"/>
                <a:gd name="T7" fmla="*/ 98 h 278"/>
                <a:gd name="T8" fmla="*/ 164 w 869"/>
                <a:gd name="T9" fmla="*/ 123 h 278"/>
                <a:gd name="T10" fmla="*/ 248 w 869"/>
                <a:gd name="T11" fmla="*/ 152 h 278"/>
                <a:gd name="T12" fmla="*/ 338 w 869"/>
                <a:gd name="T13" fmla="*/ 163 h 278"/>
                <a:gd name="T14" fmla="*/ 381 w 869"/>
                <a:gd name="T15" fmla="*/ 160 h 278"/>
                <a:gd name="T16" fmla="*/ 378 w 869"/>
                <a:gd name="T17" fmla="*/ 134 h 278"/>
                <a:gd name="T18" fmla="*/ 412 w 869"/>
                <a:gd name="T19" fmla="*/ 111 h 278"/>
                <a:gd name="T20" fmla="*/ 472 w 869"/>
                <a:gd name="T21" fmla="*/ 104 h 278"/>
                <a:gd name="T22" fmla="*/ 440 w 869"/>
                <a:gd name="T23" fmla="*/ 126 h 278"/>
                <a:gd name="T24" fmla="*/ 437 w 869"/>
                <a:gd name="T25" fmla="*/ 169 h 278"/>
                <a:gd name="T26" fmla="*/ 472 w 869"/>
                <a:gd name="T27" fmla="*/ 194 h 278"/>
                <a:gd name="T28" fmla="*/ 513 w 869"/>
                <a:gd name="T29" fmla="*/ 206 h 278"/>
                <a:gd name="T30" fmla="*/ 553 w 869"/>
                <a:gd name="T31" fmla="*/ 187 h 278"/>
                <a:gd name="T32" fmla="*/ 601 w 869"/>
                <a:gd name="T33" fmla="*/ 164 h 278"/>
                <a:gd name="T34" fmla="*/ 655 w 869"/>
                <a:gd name="T35" fmla="*/ 170 h 278"/>
                <a:gd name="T36" fmla="*/ 606 w 869"/>
                <a:gd name="T37" fmla="*/ 213 h 278"/>
                <a:gd name="T38" fmla="*/ 662 w 869"/>
                <a:gd name="T39" fmla="*/ 219 h 278"/>
                <a:gd name="T40" fmla="*/ 757 w 869"/>
                <a:gd name="T41" fmla="*/ 243 h 278"/>
                <a:gd name="T42" fmla="*/ 798 w 869"/>
                <a:gd name="T43" fmla="*/ 238 h 278"/>
                <a:gd name="T44" fmla="*/ 814 w 869"/>
                <a:gd name="T45" fmla="*/ 216 h 278"/>
                <a:gd name="T46" fmla="*/ 697 w 869"/>
                <a:gd name="T47" fmla="*/ 181 h 278"/>
                <a:gd name="T48" fmla="*/ 740 w 869"/>
                <a:gd name="T49" fmla="*/ 175 h 278"/>
                <a:gd name="T50" fmla="*/ 841 w 869"/>
                <a:gd name="T51" fmla="*/ 198 h 278"/>
                <a:gd name="T52" fmla="*/ 823 w 869"/>
                <a:gd name="T53" fmla="*/ 169 h 278"/>
                <a:gd name="T54" fmla="*/ 661 w 869"/>
                <a:gd name="T55" fmla="*/ 123 h 278"/>
                <a:gd name="T56" fmla="*/ 718 w 869"/>
                <a:gd name="T57" fmla="*/ 121 h 278"/>
                <a:gd name="T58" fmla="*/ 845 w 869"/>
                <a:gd name="T59" fmla="*/ 158 h 278"/>
                <a:gd name="T60" fmla="*/ 854 w 869"/>
                <a:gd name="T61" fmla="*/ 187 h 278"/>
                <a:gd name="T62" fmla="*/ 869 w 869"/>
                <a:gd name="T63" fmla="*/ 206 h 278"/>
                <a:gd name="T64" fmla="*/ 857 w 869"/>
                <a:gd name="T65" fmla="*/ 241 h 278"/>
                <a:gd name="T66" fmla="*/ 828 w 869"/>
                <a:gd name="T67" fmla="*/ 238 h 278"/>
                <a:gd name="T68" fmla="*/ 814 w 869"/>
                <a:gd name="T69" fmla="*/ 263 h 278"/>
                <a:gd name="T70" fmla="*/ 748 w 869"/>
                <a:gd name="T71" fmla="*/ 263 h 278"/>
                <a:gd name="T72" fmla="*/ 704 w 869"/>
                <a:gd name="T73" fmla="*/ 278 h 278"/>
                <a:gd name="T74" fmla="*/ 624 w 869"/>
                <a:gd name="T75" fmla="*/ 272 h 278"/>
                <a:gd name="T76" fmla="*/ 495 w 869"/>
                <a:gd name="T77" fmla="*/ 255 h 278"/>
                <a:gd name="T78" fmla="*/ 449 w 869"/>
                <a:gd name="T79" fmla="*/ 219 h 278"/>
                <a:gd name="T80" fmla="*/ 410 w 869"/>
                <a:gd name="T81" fmla="*/ 192 h 278"/>
                <a:gd name="T82" fmla="*/ 344 w 869"/>
                <a:gd name="T83" fmla="*/ 210 h 278"/>
                <a:gd name="T84" fmla="*/ 255 w 869"/>
                <a:gd name="T85" fmla="*/ 220 h 278"/>
                <a:gd name="T86" fmla="*/ 114 w 869"/>
                <a:gd name="T87" fmla="*/ 210 h 278"/>
                <a:gd name="T88" fmla="*/ 33 w 869"/>
                <a:gd name="T89" fmla="*/ 187 h 278"/>
                <a:gd name="T90" fmla="*/ 0 w 869"/>
                <a:gd name="T91" fmla="*/ 117 h 278"/>
                <a:gd name="T92" fmla="*/ 96 w 869"/>
                <a:gd name="T93" fmla="*/ 28 h 278"/>
                <a:gd name="T94" fmla="*/ 223 w 869"/>
                <a:gd name="T95" fmla="*/ 0 h 278"/>
                <a:gd name="T96" fmla="*/ 223 w 869"/>
                <a:gd name="T97" fmla="*/ 0 h 27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69"/>
                <a:gd name="T148" fmla="*/ 0 h 278"/>
                <a:gd name="T149" fmla="*/ 869 w 869"/>
                <a:gd name="T150" fmla="*/ 278 h 27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69" h="278">
                  <a:moveTo>
                    <a:pt x="223" y="0"/>
                  </a:moveTo>
                  <a:lnTo>
                    <a:pt x="196" y="21"/>
                  </a:lnTo>
                  <a:lnTo>
                    <a:pt x="157" y="63"/>
                  </a:lnTo>
                  <a:lnTo>
                    <a:pt x="147" y="98"/>
                  </a:lnTo>
                  <a:lnTo>
                    <a:pt x="164" y="123"/>
                  </a:lnTo>
                  <a:lnTo>
                    <a:pt x="248" y="152"/>
                  </a:lnTo>
                  <a:lnTo>
                    <a:pt x="338" y="163"/>
                  </a:lnTo>
                  <a:lnTo>
                    <a:pt x="381" y="160"/>
                  </a:lnTo>
                  <a:lnTo>
                    <a:pt x="378" y="134"/>
                  </a:lnTo>
                  <a:lnTo>
                    <a:pt x="412" y="111"/>
                  </a:lnTo>
                  <a:lnTo>
                    <a:pt x="472" y="104"/>
                  </a:lnTo>
                  <a:lnTo>
                    <a:pt x="440" y="126"/>
                  </a:lnTo>
                  <a:lnTo>
                    <a:pt x="437" y="169"/>
                  </a:lnTo>
                  <a:lnTo>
                    <a:pt x="472" y="194"/>
                  </a:lnTo>
                  <a:lnTo>
                    <a:pt x="513" y="206"/>
                  </a:lnTo>
                  <a:lnTo>
                    <a:pt x="553" y="187"/>
                  </a:lnTo>
                  <a:lnTo>
                    <a:pt x="601" y="164"/>
                  </a:lnTo>
                  <a:lnTo>
                    <a:pt x="655" y="170"/>
                  </a:lnTo>
                  <a:lnTo>
                    <a:pt x="606" y="213"/>
                  </a:lnTo>
                  <a:lnTo>
                    <a:pt x="662" y="219"/>
                  </a:lnTo>
                  <a:lnTo>
                    <a:pt x="757" y="243"/>
                  </a:lnTo>
                  <a:lnTo>
                    <a:pt x="798" y="238"/>
                  </a:lnTo>
                  <a:lnTo>
                    <a:pt x="814" y="216"/>
                  </a:lnTo>
                  <a:lnTo>
                    <a:pt x="697" y="181"/>
                  </a:lnTo>
                  <a:lnTo>
                    <a:pt x="740" y="175"/>
                  </a:lnTo>
                  <a:lnTo>
                    <a:pt x="841" y="198"/>
                  </a:lnTo>
                  <a:lnTo>
                    <a:pt x="823" y="169"/>
                  </a:lnTo>
                  <a:lnTo>
                    <a:pt x="661" y="123"/>
                  </a:lnTo>
                  <a:lnTo>
                    <a:pt x="718" y="121"/>
                  </a:lnTo>
                  <a:lnTo>
                    <a:pt x="845" y="158"/>
                  </a:lnTo>
                  <a:lnTo>
                    <a:pt x="854" y="187"/>
                  </a:lnTo>
                  <a:lnTo>
                    <a:pt x="869" y="206"/>
                  </a:lnTo>
                  <a:lnTo>
                    <a:pt x="857" y="241"/>
                  </a:lnTo>
                  <a:lnTo>
                    <a:pt x="828" y="238"/>
                  </a:lnTo>
                  <a:lnTo>
                    <a:pt x="814" y="263"/>
                  </a:lnTo>
                  <a:lnTo>
                    <a:pt x="748" y="263"/>
                  </a:lnTo>
                  <a:lnTo>
                    <a:pt x="704" y="278"/>
                  </a:lnTo>
                  <a:lnTo>
                    <a:pt x="624" y="272"/>
                  </a:lnTo>
                  <a:lnTo>
                    <a:pt x="495" y="255"/>
                  </a:lnTo>
                  <a:lnTo>
                    <a:pt x="449" y="219"/>
                  </a:lnTo>
                  <a:lnTo>
                    <a:pt x="410" y="192"/>
                  </a:lnTo>
                  <a:lnTo>
                    <a:pt x="344" y="210"/>
                  </a:lnTo>
                  <a:lnTo>
                    <a:pt x="255" y="220"/>
                  </a:lnTo>
                  <a:lnTo>
                    <a:pt x="114" y="210"/>
                  </a:lnTo>
                  <a:lnTo>
                    <a:pt x="33" y="187"/>
                  </a:lnTo>
                  <a:lnTo>
                    <a:pt x="0" y="117"/>
                  </a:lnTo>
                  <a:lnTo>
                    <a:pt x="96" y="28"/>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50" name="Freeform 122"/>
            <p:cNvSpPr>
              <a:spLocks/>
            </p:cNvSpPr>
            <p:nvPr/>
          </p:nvSpPr>
          <p:spPr bwMode="auto">
            <a:xfrm>
              <a:off x="5428" y="1516"/>
              <a:ext cx="95" cy="28"/>
            </a:xfrm>
            <a:custGeom>
              <a:avLst/>
              <a:gdLst>
                <a:gd name="T0" fmla="*/ 61 w 377"/>
                <a:gd name="T1" fmla="*/ 0 h 110"/>
                <a:gd name="T2" fmla="*/ 273 w 377"/>
                <a:gd name="T3" fmla="*/ 72 h 110"/>
                <a:gd name="T4" fmla="*/ 346 w 377"/>
                <a:gd name="T5" fmla="*/ 53 h 110"/>
                <a:gd name="T6" fmla="*/ 377 w 377"/>
                <a:gd name="T7" fmla="*/ 77 h 110"/>
                <a:gd name="T8" fmla="*/ 308 w 377"/>
                <a:gd name="T9" fmla="*/ 85 h 110"/>
                <a:gd name="T10" fmla="*/ 252 w 377"/>
                <a:gd name="T11" fmla="*/ 110 h 110"/>
                <a:gd name="T12" fmla="*/ 240 w 377"/>
                <a:gd name="T13" fmla="*/ 84 h 110"/>
                <a:gd name="T14" fmla="*/ 122 w 377"/>
                <a:gd name="T15" fmla="*/ 45 h 110"/>
                <a:gd name="T16" fmla="*/ 0 w 377"/>
                <a:gd name="T17" fmla="*/ 44 h 110"/>
                <a:gd name="T18" fmla="*/ 61 w 377"/>
                <a:gd name="T19" fmla="*/ 0 h 110"/>
                <a:gd name="T20" fmla="*/ 61 w 377"/>
                <a:gd name="T21" fmla="*/ 0 h 1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7"/>
                <a:gd name="T34" fmla="*/ 0 h 110"/>
                <a:gd name="T35" fmla="*/ 377 w 377"/>
                <a:gd name="T36" fmla="*/ 110 h 11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7" h="110">
                  <a:moveTo>
                    <a:pt x="61" y="0"/>
                  </a:moveTo>
                  <a:lnTo>
                    <a:pt x="273" y="72"/>
                  </a:lnTo>
                  <a:lnTo>
                    <a:pt x="346" y="53"/>
                  </a:lnTo>
                  <a:lnTo>
                    <a:pt x="377" y="77"/>
                  </a:lnTo>
                  <a:lnTo>
                    <a:pt x="308" y="85"/>
                  </a:lnTo>
                  <a:lnTo>
                    <a:pt x="252" y="110"/>
                  </a:lnTo>
                  <a:lnTo>
                    <a:pt x="240" y="84"/>
                  </a:lnTo>
                  <a:lnTo>
                    <a:pt x="122" y="45"/>
                  </a:lnTo>
                  <a:lnTo>
                    <a:pt x="0" y="44"/>
                  </a:lnTo>
                  <a:lnTo>
                    <a:pt x="6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51" name="Freeform 123"/>
            <p:cNvSpPr>
              <a:spLocks/>
            </p:cNvSpPr>
            <p:nvPr/>
          </p:nvSpPr>
          <p:spPr bwMode="auto">
            <a:xfrm>
              <a:off x="5549" y="1535"/>
              <a:ext cx="28" cy="20"/>
            </a:xfrm>
            <a:custGeom>
              <a:avLst/>
              <a:gdLst>
                <a:gd name="T0" fmla="*/ 0 w 114"/>
                <a:gd name="T1" fmla="*/ 46 h 78"/>
                <a:gd name="T2" fmla="*/ 39 w 114"/>
                <a:gd name="T3" fmla="*/ 43 h 78"/>
                <a:gd name="T4" fmla="*/ 96 w 114"/>
                <a:gd name="T5" fmla="*/ 0 h 78"/>
                <a:gd name="T6" fmla="*/ 114 w 114"/>
                <a:gd name="T7" fmla="*/ 18 h 78"/>
                <a:gd name="T8" fmla="*/ 66 w 114"/>
                <a:gd name="T9" fmla="*/ 78 h 78"/>
                <a:gd name="T10" fmla="*/ 5 w 114"/>
                <a:gd name="T11" fmla="*/ 63 h 78"/>
                <a:gd name="T12" fmla="*/ 0 w 114"/>
                <a:gd name="T13" fmla="*/ 46 h 78"/>
                <a:gd name="T14" fmla="*/ 0 w 114"/>
                <a:gd name="T15" fmla="*/ 46 h 78"/>
                <a:gd name="T16" fmla="*/ 0 60000 65536"/>
                <a:gd name="T17" fmla="*/ 0 60000 65536"/>
                <a:gd name="T18" fmla="*/ 0 60000 65536"/>
                <a:gd name="T19" fmla="*/ 0 60000 65536"/>
                <a:gd name="T20" fmla="*/ 0 60000 65536"/>
                <a:gd name="T21" fmla="*/ 0 60000 65536"/>
                <a:gd name="T22" fmla="*/ 0 60000 65536"/>
                <a:gd name="T23" fmla="*/ 0 60000 65536"/>
                <a:gd name="T24" fmla="*/ 0 w 114"/>
                <a:gd name="T25" fmla="*/ 0 h 78"/>
                <a:gd name="T26" fmla="*/ 114 w 114"/>
                <a:gd name="T27" fmla="*/ 78 h 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4" h="78">
                  <a:moveTo>
                    <a:pt x="0" y="46"/>
                  </a:moveTo>
                  <a:lnTo>
                    <a:pt x="39" y="43"/>
                  </a:lnTo>
                  <a:lnTo>
                    <a:pt x="96" y="0"/>
                  </a:lnTo>
                  <a:lnTo>
                    <a:pt x="114" y="18"/>
                  </a:lnTo>
                  <a:lnTo>
                    <a:pt x="66" y="78"/>
                  </a:lnTo>
                  <a:lnTo>
                    <a:pt x="5" y="63"/>
                  </a:lnTo>
                  <a:lnTo>
                    <a:pt x="0"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52" name="Freeform 124"/>
            <p:cNvSpPr>
              <a:spLocks/>
            </p:cNvSpPr>
            <p:nvPr/>
          </p:nvSpPr>
          <p:spPr bwMode="auto">
            <a:xfrm>
              <a:off x="5471" y="1411"/>
              <a:ext cx="140" cy="147"/>
            </a:xfrm>
            <a:custGeom>
              <a:avLst/>
              <a:gdLst>
                <a:gd name="T0" fmla="*/ 137 w 561"/>
                <a:gd name="T1" fmla="*/ 371 h 588"/>
                <a:gd name="T2" fmla="*/ 171 w 561"/>
                <a:gd name="T3" fmla="*/ 424 h 588"/>
                <a:gd name="T4" fmla="*/ 223 w 561"/>
                <a:gd name="T5" fmla="*/ 455 h 588"/>
                <a:gd name="T6" fmla="*/ 206 w 561"/>
                <a:gd name="T7" fmla="*/ 537 h 588"/>
                <a:gd name="T8" fmla="*/ 297 w 561"/>
                <a:gd name="T9" fmla="*/ 552 h 588"/>
                <a:gd name="T10" fmla="*/ 316 w 561"/>
                <a:gd name="T11" fmla="*/ 475 h 588"/>
                <a:gd name="T12" fmla="*/ 404 w 561"/>
                <a:gd name="T13" fmla="*/ 457 h 588"/>
                <a:gd name="T14" fmla="*/ 469 w 561"/>
                <a:gd name="T15" fmla="*/ 519 h 588"/>
                <a:gd name="T16" fmla="*/ 543 w 561"/>
                <a:gd name="T17" fmla="*/ 420 h 588"/>
                <a:gd name="T18" fmla="*/ 561 w 561"/>
                <a:gd name="T19" fmla="*/ 436 h 588"/>
                <a:gd name="T20" fmla="*/ 475 w 561"/>
                <a:gd name="T21" fmla="*/ 557 h 588"/>
                <a:gd name="T22" fmla="*/ 388 w 561"/>
                <a:gd name="T23" fmla="*/ 492 h 588"/>
                <a:gd name="T24" fmla="*/ 343 w 561"/>
                <a:gd name="T25" fmla="*/ 506 h 588"/>
                <a:gd name="T26" fmla="*/ 320 w 561"/>
                <a:gd name="T27" fmla="*/ 588 h 588"/>
                <a:gd name="T28" fmla="*/ 169 w 561"/>
                <a:gd name="T29" fmla="*/ 569 h 588"/>
                <a:gd name="T30" fmla="*/ 177 w 561"/>
                <a:gd name="T31" fmla="*/ 500 h 588"/>
                <a:gd name="T32" fmla="*/ 121 w 561"/>
                <a:gd name="T33" fmla="*/ 440 h 588"/>
                <a:gd name="T34" fmla="*/ 52 w 561"/>
                <a:gd name="T35" fmla="*/ 461 h 588"/>
                <a:gd name="T36" fmla="*/ 0 w 561"/>
                <a:gd name="T37" fmla="*/ 331 h 588"/>
                <a:gd name="T38" fmla="*/ 19 w 561"/>
                <a:gd name="T39" fmla="*/ 282 h 588"/>
                <a:gd name="T40" fmla="*/ 78 w 561"/>
                <a:gd name="T41" fmla="*/ 259 h 588"/>
                <a:gd name="T42" fmla="*/ 80 w 561"/>
                <a:gd name="T43" fmla="*/ 177 h 588"/>
                <a:gd name="T44" fmla="*/ 38 w 561"/>
                <a:gd name="T45" fmla="*/ 131 h 588"/>
                <a:gd name="T46" fmla="*/ 62 w 561"/>
                <a:gd name="T47" fmla="*/ 53 h 588"/>
                <a:gd name="T48" fmla="*/ 180 w 561"/>
                <a:gd name="T49" fmla="*/ 0 h 588"/>
                <a:gd name="T50" fmla="*/ 83 w 561"/>
                <a:gd name="T51" fmla="*/ 95 h 588"/>
                <a:gd name="T52" fmla="*/ 141 w 561"/>
                <a:gd name="T53" fmla="*/ 156 h 588"/>
                <a:gd name="T54" fmla="*/ 124 w 561"/>
                <a:gd name="T55" fmla="*/ 196 h 588"/>
                <a:gd name="T56" fmla="*/ 118 w 561"/>
                <a:gd name="T57" fmla="*/ 268 h 588"/>
                <a:gd name="T58" fmla="*/ 43 w 561"/>
                <a:gd name="T59" fmla="*/ 313 h 588"/>
                <a:gd name="T60" fmla="*/ 70 w 561"/>
                <a:gd name="T61" fmla="*/ 408 h 588"/>
                <a:gd name="T62" fmla="*/ 137 w 561"/>
                <a:gd name="T63" fmla="*/ 371 h 588"/>
                <a:gd name="T64" fmla="*/ 137 w 561"/>
                <a:gd name="T65" fmla="*/ 371 h 58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61"/>
                <a:gd name="T100" fmla="*/ 0 h 588"/>
                <a:gd name="T101" fmla="*/ 561 w 561"/>
                <a:gd name="T102" fmla="*/ 588 h 58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61" h="588">
                  <a:moveTo>
                    <a:pt x="137" y="371"/>
                  </a:moveTo>
                  <a:lnTo>
                    <a:pt x="171" y="424"/>
                  </a:lnTo>
                  <a:lnTo>
                    <a:pt x="223" y="455"/>
                  </a:lnTo>
                  <a:lnTo>
                    <a:pt x="206" y="537"/>
                  </a:lnTo>
                  <a:lnTo>
                    <a:pt x="297" y="552"/>
                  </a:lnTo>
                  <a:lnTo>
                    <a:pt x="316" y="475"/>
                  </a:lnTo>
                  <a:lnTo>
                    <a:pt x="404" y="457"/>
                  </a:lnTo>
                  <a:lnTo>
                    <a:pt x="469" y="519"/>
                  </a:lnTo>
                  <a:lnTo>
                    <a:pt x="543" y="420"/>
                  </a:lnTo>
                  <a:lnTo>
                    <a:pt x="561" y="436"/>
                  </a:lnTo>
                  <a:lnTo>
                    <a:pt x="475" y="557"/>
                  </a:lnTo>
                  <a:lnTo>
                    <a:pt x="388" y="492"/>
                  </a:lnTo>
                  <a:lnTo>
                    <a:pt x="343" y="506"/>
                  </a:lnTo>
                  <a:lnTo>
                    <a:pt x="320" y="588"/>
                  </a:lnTo>
                  <a:lnTo>
                    <a:pt x="169" y="569"/>
                  </a:lnTo>
                  <a:lnTo>
                    <a:pt x="177" y="500"/>
                  </a:lnTo>
                  <a:lnTo>
                    <a:pt x="121" y="440"/>
                  </a:lnTo>
                  <a:lnTo>
                    <a:pt x="52" y="461"/>
                  </a:lnTo>
                  <a:lnTo>
                    <a:pt x="0" y="331"/>
                  </a:lnTo>
                  <a:lnTo>
                    <a:pt x="19" y="282"/>
                  </a:lnTo>
                  <a:lnTo>
                    <a:pt x="78" y="259"/>
                  </a:lnTo>
                  <a:lnTo>
                    <a:pt x="80" y="177"/>
                  </a:lnTo>
                  <a:lnTo>
                    <a:pt x="38" y="131"/>
                  </a:lnTo>
                  <a:lnTo>
                    <a:pt x="62" y="53"/>
                  </a:lnTo>
                  <a:lnTo>
                    <a:pt x="180" y="0"/>
                  </a:lnTo>
                  <a:lnTo>
                    <a:pt x="83" y="95"/>
                  </a:lnTo>
                  <a:lnTo>
                    <a:pt x="141" y="156"/>
                  </a:lnTo>
                  <a:lnTo>
                    <a:pt x="124" y="196"/>
                  </a:lnTo>
                  <a:lnTo>
                    <a:pt x="118" y="268"/>
                  </a:lnTo>
                  <a:lnTo>
                    <a:pt x="43" y="313"/>
                  </a:lnTo>
                  <a:lnTo>
                    <a:pt x="70" y="408"/>
                  </a:lnTo>
                  <a:lnTo>
                    <a:pt x="137" y="3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53" name="Freeform 125"/>
            <p:cNvSpPr>
              <a:spLocks/>
            </p:cNvSpPr>
            <p:nvPr/>
          </p:nvSpPr>
          <p:spPr bwMode="auto">
            <a:xfrm>
              <a:off x="5518" y="1452"/>
              <a:ext cx="56" cy="65"/>
            </a:xfrm>
            <a:custGeom>
              <a:avLst/>
              <a:gdLst>
                <a:gd name="T0" fmla="*/ 100 w 225"/>
                <a:gd name="T1" fmla="*/ 0 h 262"/>
                <a:gd name="T2" fmla="*/ 50 w 225"/>
                <a:gd name="T3" fmla="*/ 72 h 262"/>
                <a:gd name="T4" fmla="*/ 62 w 225"/>
                <a:gd name="T5" fmla="*/ 158 h 262"/>
                <a:gd name="T6" fmla="*/ 113 w 225"/>
                <a:gd name="T7" fmla="*/ 193 h 262"/>
                <a:gd name="T8" fmla="*/ 185 w 225"/>
                <a:gd name="T9" fmla="*/ 175 h 262"/>
                <a:gd name="T10" fmla="*/ 225 w 225"/>
                <a:gd name="T11" fmla="*/ 115 h 262"/>
                <a:gd name="T12" fmla="*/ 219 w 225"/>
                <a:gd name="T13" fmla="*/ 192 h 262"/>
                <a:gd name="T14" fmla="*/ 199 w 225"/>
                <a:gd name="T15" fmla="*/ 227 h 262"/>
                <a:gd name="T16" fmla="*/ 169 w 225"/>
                <a:gd name="T17" fmla="*/ 247 h 262"/>
                <a:gd name="T18" fmla="*/ 96 w 225"/>
                <a:gd name="T19" fmla="*/ 262 h 262"/>
                <a:gd name="T20" fmla="*/ 22 w 225"/>
                <a:gd name="T21" fmla="*/ 218 h 262"/>
                <a:gd name="T22" fmla="*/ 0 w 225"/>
                <a:gd name="T23" fmla="*/ 144 h 262"/>
                <a:gd name="T24" fmla="*/ 19 w 225"/>
                <a:gd name="T25" fmla="*/ 64 h 262"/>
                <a:gd name="T26" fmla="*/ 59 w 225"/>
                <a:gd name="T27" fmla="*/ 23 h 262"/>
                <a:gd name="T28" fmla="*/ 100 w 225"/>
                <a:gd name="T29" fmla="*/ 0 h 262"/>
                <a:gd name="T30" fmla="*/ 100 w 225"/>
                <a:gd name="T31" fmla="*/ 0 h 26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25"/>
                <a:gd name="T49" fmla="*/ 0 h 262"/>
                <a:gd name="T50" fmla="*/ 225 w 225"/>
                <a:gd name="T51" fmla="*/ 262 h 26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25" h="262">
                  <a:moveTo>
                    <a:pt x="100" y="0"/>
                  </a:moveTo>
                  <a:lnTo>
                    <a:pt x="50" y="72"/>
                  </a:lnTo>
                  <a:lnTo>
                    <a:pt x="62" y="158"/>
                  </a:lnTo>
                  <a:lnTo>
                    <a:pt x="113" y="193"/>
                  </a:lnTo>
                  <a:lnTo>
                    <a:pt x="185" y="175"/>
                  </a:lnTo>
                  <a:lnTo>
                    <a:pt x="225" y="115"/>
                  </a:lnTo>
                  <a:lnTo>
                    <a:pt x="219" y="192"/>
                  </a:lnTo>
                  <a:lnTo>
                    <a:pt x="199" y="227"/>
                  </a:lnTo>
                  <a:lnTo>
                    <a:pt x="169" y="247"/>
                  </a:lnTo>
                  <a:lnTo>
                    <a:pt x="96" y="262"/>
                  </a:lnTo>
                  <a:lnTo>
                    <a:pt x="22" y="218"/>
                  </a:lnTo>
                  <a:lnTo>
                    <a:pt x="0" y="144"/>
                  </a:lnTo>
                  <a:lnTo>
                    <a:pt x="19" y="64"/>
                  </a:lnTo>
                  <a:lnTo>
                    <a:pt x="59" y="23"/>
                  </a:lnTo>
                  <a:lnTo>
                    <a:pt x="1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54" name="Freeform 126"/>
            <p:cNvSpPr>
              <a:spLocks/>
            </p:cNvSpPr>
            <p:nvPr/>
          </p:nvSpPr>
          <p:spPr bwMode="auto">
            <a:xfrm>
              <a:off x="5509" y="1394"/>
              <a:ext cx="119" cy="126"/>
            </a:xfrm>
            <a:custGeom>
              <a:avLst/>
              <a:gdLst>
                <a:gd name="T0" fmla="*/ 28 w 477"/>
                <a:gd name="T1" fmla="*/ 68 h 504"/>
                <a:gd name="T2" fmla="*/ 71 w 477"/>
                <a:gd name="T3" fmla="*/ 146 h 504"/>
                <a:gd name="T4" fmla="*/ 111 w 477"/>
                <a:gd name="T5" fmla="*/ 132 h 504"/>
                <a:gd name="T6" fmla="*/ 108 w 477"/>
                <a:gd name="T7" fmla="*/ 29 h 504"/>
                <a:gd name="T8" fmla="*/ 161 w 477"/>
                <a:gd name="T9" fmla="*/ 0 h 504"/>
                <a:gd name="T10" fmla="*/ 290 w 477"/>
                <a:gd name="T11" fmla="*/ 46 h 504"/>
                <a:gd name="T12" fmla="*/ 260 w 477"/>
                <a:gd name="T13" fmla="*/ 150 h 504"/>
                <a:gd name="T14" fmla="*/ 306 w 477"/>
                <a:gd name="T15" fmla="*/ 175 h 504"/>
                <a:gd name="T16" fmla="*/ 419 w 477"/>
                <a:gd name="T17" fmla="*/ 146 h 504"/>
                <a:gd name="T18" fmla="*/ 477 w 477"/>
                <a:gd name="T19" fmla="*/ 291 h 504"/>
                <a:gd name="T20" fmla="*/ 378 w 477"/>
                <a:gd name="T21" fmla="*/ 327 h 504"/>
                <a:gd name="T22" fmla="*/ 360 w 477"/>
                <a:gd name="T23" fmla="*/ 432 h 504"/>
                <a:gd name="T24" fmla="*/ 409 w 477"/>
                <a:gd name="T25" fmla="*/ 504 h 504"/>
                <a:gd name="T26" fmla="*/ 325 w 477"/>
                <a:gd name="T27" fmla="*/ 457 h 504"/>
                <a:gd name="T28" fmla="*/ 345 w 477"/>
                <a:gd name="T29" fmla="*/ 339 h 504"/>
                <a:gd name="T30" fmla="*/ 336 w 477"/>
                <a:gd name="T31" fmla="*/ 278 h 504"/>
                <a:gd name="T32" fmla="*/ 360 w 477"/>
                <a:gd name="T33" fmla="*/ 299 h 504"/>
                <a:gd name="T34" fmla="*/ 439 w 477"/>
                <a:gd name="T35" fmla="*/ 273 h 504"/>
                <a:gd name="T36" fmla="*/ 389 w 477"/>
                <a:gd name="T37" fmla="*/ 181 h 504"/>
                <a:gd name="T38" fmla="*/ 295 w 477"/>
                <a:gd name="T39" fmla="*/ 216 h 504"/>
                <a:gd name="T40" fmla="*/ 228 w 477"/>
                <a:gd name="T41" fmla="*/ 175 h 504"/>
                <a:gd name="T42" fmla="*/ 256 w 477"/>
                <a:gd name="T43" fmla="*/ 58 h 504"/>
                <a:gd name="T44" fmla="*/ 158 w 477"/>
                <a:gd name="T45" fmla="*/ 31 h 504"/>
                <a:gd name="T46" fmla="*/ 143 w 477"/>
                <a:gd name="T47" fmla="*/ 143 h 504"/>
                <a:gd name="T48" fmla="*/ 45 w 477"/>
                <a:gd name="T49" fmla="*/ 192 h 504"/>
                <a:gd name="T50" fmla="*/ 48 w 477"/>
                <a:gd name="T51" fmla="*/ 164 h 504"/>
                <a:gd name="T52" fmla="*/ 0 w 477"/>
                <a:gd name="T53" fmla="*/ 86 h 504"/>
                <a:gd name="T54" fmla="*/ 28 w 477"/>
                <a:gd name="T55" fmla="*/ 68 h 504"/>
                <a:gd name="T56" fmla="*/ 28 w 477"/>
                <a:gd name="T57" fmla="*/ 68 h 50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77"/>
                <a:gd name="T88" fmla="*/ 0 h 504"/>
                <a:gd name="T89" fmla="*/ 477 w 477"/>
                <a:gd name="T90" fmla="*/ 504 h 50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77" h="504">
                  <a:moveTo>
                    <a:pt x="28" y="68"/>
                  </a:moveTo>
                  <a:lnTo>
                    <a:pt x="71" y="146"/>
                  </a:lnTo>
                  <a:lnTo>
                    <a:pt x="111" y="132"/>
                  </a:lnTo>
                  <a:lnTo>
                    <a:pt x="108" y="29"/>
                  </a:lnTo>
                  <a:lnTo>
                    <a:pt x="161" y="0"/>
                  </a:lnTo>
                  <a:lnTo>
                    <a:pt x="290" y="46"/>
                  </a:lnTo>
                  <a:lnTo>
                    <a:pt x="260" y="150"/>
                  </a:lnTo>
                  <a:lnTo>
                    <a:pt x="306" y="175"/>
                  </a:lnTo>
                  <a:lnTo>
                    <a:pt x="419" y="146"/>
                  </a:lnTo>
                  <a:lnTo>
                    <a:pt x="477" y="291"/>
                  </a:lnTo>
                  <a:lnTo>
                    <a:pt x="378" y="327"/>
                  </a:lnTo>
                  <a:lnTo>
                    <a:pt x="360" y="432"/>
                  </a:lnTo>
                  <a:lnTo>
                    <a:pt x="409" y="504"/>
                  </a:lnTo>
                  <a:lnTo>
                    <a:pt x="325" y="457"/>
                  </a:lnTo>
                  <a:lnTo>
                    <a:pt x="345" y="339"/>
                  </a:lnTo>
                  <a:lnTo>
                    <a:pt x="336" y="278"/>
                  </a:lnTo>
                  <a:lnTo>
                    <a:pt x="360" y="299"/>
                  </a:lnTo>
                  <a:lnTo>
                    <a:pt x="439" y="273"/>
                  </a:lnTo>
                  <a:lnTo>
                    <a:pt x="389" y="181"/>
                  </a:lnTo>
                  <a:lnTo>
                    <a:pt x="295" y="216"/>
                  </a:lnTo>
                  <a:lnTo>
                    <a:pt x="228" y="175"/>
                  </a:lnTo>
                  <a:lnTo>
                    <a:pt x="256" y="58"/>
                  </a:lnTo>
                  <a:lnTo>
                    <a:pt x="158" y="31"/>
                  </a:lnTo>
                  <a:lnTo>
                    <a:pt x="143" y="143"/>
                  </a:lnTo>
                  <a:lnTo>
                    <a:pt x="45" y="192"/>
                  </a:lnTo>
                  <a:lnTo>
                    <a:pt x="48" y="164"/>
                  </a:lnTo>
                  <a:lnTo>
                    <a:pt x="0" y="86"/>
                  </a:lnTo>
                  <a:lnTo>
                    <a:pt x="28"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55" name="Freeform 127"/>
            <p:cNvSpPr>
              <a:spLocks/>
            </p:cNvSpPr>
            <p:nvPr/>
          </p:nvSpPr>
          <p:spPr bwMode="auto">
            <a:xfrm>
              <a:off x="5460" y="1395"/>
              <a:ext cx="43" cy="57"/>
            </a:xfrm>
            <a:custGeom>
              <a:avLst/>
              <a:gdLst>
                <a:gd name="T0" fmla="*/ 173 w 173"/>
                <a:gd name="T1" fmla="*/ 0 h 226"/>
                <a:gd name="T2" fmla="*/ 48 w 173"/>
                <a:gd name="T3" fmla="*/ 43 h 226"/>
                <a:gd name="T4" fmla="*/ 6 w 173"/>
                <a:gd name="T5" fmla="*/ 108 h 226"/>
                <a:gd name="T6" fmla="*/ 0 w 173"/>
                <a:gd name="T7" fmla="*/ 173 h 226"/>
                <a:gd name="T8" fmla="*/ 42 w 173"/>
                <a:gd name="T9" fmla="*/ 226 h 226"/>
                <a:gd name="T10" fmla="*/ 50 w 173"/>
                <a:gd name="T11" fmla="*/ 148 h 226"/>
                <a:gd name="T12" fmla="*/ 85 w 173"/>
                <a:gd name="T13" fmla="*/ 74 h 226"/>
                <a:gd name="T14" fmla="*/ 173 w 173"/>
                <a:gd name="T15" fmla="*/ 0 h 226"/>
                <a:gd name="T16" fmla="*/ 173 w 173"/>
                <a:gd name="T17" fmla="*/ 0 h 2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3"/>
                <a:gd name="T28" fmla="*/ 0 h 226"/>
                <a:gd name="T29" fmla="*/ 173 w 173"/>
                <a:gd name="T30" fmla="*/ 226 h 2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3" h="226">
                  <a:moveTo>
                    <a:pt x="173" y="0"/>
                  </a:moveTo>
                  <a:lnTo>
                    <a:pt x="48" y="43"/>
                  </a:lnTo>
                  <a:lnTo>
                    <a:pt x="6" y="108"/>
                  </a:lnTo>
                  <a:lnTo>
                    <a:pt x="0" y="173"/>
                  </a:lnTo>
                  <a:lnTo>
                    <a:pt x="42" y="226"/>
                  </a:lnTo>
                  <a:lnTo>
                    <a:pt x="50" y="148"/>
                  </a:lnTo>
                  <a:lnTo>
                    <a:pt x="85" y="74"/>
                  </a:lnTo>
                  <a:lnTo>
                    <a:pt x="17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56" name="Freeform 128"/>
            <p:cNvSpPr>
              <a:spLocks/>
            </p:cNvSpPr>
            <p:nvPr/>
          </p:nvSpPr>
          <p:spPr bwMode="auto">
            <a:xfrm>
              <a:off x="5627" y="1448"/>
              <a:ext cx="22" cy="56"/>
            </a:xfrm>
            <a:custGeom>
              <a:avLst/>
              <a:gdLst>
                <a:gd name="T0" fmla="*/ 34 w 90"/>
                <a:gd name="T1" fmla="*/ 0 h 223"/>
                <a:gd name="T2" fmla="*/ 54 w 90"/>
                <a:gd name="T3" fmla="*/ 89 h 223"/>
                <a:gd name="T4" fmla="*/ 36 w 90"/>
                <a:gd name="T5" fmla="*/ 156 h 223"/>
                <a:gd name="T6" fmla="*/ 0 w 90"/>
                <a:gd name="T7" fmla="*/ 223 h 223"/>
                <a:gd name="T8" fmla="*/ 64 w 90"/>
                <a:gd name="T9" fmla="*/ 188 h 223"/>
                <a:gd name="T10" fmla="*/ 90 w 90"/>
                <a:gd name="T11" fmla="*/ 112 h 223"/>
                <a:gd name="T12" fmla="*/ 34 w 90"/>
                <a:gd name="T13" fmla="*/ 0 h 223"/>
                <a:gd name="T14" fmla="*/ 34 w 90"/>
                <a:gd name="T15" fmla="*/ 0 h 223"/>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223"/>
                <a:gd name="T26" fmla="*/ 90 w 90"/>
                <a:gd name="T27" fmla="*/ 223 h 2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223">
                  <a:moveTo>
                    <a:pt x="34" y="0"/>
                  </a:moveTo>
                  <a:lnTo>
                    <a:pt x="54" y="89"/>
                  </a:lnTo>
                  <a:lnTo>
                    <a:pt x="36" y="156"/>
                  </a:lnTo>
                  <a:lnTo>
                    <a:pt x="0" y="223"/>
                  </a:lnTo>
                  <a:lnTo>
                    <a:pt x="64" y="188"/>
                  </a:lnTo>
                  <a:lnTo>
                    <a:pt x="90" y="112"/>
                  </a:lnTo>
                  <a:lnTo>
                    <a:pt x="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57" name="Freeform 129"/>
            <p:cNvSpPr>
              <a:spLocks/>
            </p:cNvSpPr>
            <p:nvPr/>
          </p:nvSpPr>
          <p:spPr bwMode="auto">
            <a:xfrm>
              <a:off x="5610" y="1504"/>
              <a:ext cx="38" cy="35"/>
            </a:xfrm>
            <a:custGeom>
              <a:avLst/>
              <a:gdLst>
                <a:gd name="T0" fmla="*/ 152 w 152"/>
                <a:gd name="T1" fmla="*/ 0 h 139"/>
                <a:gd name="T2" fmla="*/ 109 w 152"/>
                <a:gd name="T3" fmla="*/ 59 h 139"/>
                <a:gd name="T4" fmla="*/ 31 w 152"/>
                <a:gd name="T5" fmla="*/ 104 h 139"/>
                <a:gd name="T6" fmla="*/ 0 w 152"/>
                <a:gd name="T7" fmla="*/ 139 h 139"/>
                <a:gd name="T8" fmla="*/ 85 w 152"/>
                <a:gd name="T9" fmla="*/ 127 h 139"/>
                <a:gd name="T10" fmla="*/ 132 w 152"/>
                <a:gd name="T11" fmla="*/ 79 h 139"/>
                <a:gd name="T12" fmla="*/ 152 w 152"/>
                <a:gd name="T13" fmla="*/ 0 h 139"/>
                <a:gd name="T14" fmla="*/ 152 w 152"/>
                <a:gd name="T15" fmla="*/ 0 h 139"/>
                <a:gd name="T16" fmla="*/ 0 60000 65536"/>
                <a:gd name="T17" fmla="*/ 0 60000 65536"/>
                <a:gd name="T18" fmla="*/ 0 60000 65536"/>
                <a:gd name="T19" fmla="*/ 0 60000 65536"/>
                <a:gd name="T20" fmla="*/ 0 60000 65536"/>
                <a:gd name="T21" fmla="*/ 0 60000 65536"/>
                <a:gd name="T22" fmla="*/ 0 60000 65536"/>
                <a:gd name="T23" fmla="*/ 0 60000 65536"/>
                <a:gd name="T24" fmla="*/ 0 w 152"/>
                <a:gd name="T25" fmla="*/ 0 h 139"/>
                <a:gd name="T26" fmla="*/ 152 w 152"/>
                <a:gd name="T27" fmla="*/ 139 h 1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2" h="139">
                  <a:moveTo>
                    <a:pt x="152" y="0"/>
                  </a:moveTo>
                  <a:lnTo>
                    <a:pt x="109" y="59"/>
                  </a:lnTo>
                  <a:lnTo>
                    <a:pt x="31" y="104"/>
                  </a:lnTo>
                  <a:lnTo>
                    <a:pt x="0" y="139"/>
                  </a:lnTo>
                  <a:lnTo>
                    <a:pt x="85" y="127"/>
                  </a:lnTo>
                  <a:lnTo>
                    <a:pt x="132" y="79"/>
                  </a:lnTo>
                  <a:lnTo>
                    <a:pt x="1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58" name="Freeform 130"/>
            <p:cNvSpPr>
              <a:spLocks/>
            </p:cNvSpPr>
            <p:nvPr/>
          </p:nvSpPr>
          <p:spPr bwMode="auto">
            <a:xfrm>
              <a:off x="5193" y="1640"/>
              <a:ext cx="263" cy="154"/>
            </a:xfrm>
            <a:custGeom>
              <a:avLst/>
              <a:gdLst>
                <a:gd name="T0" fmla="*/ 52 w 1054"/>
                <a:gd name="T1" fmla="*/ 245 h 617"/>
                <a:gd name="T2" fmla="*/ 74 w 1054"/>
                <a:gd name="T3" fmla="*/ 223 h 617"/>
                <a:gd name="T4" fmla="*/ 128 w 1054"/>
                <a:gd name="T5" fmla="*/ 169 h 617"/>
                <a:gd name="T6" fmla="*/ 195 w 1054"/>
                <a:gd name="T7" fmla="*/ 105 h 617"/>
                <a:gd name="T8" fmla="*/ 256 w 1054"/>
                <a:gd name="T9" fmla="*/ 47 h 617"/>
                <a:gd name="T10" fmla="*/ 323 w 1054"/>
                <a:gd name="T11" fmla="*/ 0 h 617"/>
                <a:gd name="T12" fmla="*/ 356 w 1054"/>
                <a:gd name="T13" fmla="*/ 9 h 617"/>
                <a:gd name="T14" fmla="*/ 471 w 1054"/>
                <a:gd name="T15" fmla="*/ 22 h 617"/>
                <a:gd name="T16" fmla="*/ 549 w 1054"/>
                <a:gd name="T17" fmla="*/ 3 h 617"/>
                <a:gd name="T18" fmla="*/ 640 w 1054"/>
                <a:gd name="T19" fmla="*/ 0 h 617"/>
                <a:gd name="T20" fmla="*/ 739 w 1054"/>
                <a:gd name="T21" fmla="*/ 48 h 617"/>
                <a:gd name="T22" fmla="*/ 794 w 1054"/>
                <a:gd name="T23" fmla="*/ 128 h 617"/>
                <a:gd name="T24" fmla="*/ 773 w 1054"/>
                <a:gd name="T25" fmla="*/ 205 h 617"/>
                <a:gd name="T26" fmla="*/ 744 w 1054"/>
                <a:gd name="T27" fmla="*/ 241 h 617"/>
                <a:gd name="T28" fmla="*/ 878 w 1054"/>
                <a:gd name="T29" fmla="*/ 228 h 617"/>
                <a:gd name="T30" fmla="*/ 913 w 1054"/>
                <a:gd name="T31" fmla="*/ 257 h 617"/>
                <a:gd name="T32" fmla="*/ 985 w 1054"/>
                <a:gd name="T33" fmla="*/ 350 h 617"/>
                <a:gd name="T34" fmla="*/ 1044 w 1054"/>
                <a:gd name="T35" fmla="*/ 497 h 617"/>
                <a:gd name="T36" fmla="*/ 1054 w 1054"/>
                <a:gd name="T37" fmla="*/ 563 h 617"/>
                <a:gd name="T38" fmla="*/ 1045 w 1054"/>
                <a:gd name="T39" fmla="*/ 608 h 617"/>
                <a:gd name="T40" fmla="*/ 973 w 1054"/>
                <a:gd name="T41" fmla="*/ 617 h 617"/>
                <a:gd name="T42" fmla="*/ 921 w 1054"/>
                <a:gd name="T43" fmla="*/ 595 h 617"/>
                <a:gd name="T44" fmla="*/ 799 w 1054"/>
                <a:gd name="T45" fmla="*/ 337 h 617"/>
                <a:gd name="T46" fmla="*/ 636 w 1054"/>
                <a:gd name="T47" fmla="*/ 186 h 617"/>
                <a:gd name="T48" fmla="*/ 478 w 1054"/>
                <a:gd name="T49" fmla="*/ 93 h 617"/>
                <a:gd name="T50" fmla="*/ 328 w 1054"/>
                <a:gd name="T51" fmla="*/ 89 h 617"/>
                <a:gd name="T52" fmla="*/ 193 w 1054"/>
                <a:gd name="T53" fmla="*/ 136 h 617"/>
                <a:gd name="T54" fmla="*/ 0 w 1054"/>
                <a:gd name="T55" fmla="*/ 336 h 617"/>
                <a:gd name="T56" fmla="*/ 52 w 1054"/>
                <a:gd name="T57" fmla="*/ 245 h 617"/>
                <a:gd name="T58" fmla="*/ 52 w 1054"/>
                <a:gd name="T59" fmla="*/ 245 h 61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054"/>
                <a:gd name="T91" fmla="*/ 0 h 617"/>
                <a:gd name="T92" fmla="*/ 1054 w 1054"/>
                <a:gd name="T93" fmla="*/ 617 h 61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054" h="617">
                  <a:moveTo>
                    <a:pt x="52" y="245"/>
                  </a:moveTo>
                  <a:lnTo>
                    <a:pt x="74" y="223"/>
                  </a:lnTo>
                  <a:lnTo>
                    <a:pt x="128" y="169"/>
                  </a:lnTo>
                  <a:lnTo>
                    <a:pt x="195" y="105"/>
                  </a:lnTo>
                  <a:lnTo>
                    <a:pt x="256" y="47"/>
                  </a:lnTo>
                  <a:lnTo>
                    <a:pt x="323" y="0"/>
                  </a:lnTo>
                  <a:lnTo>
                    <a:pt x="356" y="9"/>
                  </a:lnTo>
                  <a:lnTo>
                    <a:pt x="471" y="22"/>
                  </a:lnTo>
                  <a:lnTo>
                    <a:pt x="549" y="3"/>
                  </a:lnTo>
                  <a:lnTo>
                    <a:pt x="640" y="0"/>
                  </a:lnTo>
                  <a:lnTo>
                    <a:pt x="739" y="48"/>
                  </a:lnTo>
                  <a:lnTo>
                    <a:pt x="794" y="128"/>
                  </a:lnTo>
                  <a:lnTo>
                    <a:pt x="773" y="205"/>
                  </a:lnTo>
                  <a:lnTo>
                    <a:pt x="744" y="241"/>
                  </a:lnTo>
                  <a:lnTo>
                    <a:pt x="878" y="228"/>
                  </a:lnTo>
                  <a:lnTo>
                    <a:pt x="913" y="257"/>
                  </a:lnTo>
                  <a:lnTo>
                    <a:pt x="985" y="350"/>
                  </a:lnTo>
                  <a:lnTo>
                    <a:pt x="1044" y="497"/>
                  </a:lnTo>
                  <a:lnTo>
                    <a:pt x="1054" y="563"/>
                  </a:lnTo>
                  <a:lnTo>
                    <a:pt x="1045" y="608"/>
                  </a:lnTo>
                  <a:lnTo>
                    <a:pt x="973" y="617"/>
                  </a:lnTo>
                  <a:lnTo>
                    <a:pt x="921" y="595"/>
                  </a:lnTo>
                  <a:lnTo>
                    <a:pt x="799" y="337"/>
                  </a:lnTo>
                  <a:lnTo>
                    <a:pt x="636" y="186"/>
                  </a:lnTo>
                  <a:lnTo>
                    <a:pt x="478" y="93"/>
                  </a:lnTo>
                  <a:lnTo>
                    <a:pt x="328" y="89"/>
                  </a:lnTo>
                  <a:lnTo>
                    <a:pt x="193" y="136"/>
                  </a:lnTo>
                  <a:lnTo>
                    <a:pt x="0" y="336"/>
                  </a:lnTo>
                  <a:lnTo>
                    <a:pt x="52" y="245"/>
                  </a:lnTo>
                  <a:close/>
                </a:path>
              </a:pathLst>
            </a:custGeom>
            <a:solidFill>
              <a:srgbClr val="665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59" name="Freeform 131"/>
            <p:cNvSpPr>
              <a:spLocks/>
            </p:cNvSpPr>
            <p:nvPr/>
          </p:nvSpPr>
          <p:spPr bwMode="auto">
            <a:xfrm>
              <a:off x="5083" y="1365"/>
              <a:ext cx="161" cy="232"/>
            </a:xfrm>
            <a:custGeom>
              <a:avLst/>
              <a:gdLst>
                <a:gd name="T0" fmla="*/ 73 w 647"/>
                <a:gd name="T1" fmla="*/ 217 h 927"/>
                <a:gd name="T2" fmla="*/ 124 w 647"/>
                <a:gd name="T3" fmla="*/ 248 h 927"/>
                <a:gd name="T4" fmla="*/ 245 w 647"/>
                <a:gd name="T5" fmla="*/ 295 h 927"/>
                <a:gd name="T6" fmla="*/ 386 w 647"/>
                <a:gd name="T7" fmla="*/ 306 h 927"/>
                <a:gd name="T8" fmla="*/ 502 w 647"/>
                <a:gd name="T9" fmla="*/ 274 h 927"/>
                <a:gd name="T10" fmla="*/ 568 w 647"/>
                <a:gd name="T11" fmla="*/ 213 h 927"/>
                <a:gd name="T12" fmla="*/ 598 w 647"/>
                <a:gd name="T13" fmla="*/ 129 h 927"/>
                <a:gd name="T14" fmla="*/ 623 w 647"/>
                <a:gd name="T15" fmla="*/ 0 h 927"/>
                <a:gd name="T16" fmla="*/ 647 w 647"/>
                <a:gd name="T17" fmla="*/ 176 h 927"/>
                <a:gd name="T18" fmla="*/ 631 w 647"/>
                <a:gd name="T19" fmla="*/ 368 h 927"/>
                <a:gd name="T20" fmla="*/ 598 w 647"/>
                <a:gd name="T21" fmla="*/ 559 h 927"/>
                <a:gd name="T22" fmla="*/ 565 w 647"/>
                <a:gd name="T23" fmla="*/ 689 h 927"/>
                <a:gd name="T24" fmla="*/ 550 w 647"/>
                <a:gd name="T25" fmla="*/ 735 h 927"/>
                <a:gd name="T26" fmla="*/ 362 w 647"/>
                <a:gd name="T27" fmla="*/ 833 h 927"/>
                <a:gd name="T28" fmla="*/ 362 w 647"/>
                <a:gd name="T29" fmla="*/ 927 h 927"/>
                <a:gd name="T30" fmla="*/ 323 w 647"/>
                <a:gd name="T31" fmla="*/ 922 h 927"/>
                <a:gd name="T32" fmla="*/ 314 w 647"/>
                <a:gd name="T33" fmla="*/ 808 h 927"/>
                <a:gd name="T34" fmla="*/ 376 w 647"/>
                <a:gd name="T35" fmla="*/ 766 h 927"/>
                <a:gd name="T36" fmla="*/ 347 w 647"/>
                <a:gd name="T37" fmla="*/ 596 h 927"/>
                <a:gd name="T38" fmla="*/ 352 w 647"/>
                <a:gd name="T39" fmla="*/ 384 h 927"/>
                <a:gd name="T40" fmla="*/ 266 w 647"/>
                <a:gd name="T41" fmla="*/ 357 h 927"/>
                <a:gd name="T42" fmla="*/ 241 w 647"/>
                <a:gd name="T43" fmla="*/ 409 h 927"/>
                <a:gd name="T44" fmla="*/ 0 w 647"/>
                <a:gd name="T45" fmla="*/ 404 h 927"/>
                <a:gd name="T46" fmla="*/ 97 w 647"/>
                <a:gd name="T47" fmla="*/ 337 h 927"/>
                <a:gd name="T48" fmla="*/ 91 w 647"/>
                <a:gd name="T49" fmla="*/ 260 h 927"/>
                <a:gd name="T50" fmla="*/ 73 w 647"/>
                <a:gd name="T51" fmla="*/ 217 h 927"/>
                <a:gd name="T52" fmla="*/ 73 w 647"/>
                <a:gd name="T53" fmla="*/ 217 h 92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647"/>
                <a:gd name="T82" fmla="*/ 0 h 927"/>
                <a:gd name="T83" fmla="*/ 647 w 647"/>
                <a:gd name="T84" fmla="*/ 927 h 92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647" h="927">
                  <a:moveTo>
                    <a:pt x="73" y="217"/>
                  </a:moveTo>
                  <a:lnTo>
                    <a:pt x="124" y="248"/>
                  </a:lnTo>
                  <a:lnTo>
                    <a:pt x="245" y="295"/>
                  </a:lnTo>
                  <a:lnTo>
                    <a:pt x="386" y="306"/>
                  </a:lnTo>
                  <a:lnTo>
                    <a:pt x="502" y="274"/>
                  </a:lnTo>
                  <a:lnTo>
                    <a:pt x="568" y="213"/>
                  </a:lnTo>
                  <a:lnTo>
                    <a:pt x="598" y="129"/>
                  </a:lnTo>
                  <a:lnTo>
                    <a:pt x="623" y="0"/>
                  </a:lnTo>
                  <a:lnTo>
                    <a:pt x="647" y="176"/>
                  </a:lnTo>
                  <a:lnTo>
                    <a:pt x="631" y="368"/>
                  </a:lnTo>
                  <a:lnTo>
                    <a:pt x="598" y="559"/>
                  </a:lnTo>
                  <a:lnTo>
                    <a:pt x="565" y="689"/>
                  </a:lnTo>
                  <a:lnTo>
                    <a:pt x="550" y="735"/>
                  </a:lnTo>
                  <a:lnTo>
                    <a:pt x="362" y="833"/>
                  </a:lnTo>
                  <a:lnTo>
                    <a:pt x="362" y="927"/>
                  </a:lnTo>
                  <a:lnTo>
                    <a:pt x="323" y="922"/>
                  </a:lnTo>
                  <a:lnTo>
                    <a:pt x="314" y="808"/>
                  </a:lnTo>
                  <a:lnTo>
                    <a:pt x="376" y="766"/>
                  </a:lnTo>
                  <a:lnTo>
                    <a:pt x="347" y="596"/>
                  </a:lnTo>
                  <a:lnTo>
                    <a:pt x="352" y="384"/>
                  </a:lnTo>
                  <a:lnTo>
                    <a:pt x="266" y="357"/>
                  </a:lnTo>
                  <a:lnTo>
                    <a:pt x="241" y="409"/>
                  </a:lnTo>
                  <a:lnTo>
                    <a:pt x="0" y="404"/>
                  </a:lnTo>
                  <a:lnTo>
                    <a:pt x="97" y="337"/>
                  </a:lnTo>
                  <a:lnTo>
                    <a:pt x="91" y="260"/>
                  </a:lnTo>
                  <a:lnTo>
                    <a:pt x="73" y="2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60" name="Freeform 132"/>
            <p:cNvSpPr>
              <a:spLocks/>
            </p:cNvSpPr>
            <p:nvPr/>
          </p:nvSpPr>
          <p:spPr bwMode="auto">
            <a:xfrm>
              <a:off x="5068" y="1332"/>
              <a:ext cx="202" cy="134"/>
            </a:xfrm>
            <a:custGeom>
              <a:avLst/>
              <a:gdLst>
                <a:gd name="T0" fmla="*/ 806 w 806"/>
                <a:gd name="T1" fmla="*/ 0 h 538"/>
                <a:gd name="T2" fmla="*/ 632 w 806"/>
                <a:gd name="T3" fmla="*/ 15 h 538"/>
                <a:gd name="T4" fmla="*/ 391 w 806"/>
                <a:gd name="T5" fmla="*/ 88 h 538"/>
                <a:gd name="T6" fmla="*/ 301 w 806"/>
                <a:gd name="T7" fmla="*/ 122 h 538"/>
                <a:gd name="T8" fmla="*/ 205 w 806"/>
                <a:gd name="T9" fmla="*/ 162 h 538"/>
                <a:gd name="T10" fmla="*/ 53 w 806"/>
                <a:gd name="T11" fmla="*/ 243 h 538"/>
                <a:gd name="T12" fmla="*/ 11 w 806"/>
                <a:gd name="T13" fmla="*/ 305 h 538"/>
                <a:gd name="T14" fmla="*/ 19 w 806"/>
                <a:gd name="T15" fmla="*/ 331 h 538"/>
                <a:gd name="T16" fmla="*/ 0 w 806"/>
                <a:gd name="T17" fmla="*/ 538 h 538"/>
                <a:gd name="T18" fmla="*/ 58 w 806"/>
                <a:gd name="T19" fmla="*/ 538 h 538"/>
                <a:gd name="T20" fmla="*/ 53 w 806"/>
                <a:gd name="T21" fmla="*/ 440 h 538"/>
                <a:gd name="T22" fmla="*/ 67 w 806"/>
                <a:gd name="T23" fmla="*/ 305 h 538"/>
                <a:gd name="T24" fmla="*/ 116 w 806"/>
                <a:gd name="T25" fmla="*/ 255 h 538"/>
                <a:gd name="T26" fmla="*/ 198 w 806"/>
                <a:gd name="T27" fmla="*/ 212 h 538"/>
                <a:gd name="T28" fmla="*/ 309 w 806"/>
                <a:gd name="T29" fmla="*/ 165 h 538"/>
                <a:gd name="T30" fmla="*/ 424 w 806"/>
                <a:gd name="T31" fmla="*/ 118 h 538"/>
                <a:gd name="T32" fmla="*/ 525 w 806"/>
                <a:gd name="T33" fmla="*/ 82 h 538"/>
                <a:gd name="T34" fmla="*/ 627 w 806"/>
                <a:gd name="T35" fmla="*/ 56 h 538"/>
                <a:gd name="T36" fmla="*/ 796 w 806"/>
                <a:gd name="T37" fmla="*/ 36 h 538"/>
                <a:gd name="T38" fmla="*/ 806 w 806"/>
                <a:gd name="T39" fmla="*/ 0 h 538"/>
                <a:gd name="T40" fmla="*/ 806 w 806"/>
                <a:gd name="T41" fmla="*/ 0 h 53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06"/>
                <a:gd name="T64" fmla="*/ 0 h 538"/>
                <a:gd name="T65" fmla="*/ 806 w 806"/>
                <a:gd name="T66" fmla="*/ 538 h 53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06" h="538">
                  <a:moveTo>
                    <a:pt x="806" y="0"/>
                  </a:moveTo>
                  <a:lnTo>
                    <a:pt x="632" y="15"/>
                  </a:lnTo>
                  <a:lnTo>
                    <a:pt x="391" y="88"/>
                  </a:lnTo>
                  <a:lnTo>
                    <a:pt x="301" y="122"/>
                  </a:lnTo>
                  <a:lnTo>
                    <a:pt x="205" y="162"/>
                  </a:lnTo>
                  <a:lnTo>
                    <a:pt x="53" y="243"/>
                  </a:lnTo>
                  <a:lnTo>
                    <a:pt x="11" y="305"/>
                  </a:lnTo>
                  <a:lnTo>
                    <a:pt x="19" y="331"/>
                  </a:lnTo>
                  <a:lnTo>
                    <a:pt x="0" y="538"/>
                  </a:lnTo>
                  <a:lnTo>
                    <a:pt x="58" y="538"/>
                  </a:lnTo>
                  <a:lnTo>
                    <a:pt x="53" y="440"/>
                  </a:lnTo>
                  <a:lnTo>
                    <a:pt x="67" y="305"/>
                  </a:lnTo>
                  <a:lnTo>
                    <a:pt x="116" y="255"/>
                  </a:lnTo>
                  <a:lnTo>
                    <a:pt x="198" y="212"/>
                  </a:lnTo>
                  <a:lnTo>
                    <a:pt x="309" y="165"/>
                  </a:lnTo>
                  <a:lnTo>
                    <a:pt x="424" y="118"/>
                  </a:lnTo>
                  <a:lnTo>
                    <a:pt x="525" y="82"/>
                  </a:lnTo>
                  <a:lnTo>
                    <a:pt x="627" y="56"/>
                  </a:lnTo>
                  <a:lnTo>
                    <a:pt x="796" y="36"/>
                  </a:lnTo>
                  <a:lnTo>
                    <a:pt x="8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61" name="Freeform 133"/>
            <p:cNvSpPr>
              <a:spLocks/>
            </p:cNvSpPr>
            <p:nvPr/>
          </p:nvSpPr>
          <p:spPr bwMode="auto">
            <a:xfrm>
              <a:off x="5057" y="1460"/>
              <a:ext cx="98" cy="182"/>
            </a:xfrm>
            <a:custGeom>
              <a:avLst/>
              <a:gdLst>
                <a:gd name="T0" fmla="*/ 67 w 391"/>
                <a:gd name="T1" fmla="*/ 0 h 730"/>
                <a:gd name="T2" fmla="*/ 328 w 391"/>
                <a:gd name="T3" fmla="*/ 0 h 730"/>
                <a:gd name="T4" fmla="*/ 391 w 391"/>
                <a:gd name="T5" fmla="*/ 31 h 730"/>
                <a:gd name="T6" fmla="*/ 346 w 391"/>
                <a:gd name="T7" fmla="*/ 259 h 730"/>
                <a:gd name="T8" fmla="*/ 289 w 391"/>
                <a:gd name="T9" fmla="*/ 279 h 730"/>
                <a:gd name="T10" fmla="*/ 270 w 391"/>
                <a:gd name="T11" fmla="*/ 461 h 730"/>
                <a:gd name="T12" fmla="*/ 241 w 391"/>
                <a:gd name="T13" fmla="*/ 440 h 730"/>
                <a:gd name="T14" fmla="*/ 241 w 391"/>
                <a:gd name="T15" fmla="*/ 259 h 730"/>
                <a:gd name="T16" fmla="*/ 328 w 391"/>
                <a:gd name="T17" fmla="*/ 223 h 730"/>
                <a:gd name="T18" fmla="*/ 357 w 391"/>
                <a:gd name="T19" fmla="*/ 62 h 730"/>
                <a:gd name="T20" fmla="*/ 43 w 391"/>
                <a:gd name="T21" fmla="*/ 62 h 730"/>
                <a:gd name="T22" fmla="*/ 86 w 391"/>
                <a:gd name="T23" fmla="*/ 218 h 730"/>
                <a:gd name="T24" fmla="*/ 158 w 391"/>
                <a:gd name="T25" fmla="*/ 263 h 730"/>
                <a:gd name="T26" fmla="*/ 129 w 391"/>
                <a:gd name="T27" fmla="*/ 305 h 730"/>
                <a:gd name="T28" fmla="*/ 153 w 391"/>
                <a:gd name="T29" fmla="*/ 455 h 730"/>
                <a:gd name="T30" fmla="*/ 101 w 391"/>
                <a:gd name="T31" fmla="*/ 528 h 730"/>
                <a:gd name="T32" fmla="*/ 90 w 391"/>
                <a:gd name="T33" fmla="*/ 575 h 730"/>
                <a:gd name="T34" fmla="*/ 128 w 391"/>
                <a:gd name="T35" fmla="*/ 586 h 730"/>
                <a:gd name="T36" fmla="*/ 133 w 391"/>
                <a:gd name="T37" fmla="*/ 674 h 730"/>
                <a:gd name="T38" fmla="*/ 168 w 391"/>
                <a:gd name="T39" fmla="*/ 692 h 730"/>
                <a:gd name="T40" fmla="*/ 219 w 391"/>
                <a:gd name="T41" fmla="*/ 618 h 730"/>
                <a:gd name="T42" fmla="*/ 241 w 391"/>
                <a:gd name="T43" fmla="*/ 698 h 730"/>
                <a:gd name="T44" fmla="*/ 203 w 391"/>
                <a:gd name="T45" fmla="*/ 698 h 730"/>
                <a:gd name="T46" fmla="*/ 174 w 391"/>
                <a:gd name="T47" fmla="*/ 730 h 730"/>
                <a:gd name="T48" fmla="*/ 101 w 391"/>
                <a:gd name="T49" fmla="*/ 698 h 730"/>
                <a:gd name="T50" fmla="*/ 62 w 391"/>
                <a:gd name="T51" fmla="*/ 673 h 730"/>
                <a:gd name="T52" fmla="*/ 58 w 391"/>
                <a:gd name="T53" fmla="*/ 517 h 730"/>
                <a:gd name="T54" fmla="*/ 115 w 391"/>
                <a:gd name="T55" fmla="*/ 446 h 730"/>
                <a:gd name="T56" fmla="*/ 105 w 391"/>
                <a:gd name="T57" fmla="*/ 274 h 730"/>
                <a:gd name="T58" fmla="*/ 62 w 391"/>
                <a:gd name="T59" fmla="*/ 269 h 730"/>
                <a:gd name="T60" fmla="*/ 0 w 391"/>
                <a:gd name="T61" fmla="*/ 26 h 730"/>
                <a:gd name="T62" fmla="*/ 67 w 391"/>
                <a:gd name="T63" fmla="*/ 0 h 730"/>
                <a:gd name="T64" fmla="*/ 67 w 391"/>
                <a:gd name="T65" fmla="*/ 0 h 73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91"/>
                <a:gd name="T100" fmla="*/ 0 h 730"/>
                <a:gd name="T101" fmla="*/ 391 w 391"/>
                <a:gd name="T102" fmla="*/ 730 h 73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91" h="730">
                  <a:moveTo>
                    <a:pt x="67" y="0"/>
                  </a:moveTo>
                  <a:lnTo>
                    <a:pt x="328" y="0"/>
                  </a:lnTo>
                  <a:lnTo>
                    <a:pt x="391" y="31"/>
                  </a:lnTo>
                  <a:lnTo>
                    <a:pt x="346" y="259"/>
                  </a:lnTo>
                  <a:lnTo>
                    <a:pt x="289" y="279"/>
                  </a:lnTo>
                  <a:lnTo>
                    <a:pt x="270" y="461"/>
                  </a:lnTo>
                  <a:lnTo>
                    <a:pt x="241" y="440"/>
                  </a:lnTo>
                  <a:lnTo>
                    <a:pt x="241" y="259"/>
                  </a:lnTo>
                  <a:lnTo>
                    <a:pt x="328" y="223"/>
                  </a:lnTo>
                  <a:lnTo>
                    <a:pt x="357" y="62"/>
                  </a:lnTo>
                  <a:lnTo>
                    <a:pt x="43" y="62"/>
                  </a:lnTo>
                  <a:lnTo>
                    <a:pt x="86" y="218"/>
                  </a:lnTo>
                  <a:lnTo>
                    <a:pt x="158" y="263"/>
                  </a:lnTo>
                  <a:lnTo>
                    <a:pt x="129" y="305"/>
                  </a:lnTo>
                  <a:lnTo>
                    <a:pt x="153" y="455"/>
                  </a:lnTo>
                  <a:lnTo>
                    <a:pt x="101" y="528"/>
                  </a:lnTo>
                  <a:lnTo>
                    <a:pt x="90" y="575"/>
                  </a:lnTo>
                  <a:lnTo>
                    <a:pt x="128" y="586"/>
                  </a:lnTo>
                  <a:lnTo>
                    <a:pt x="133" y="674"/>
                  </a:lnTo>
                  <a:lnTo>
                    <a:pt x="168" y="692"/>
                  </a:lnTo>
                  <a:lnTo>
                    <a:pt x="219" y="618"/>
                  </a:lnTo>
                  <a:lnTo>
                    <a:pt x="241" y="698"/>
                  </a:lnTo>
                  <a:lnTo>
                    <a:pt x="203" y="698"/>
                  </a:lnTo>
                  <a:lnTo>
                    <a:pt x="174" y="730"/>
                  </a:lnTo>
                  <a:lnTo>
                    <a:pt x="101" y="698"/>
                  </a:lnTo>
                  <a:lnTo>
                    <a:pt x="62" y="673"/>
                  </a:lnTo>
                  <a:lnTo>
                    <a:pt x="58" y="517"/>
                  </a:lnTo>
                  <a:lnTo>
                    <a:pt x="115" y="446"/>
                  </a:lnTo>
                  <a:lnTo>
                    <a:pt x="105" y="274"/>
                  </a:lnTo>
                  <a:lnTo>
                    <a:pt x="62" y="269"/>
                  </a:lnTo>
                  <a:lnTo>
                    <a:pt x="0" y="26"/>
                  </a:lnTo>
                  <a:lnTo>
                    <a:pt x="6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62" name="Freeform 134"/>
            <p:cNvSpPr>
              <a:spLocks/>
            </p:cNvSpPr>
            <p:nvPr/>
          </p:nvSpPr>
          <p:spPr bwMode="auto">
            <a:xfrm>
              <a:off x="5109" y="1559"/>
              <a:ext cx="38" cy="87"/>
            </a:xfrm>
            <a:custGeom>
              <a:avLst/>
              <a:gdLst>
                <a:gd name="T0" fmla="*/ 5 w 150"/>
                <a:gd name="T1" fmla="*/ 0 h 346"/>
                <a:gd name="T2" fmla="*/ 131 w 150"/>
                <a:gd name="T3" fmla="*/ 62 h 346"/>
                <a:gd name="T4" fmla="*/ 150 w 150"/>
                <a:gd name="T5" fmla="*/ 139 h 346"/>
                <a:gd name="T6" fmla="*/ 115 w 150"/>
                <a:gd name="T7" fmla="*/ 134 h 346"/>
                <a:gd name="T8" fmla="*/ 91 w 150"/>
                <a:gd name="T9" fmla="*/ 212 h 346"/>
                <a:gd name="T10" fmla="*/ 131 w 150"/>
                <a:gd name="T11" fmla="*/ 304 h 346"/>
                <a:gd name="T12" fmla="*/ 91 w 150"/>
                <a:gd name="T13" fmla="*/ 346 h 346"/>
                <a:gd name="T14" fmla="*/ 20 w 150"/>
                <a:gd name="T15" fmla="*/ 335 h 346"/>
                <a:gd name="T16" fmla="*/ 0 w 150"/>
                <a:gd name="T17" fmla="*/ 274 h 346"/>
                <a:gd name="T18" fmla="*/ 15 w 150"/>
                <a:gd name="T19" fmla="*/ 181 h 346"/>
                <a:gd name="T20" fmla="*/ 34 w 150"/>
                <a:gd name="T21" fmla="*/ 299 h 346"/>
                <a:gd name="T22" fmla="*/ 91 w 150"/>
                <a:gd name="T23" fmla="*/ 304 h 346"/>
                <a:gd name="T24" fmla="*/ 58 w 150"/>
                <a:gd name="T25" fmla="*/ 222 h 346"/>
                <a:gd name="T26" fmla="*/ 67 w 150"/>
                <a:gd name="T27" fmla="*/ 118 h 346"/>
                <a:gd name="T28" fmla="*/ 96 w 150"/>
                <a:gd name="T29" fmla="*/ 87 h 346"/>
                <a:gd name="T30" fmla="*/ 34 w 150"/>
                <a:gd name="T31" fmla="*/ 41 h 346"/>
                <a:gd name="T32" fmla="*/ 5 w 150"/>
                <a:gd name="T33" fmla="*/ 0 h 346"/>
                <a:gd name="T34" fmla="*/ 5 w 150"/>
                <a:gd name="T35" fmla="*/ 0 h 34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0"/>
                <a:gd name="T55" fmla="*/ 0 h 346"/>
                <a:gd name="T56" fmla="*/ 150 w 150"/>
                <a:gd name="T57" fmla="*/ 346 h 34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0" h="346">
                  <a:moveTo>
                    <a:pt x="5" y="0"/>
                  </a:moveTo>
                  <a:lnTo>
                    <a:pt x="131" y="62"/>
                  </a:lnTo>
                  <a:lnTo>
                    <a:pt x="150" y="139"/>
                  </a:lnTo>
                  <a:lnTo>
                    <a:pt x="115" y="134"/>
                  </a:lnTo>
                  <a:lnTo>
                    <a:pt x="91" y="212"/>
                  </a:lnTo>
                  <a:lnTo>
                    <a:pt x="131" y="304"/>
                  </a:lnTo>
                  <a:lnTo>
                    <a:pt x="91" y="346"/>
                  </a:lnTo>
                  <a:lnTo>
                    <a:pt x="20" y="335"/>
                  </a:lnTo>
                  <a:lnTo>
                    <a:pt x="0" y="274"/>
                  </a:lnTo>
                  <a:lnTo>
                    <a:pt x="15" y="181"/>
                  </a:lnTo>
                  <a:lnTo>
                    <a:pt x="34" y="299"/>
                  </a:lnTo>
                  <a:lnTo>
                    <a:pt x="91" y="304"/>
                  </a:lnTo>
                  <a:lnTo>
                    <a:pt x="58" y="222"/>
                  </a:lnTo>
                  <a:lnTo>
                    <a:pt x="67" y="118"/>
                  </a:lnTo>
                  <a:lnTo>
                    <a:pt x="96" y="87"/>
                  </a:lnTo>
                  <a:lnTo>
                    <a:pt x="34" y="41"/>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63" name="Freeform 135"/>
            <p:cNvSpPr>
              <a:spLocks/>
            </p:cNvSpPr>
            <p:nvPr/>
          </p:nvSpPr>
          <p:spPr bwMode="auto">
            <a:xfrm>
              <a:off x="5068" y="1475"/>
              <a:ext cx="68" cy="83"/>
            </a:xfrm>
            <a:custGeom>
              <a:avLst/>
              <a:gdLst>
                <a:gd name="T0" fmla="*/ 0 w 270"/>
                <a:gd name="T1" fmla="*/ 0 h 331"/>
                <a:gd name="T2" fmla="*/ 77 w 270"/>
                <a:gd name="T3" fmla="*/ 42 h 331"/>
                <a:gd name="T4" fmla="*/ 174 w 270"/>
                <a:gd name="T5" fmla="*/ 51 h 331"/>
                <a:gd name="T6" fmla="*/ 212 w 270"/>
                <a:gd name="T7" fmla="*/ 140 h 331"/>
                <a:gd name="T8" fmla="*/ 270 w 270"/>
                <a:gd name="T9" fmla="*/ 186 h 331"/>
                <a:gd name="T10" fmla="*/ 222 w 270"/>
                <a:gd name="T11" fmla="*/ 201 h 331"/>
                <a:gd name="T12" fmla="*/ 207 w 270"/>
                <a:gd name="T13" fmla="*/ 248 h 331"/>
                <a:gd name="T14" fmla="*/ 150 w 270"/>
                <a:gd name="T15" fmla="*/ 254 h 331"/>
                <a:gd name="T16" fmla="*/ 96 w 270"/>
                <a:gd name="T17" fmla="*/ 331 h 331"/>
                <a:gd name="T18" fmla="*/ 62 w 270"/>
                <a:gd name="T19" fmla="*/ 212 h 331"/>
                <a:gd name="T20" fmla="*/ 43 w 270"/>
                <a:gd name="T21" fmla="*/ 156 h 331"/>
                <a:gd name="T22" fmla="*/ 0 w 270"/>
                <a:gd name="T23" fmla="*/ 0 h 331"/>
                <a:gd name="T24" fmla="*/ 0 w 270"/>
                <a:gd name="T25" fmla="*/ 0 h 3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0"/>
                <a:gd name="T40" fmla="*/ 0 h 331"/>
                <a:gd name="T41" fmla="*/ 270 w 270"/>
                <a:gd name="T42" fmla="*/ 331 h 3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0" h="331">
                  <a:moveTo>
                    <a:pt x="0" y="0"/>
                  </a:moveTo>
                  <a:lnTo>
                    <a:pt x="77" y="42"/>
                  </a:lnTo>
                  <a:lnTo>
                    <a:pt x="174" y="51"/>
                  </a:lnTo>
                  <a:lnTo>
                    <a:pt x="212" y="140"/>
                  </a:lnTo>
                  <a:lnTo>
                    <a:pt x="270" y="186"/>
                  </a:lnTo>
                  <a:lnTo>
                    <a:pt x="222" y="201"/>
                  </a:lnTo>
                  <a:lnTo>
                    <a:pt x="207" y="248"/>
                  </a:lnTo>
                  <a:lnTo>
                    <a:pt x="150" y="254"/>
                  </a:lnTo>
                  <a:lnTo>
                    <a:pt x="96" y="331"/>
                  </a:lnTo>
                  <a:lnTo>
                    <a:pt x="62" y="212"/>
                  </a:lnTo>
                  <a:lnTo>
                    <a:pt x="43" y="15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64" name="Freeform 136"/>
            <p:cNvSpPr>
              <a:spLocks/>
            </p:cNvSpPr>
            <p:nvPr/>
          </p:nvSpPr>
          <p:spPr bwMode="auto">
            <a:xfrm>
              <a:off x="5252" y="1356"/>
              <a:ext cx="97" cy="154"/>
            </a:xfrm>
            <a:custGeom>
              <a:avLst/>
              <a:gdLst>
                <a:gd name="T0" fmla="*/ 0 w 389"/>
                <a:gd name="T1" fmla="*/ 0 h 616"/>
                <a:gd name="T2" fmla="*/ 23 w 389"/>
                <a:gd name="T3" fmla="*/ 96 h 616"/>
                <a:gd name="T4" fmla="*/ 51 w 389"/>
                <a:gd name="T5" fmla="*/ 300 h 616"/>
                <a:gd name="T6" fmla="*/ 42 w 389"/>
                <a:gd name="T7" fmla="*/ 610 h 616"/>
                <a:gd name="T8" fmla="*/ 308 w 389"/>
                <a:gd name="T9" fmla="*/ 616 h 616"/>
                <a:gd name="T10" fmla="*/ 328 w 389"/>
                <a:gd name="T11" fmla="*/ 559 h 616"/>
                <a:gd name="T12" fmla="*/ 365 w 389"/>
                <a:gd name="T13" fmla="*/ 424 h 616"/>
                <a:gd name="T14" fmla="*/ 389 w 389"/>
                <a:gd name="T15" fmla="*/ 207 h 616"/>
                <a:gd name="T16" fmla="*/ 370 w 389"/>
                <a:gd name="T17" fmla="*/ 20 h 616"/>
                <a:gd name="T18" fmla="*/ 361 w 389"/>
                <a:gd name="T19" fmla="*/ 170 h 616"/>
                <a:gd name="T20" fmla="*/ 327 w 389"/>
                <a:gd name="T21" fmla="*/ 248 h 616"/>
                <a:gd name="T22" fmla="*/ 220 w 389"/>
                <a:gd name="T23" fmla="*/ 119 h 616"/>
                <a:gd name="T24" fmla="*/ 129 w 389"/>
                <a:gd name="T25" fmla="*/ 192 h 616"/>
                <a:gd name="T26" fmla="*/ 201 w 389"/>
                <a:gd name="T27" fmla="*/ 201 h 616"/>
                <a:gd name="T28" fmla="*/ 256 w 389"/>
                <a:gd name="T29" fmla="*/ 234 h 616"/>
                <a:gd name="T30" fmla="*/ 284 w 389"/>
                <a:gd name="T31" fmla="*/ 253 h 616"/>
                <a:gd name="T32" fmla="*/ 298 w 389"/>
                <a:gd name="T33" fmla="*/ 409 h 616"/>
                <a:gd name="T34" fmla="*/ 277 w 389"/>
                <a:gd name="T35" fmla="*/ 531 h 616"/>
                <a:gd name="T36" fmla="*/ 259 w 389"/>
                <a:gd name="T37" fmla="*/ 590 h 616"/>
                <a:gd name="T38" fmla="*/ 81 w 389"/>
                <a:gd name="T39" fmla="*/ 569 h 616"/>
                <a:gd name="T40" fmla="*/ 91 w 389"/>
                <a:gd name="T41" fmla="*/ 331 h 616"/>
                <a:gd name="T42" fmla="*/ 62 w 389"/>
                <a:gd name="T43" fmla="*/ 162 h 616"/>
                <a:gd name="T44" fmla="*/ 42 w 389"/>
                <a:gd name="T45" fmla="*/ 83 h 616"/>
                <a:gd name="T46" fmla="*/ 0 w 389"/>
                <a:gd name="T47" fmla="*/ 0 h 616"/>
                <a:gd name="T48" fmla="*/ 0 w 389"/>
                <a:gd name="T49" fmla="*/ 0 h 61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9"/>
                <a:gd name="T76" fmla="*/ 0 h 616"/>
                <a:gd name="T77" fmla="*/ 389 w 389"/>
                <a:gd name="T78" fmla="*/ 616 h 61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9" h="616">
                  <a:moveTo>
                    <a:pt x="0" y="0"/>
                  </a:moveTo>
                  <a:lnTo>
                    <a:pt x="23" y="96"/>
                  </a:lnTo>
                  <a:lnTo>
                    <a:pt x="51" y="300"/>
                  </a:lnTo>
                  <a:lnTo>
                    <a:pt x="42" y="610"/>
                  </a:lnTo>
                  <a:lnTo>
                    <a:pt x="308" y="616"/>
                  </a:lnTo>
                  <a:lnTo>
                    <a:pt x="328" y="559"/>
                  </a:lnTo>
                  <a:lnTo>
                    <a:pt x="365" y="424"/>
                  </a:lnTo>
                  <a:lnTo>
                    <a:pt x="389" y="207"/>
                  </a:lnTo>
                  <a:lnTo>
                    <a:pt x="370" y="20"/>
                  </a:lnTo>
                  <a:lnTo>
                    <a:pt x="361" y="170"/>
                  </a:lnTo>
                  <a:lnTo>
                    <a:pt x="327" y="248"/>
                  </a:lnTo>
                  <a:lnTo>
                    <a:pt x="220" y="119"/>
                  </a:lnTo>
                  <a:lnTo>
                    <a:pt x="129" y="192"/>
                  </a:lnTo>
                  <a:lnTo>
                    <a:pt x="201" y="201"/>
                  </a:lnTo>
                  <a:lnTo>
                    <a:pt x="256" y="234"/>
                  </a:lnTo>
                  <a:lnTo>
                    <a:pt x="284" y="253"/>
                  </a:lnTo>
                  <a:lnTo>
                    <a:pt x="298" y="409"/>
                  </a:lnTo>
                  <a:lnTo>
                    <a:pt x="277" y="531"/>
                  </a:lnTo>
                  <a:lnTo>
                    <a:pt x="259" y="590"/>
                  </a:lnTo>
                  <a:lnTo>
                    <a:pt x="81" y="569"/>
                  </a:lnTo>
                  <a:lnTo>
                    <a:pt x="91" y="331"/>
                  </a:lnTo>
                  <a:lnTo>
                    <a:pt x="62" y="162"/>
                  </a:lnTo>
                  <a:lnTo>
                    <a:pt x="42" y="8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65" name="Freeform 137"/>
            <p:cNvSpPr>
              <a:spLocks/>
            </p:cNvSpPr>
            <p:nvPr/>
          </p:nvSpPr>
          <p:spPr bwMode="auto">
            <a:xfrm>
              <a:off x="5323" y="1370"/>
              <a:ext cx="108" cy="214"/>
            </a:xfrm>
            <a:custGeom>
              <a:avLst/>
              <a:gdLst>
                <a:gd name="T0" fmla="*/ 126 w 433"/>
                <a:gd name="T1" fmla="*/ 0 h 856"/>
                <a:gd name="T2" fmla="*/ 169 w 433"/>
                <a:gd name="T3" fmla="*/ 74 h 856"/>
                <a:gd name="T4" fmla="*/ 193 w 433"/>
                <a:gd name="T5" fmla="*/ 169 h 856"/>
                <a:gd name="T6" fmla="*/ 229 w 433"/>
                <a:gd name="T7" fmla="*/ 227 h 856"/>
                <a:gd name="T8" fmla="*/ 269 w 433"/>
                <a:gd name="T9" fmla="*/ 287 h 856"/>
                <a:gd name="T10" fmla="*/ 293 w 433"/>
                <a:gd name="T11" fmla="*/ 401 h 856"/>
                <a:gd name="T12" fmla="*/ 182 w 433"/>
                <a:gd name="T13" fmla="*/ 472 h 856"/>
                <a:gd name="T14" fmla="*/ 162 w 433"/>
                <a:gd name="T15" fmla="*/ 546 h 856"/>
                <a:gd name="T16" fmla="*/ 269 w 433"/>
                <a:gd name="T17" fmla="*/ 510 h 856"/>
                <a:gd name="T18" fmla="*/ 284 w 433"/>
                <a:gd name="T19" fmla="*/ 541 h 856"/>
                <a:gd name="T20" fmla="*/ 332 w 433"/>
                <a:gd name="T21" fmla="*/ 592 h 856"/>
                <a:gd name="T22" fmla="*/ 433 w 433"/>
                <a:gd name="T23" fmla="*/ 607 h 856"/>
                <a:gd name="T24" fmla="*/ 240 w 433"/>
                <a:gd name="T25" fmla="*/ 758 h 856"/>
                <a:gd name="T26" fmla="*/ 152 w 433"/>
                <a:gd name="T27" fmla="*/ 730 h 856"/>
                <a:gd name="T28" fmla="*/ 115 w 433"/>
                <a:gd name="T29" fmla="*/ 856 h 856"/>
                <a:gd name="T30" fmla="*/ 0 w 433"/>
                <a:gd name="T31" fmla="*/ 830 h 856"/>
                <a:gd name="T32" fmla="*/ 56 w 433"/>
                <a:gd name="T33" fmla="*/ 717 h 856"/>
                <a:gd name="T34" fmla="*/ 104 w 433"/>
                <a:gd name="T35" fmla="*/ 590 h 856"/>
                <a:gd name="T36" fmla="*/ 149 w 433"/>
                <a:gd name="T37" fmla="*/ 303 h 856"/>
                <a:gd name="T38" fmla="*/ 151 w 433"/>
                <a:gd name="T39" fmla="*/ 235 h 856"/>
                <a:gd name="T40" fmla="*/ 150 w 433"/>
                <a:gd name="T41" fmla="*/ 149 h 856"/>
                <a:gd name="T42" fmla="*/ 126 w 433"/>
                <a:gd name="T43" fmla="*/ 0 h 856"/>
                <a:gd name="T44" fmla="*/ 126 w 433"/>
                <a:gd name="T45" fmla="*/ 0 h 85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33"/>
                <a:gd name="T70" fmla="*/ 0 h 856"/>
                <a:gd name="T71" fmla="*/ 433 w 433"/>
                <a:gd name="T72" fmla="*/ 856 h 85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33" h="856">
                  <a:moveTo>
                    <a:pt x="126" y="0"/>
                  </a:moveTo>
                  <a:lnTo>
                    <a:pt x="169" y="74"/>
                  </a:lnTo>
                  <a:lnTo>
                    <a:pt x="193" y="169"/>
                  </a:lnTo>
                  <a:lnTo>
                    <a:pt x="229" y="227"/>
                  </a:lnTo>
                  <a:lnTo>
                    <a:pt x="269" y="287"/>
                  </a:lnTo>
                  <a:lnTo>
                    <a:pt x="293" y="401"/>
                  </a:lnTo>
                  <a:lnTo>
                    <a:pt x="182" y="472"/>
                  </a:lnTo>
                  <a:lnTo>
                    <a:pt x="162" y="546"/>
                  </a:lnTo>
                  <a:lnTo>
                    <a:pt x="269" y="510"/>
                  </a:lnTo>
                  <a:lnTo>
                    <a:pt x="284" y="541"/>
                  </a:lnTo>
                  <a:lnTo>
                    <a:pt x="332" y="592"/>
                  </a:lnTo>
                  <a:lnTo>
                    <a:pt x="433" y="607"/>
                  </a:lnTo>
                  <a:lnTo>
                    <a:pt x="240" y="758"/>
                  </a:lnTo>
                  <a:lnTo>
                    <a:pt x="152" y="730"/>
                  </a:lnTo>
                  <a:lnTo>
                    <a:pt x="115" y="856"/>
                  </a:lnTo>
                  <a:lnTo>
                    <a:pt x="0" y="830"/>
                  </a:lnTo>
                  <a:lnTo>
                    <a:pt x="56" y="717"/>
                  </a:lnTo>
                  <a:lnTo>
                    <a:pt x="104" y="590"/>
                  </a:lnTo>
                  <a:lnTo>
                    <a:pt x="149" y="303"/>
                  </a:lnTo>
                  <a:lnTo>
                    <a:pt x="151" y="235"/>
                  </a:lnTo>
                  <a:lnTo>
                    <a:pt x="150" y="149"/>
                  </a:lnTo>
                  <a:lnTo>
                    <a:pt x="1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66" name="Freeform 138"/>
            <p:cNvSpPr>
              <a:spLocks/>
            </p:cNvSpPr>
            <p:nvPr/>
          </p:nvSpPr>
          <p:spPr bwMode="auto">
            <a:xfrm>
              <a:off x="5345" y="1342"/>
              <a:ext cx="106" cy="189"/>
            </a:xfrm>
            <a:custGeom>
              <a:avLst/>
              <a:gdLst>
                <a:gd name="T0" fmla="*/ 35 w 422"/>
                <a:gd name="T1" fmla="*/ 0 h 755"/>
                <a:gd name="T2" fmla="*/ 170 w 422"/>
                <a:gd name="T3" fmla="*/ 72 h 755"/>
                <a:gd name="T4" fmla="*/ 229 w 422"/>
                <a:gd name="T5" fmla="*/ 217 h 755"/>
                <a:gd name="T6" fmla="*/ 271 w 422"/>
                <a:gd name="T7" fmla="*/ 383 h 755"/>
                <a:gd name="T8" fmla="*/ 291 w 422"/>
                <a:gd name="T9" fmla="*/ 476 h 755"/>
                <a:gd name="T10" fmla="*/ 363 w 422"/>
                <a:gd name="T11" fmla="*/ 501 h 755"/>
                <a:gd name="T12" fmla="*/ 368 w 422"/>
                <a:gd name="T13" fmla="*/ 574 h 755"/>
                <a:gd name="T14" fmla="*/ 399 w 422"/>
                <a:gd name="T15" fmla="*/ 643 h 755"/>
                <a:gd name="T16" fmla="*/ 422 w 422"/>
                <a:gd name="T17" fmla="*/ 682 h 755"/>
                <a:gd name="T18" fmla="*/ 412 w 422"/>
                <a:gd name="T19" fmla="*/ 718 h 755"/>
                <a:gd name="T20" fmla="*/ 331 w 422"/>
                <a:gd name="T21" fmla="*/ 743 h 755"/>
                <a:gd name="T22" fmla="*/ 277 w 422"/>
                <a:gd name="T23" fmla="*/ 755 h 755"/>
                <a:gd name="T24" fmla="*/ 368 w 422"/>
                <a:gd name="T25" fmla="*/ 688 h 755"/>
                <a:gd name="T26" fmla="*/ 325 w 422"/>
                <a:gd name="T27" fmla="*/ 594 h 755"/>
                <a:gd name="T28" fmla="*/ 310 w 422"/>
                <a:gd name="T29" fmla="*/ 522 h 755"/>
                <a:gd name="T30" fmla="*/ 253 w 422"/>
                <a:gd name="T31" fmla="*/ 532 h 755"/>
                <a:gd name="T32" fmla="*/ 170 w 422"/>
                <a:gd name="T33" fmla="*/ 552 h 755"/>
                <a:gd name="T34" fmla="*/ 65 w 422"/>
                <a:gd name="T35" fmla="*/ 610 h 755"/>
                <a:gd name="T36" fmla="*/ 122 w 422"/>
                <a:gd name="T37" fmla="*/ 527 h 755"/>
                <a:gd name="T38" fmla="*/ 248 w 422"/>
                <a:gd name="T39" fmla="*/ 476 h 755"/>
                <a:gd name="T40" fmla="*/ 204 w 422"/>
                <a:gd name="T41" fmla="*/ 253 h 755"/>
                <a:gd name="T42" fmla="*/ 151 w 422"/>
                <a:gd name="T43" fmla="*/ 114 h 755"/>
                <a:gd name="T44" fmla="*/ 0 w 422"/>
                <a:gd name="T45" fmla="*/ 33 h 755"/>
                <a:gd name="T46" fmla="*/ 35 w 422"/>
                <a:gd name="T47" fmla="*/ 0 h 755"/>
                <a:gd name="T48" fmla="*/ 35 w 422"/>
                <a:gd name="T49" fmla="*/ 0 h 7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22"/>
                <a:gd name="T76" fmla="*/ 0 h 755"/>
                <a:gd name="T77" fmla="*/ 422 w 422"/>
                <a:gd name="T78" fmla="*/ 755 h 7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22" h="755">
                  <a:moveTo>
                    <a:pt x="35" y="0"/>
                  </a:moveTo>
                  <a:lnTo>
                    <a:pt x="170" y="72"/>
                  </a:lnTo>
                  <a:lnTo>
                    <a:pt x="229" y="217"/>
                  </a:lnTo>
                  <a:lnTo>
                    <a:pt x="271" y="383"/>
                  </a:lnTo>
                  <a:lnTo>
                    <a:pt x="291" y="476"/>
                  </a:lnTo>
                  <a:lnTo>
                    <a:pt x="363" y="501"/>
                  </a:lnTo>
                  <a:lnTo>
                    <a:pt x="368" y="574"/>
                  </a:lnTo>
                  <a:lnTo>
                    <a:pt x="399" y="643"/>
                  </a:lnTo>
                  <a:lnTo>
                    <a:pt x="422" y="682"/>
                  </a:lnTo>
                  <a:lnTo>
                    <a:pt x="412" y="718"/>
                  </a:lnTo>
                  <a:lnTo>
                    <a:pt x="331" y="743"/>
                  </a:lnTo>
                  <a:lnTo>
                    <a:pt x="277" y="755"/>
                  </a:lnTo>
                  <a:lnTo>
                    <a:pt x="368" y="688"/>
                  </a:lnTo>
                  <a:lnTo>
                    <a:pt x="325" y="594"/>
                  </a:lnTo>
                  <a:lnTo>
                    <a:pt x="310" y="522"/>
                  </a:lnTo>
                  <a:lnTo>
                    <a:pt x="253" y="532"/>
                  </a:lnTo>
                  <a:lnTo>
                    <a:pt x="170" y="552"/>
                  </a:lnTo>
                  <a:lnTo>
                    <a:pt x="65" y="610"/>
                  </a:lnTo>
                  <a:lnTo>
                    <a:pt x="122" y="527"/>
                  </a:lnTo>
                  <a:lnTo>
                    <a:pt x="248" y="476"/>
                  </a:lnTo>
                  <a:lnTo>
                    <a:pt x="204" y="253"/>
                  </a:lnTo>
                  <a:lnTo>
                    <a:pt x="151" y="114"/>
                  </a:lnTo>
                  <a:lnTo>
                    <a:pt x="0" y="33"/>
                  </a:lnTo>
                  <a:lnTo>
                    <a:pt x="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67" name="Freeform 139"/>
            <p:cNvSpPr>
              <a:spLocks/>
            </p:cNvSpPr>
            <p:nvPr/>
          </p:nvSpPr>
          <p:spPr bwMode="auto">
            <a:xfrm>
              <a:off x="5288" y="1576"/>
              <a:ext cx="208" cy="264"/>
            </a:xfrm>
            <a:custGeom>
              <a:avLst/>
              <a:gdLst>
                <a:gd name="T0" fmla="*/ 191 w 831"/>
                <a:gd name="T1" fmla="*/ 0 h 1056"/>
                <a:gd name="T2" fmla="*/ 310 w 831"/>
                <a:gd name="T3" fmla="*/ 26 h 1056"/>
                <a:gd name="T4" fmla="*/ 461 w 831"/>
                <a:gd name="T5" fmla="*/ 117 h 1056"/>
                <a:gd name="T6" fmla="*/ 530 w 831"/>
                <a:gd name="T7" fmla="*/ 183 h 1056"/>
                <a:gd name="T8" fmla="*/ 594 w 831"/>
                <a:gd name="T9" fmla="*/ 265 h 1056"/>
                <a:gd name="T10" fmla="*/ 654 w 831"/>
                <a:gd name="T11" fmla="*/ 362 h 1056"/>
                <a:gd name="T12" fmla="*/ 708 w 831"/>
                <a:gd name="T13" fmla="*/ 471 h 1056"/>
                <a:gd name="T14" fmla="*/ 787 w 831"/>
                <a:gd name="T15" fmla="*/ 709 h 1056"/>
                <a:gd name="T16" fmla="*/ 831 w 831"/>
                <a:gd name="T17" fmla="*/ 1035 h 1056"/>
                <a:gd name="T18" fmla="*/ 632 w 831"/>
                <a:gd name="T19" fmla="*/ 1056 h 1056"/>
                <a:gd name="T20" fmla="*/ 653 w 831"/>
                <a:gd name="T21" fmla="*/ 995 h 1056"/>
                <a:gd name="T22" fmla="*/ 768 w 831"/>
                <a:gd name="T23" fmla="*/ 1004 h 1056"/>
                <a:gd name="T24" fmla="*/ 749 w 831"/>
                <a:gd name="T25" fmla="*/ 736 h 1056"/>
                <a:gd name="T26" fmla="*/ 726 w 831"/>
                <a:gd name="T27" fmla="*/ 645 h 1056"/>
                <a:gd name="T28" fmla="*/ 696 w 831"/>
                <a:gd name="T29" fmla="*/ 558 h 1056"/>
                <a:gd name="T30" fmla="*/ 661 w 831"/>
                <a:gd name="T31" fmla="*/ 477 h 1056"/>
                <a:gd name="T32" fmla="*/ 623 w 831"/>
                <a:gd name="T33" fmla="*/ 399 h 1056"/>
                <a:gd name="T34" fmla="*/ 577 w 831"/>
                <a:gd name="T35" fmla="*/ 319 h 1056"/>
                <a:gd name="T36" fmla="*/ 513 w 831"/>
                <a:gd name="T37" fmla="*/ 236 h 1056"/>
                <a:gd name="T38" fmla="*/ 432 w 831"/>
                <a:gd name="T39" fmla="*/ 158 h 1056"/>
                <a:gd name="T40" fmla="*/ 387 w 831"/>
                <a:gd name="T41" fmla="*/ 123 h 1056"/>
                <a:gd name="T42" fmla="*/ 336 w 831"/>
                <a:gd name="T43" fmla="*/ 93 h 1056"/>
                <a:gd name="T44" fmla="*/ 226 w 831"/>
                <a:gd name="T45" fmla="*/ 51 h 1056"/>
                <a:gd name="T46" fmla="*/ 116 w 831"/>
                <a:gd name="T47" fmla="*/ 30 h 1056"/>
                <a:gd name="T48" fmla="*/ 0 w 831"/>
                <a:gd name="T49" fmla="*/ 22 h 1056"/>
                <a:gd name="T50" fmla="*/ 191 w 831"/>
                <a:gd name="T51" fmla="*/ 0 h 1056"/>
                <a:gd name="T52" fmla="*/ 191 w 831"/>
                <a:gd name="T53" fmla="*/ 0 h 105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831"/>
                <a:gd name="T82" fmla="*/ 0 h 1056"/>
                <a:gd name="T83" fmla="*/ 831 w 831"/>
                <a:gd name="T84" fmla="*/ 1056 h 105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831" h="1056">
                  <a:moveTo>
                    <a:pt x="191" y="0"/>
                  </a:moveTo>
                  <a:lnTo>
                    <a:pt x="310" y="26"/>
                  </a:lnTo>
                  <a:lnTo>
                    <a:pt x="461" y="117"/>
                  </a:lnTo>
                  <a:lnTo>
                    <a:pt x="530" y="183"/>
                  </a:lnTo>
                  <a:lnTo>
                    <a:pt x="594" y="265"/>
                  </a:lnTo>
                  <a:lnTo>
                    <a:pt x="654" y="362"/>
                  </a:lnTo>
                  <a:lnTo>
                    <a:pt x="708" y="471"/>
                  </a:lnTo>
                  <a:lnTo>
                    <a:pt x="787" y="709"/>
                  </a:lnTo>
                  <a:lnTo>
                    <a:pt x="831" y="1035"/>
                  </a:lnTo>
                  <a:lnTo>
                    <a:pt x="632" y="1056"/>
                  </a:lnTo>
                  <a:lnTo>
                    <a:pt x="653" y="995"/>
                  </a:lnTo>
                  <a:lnTo>
                    <a:pt x="768" y="1004"/>
                  </a:lnTo>
                  <a:lnTo>
                    <a:pt x="749" y="736"/>
                  </a:lnTo>
                  <a:lnTo>
                    <a:pt x="726" y="645"/>
                  </a:lnTo>
                  <a:lnTo>
                    <a:pt x="696" y="558"/>
                  </a:lnTo>
                  <a:lnTo>
                    <a:pt x="661" y="477"/>
                  </a:lnTo>
                  <a:lnTo>
                    <a:pt x="623" y="399"/>
                  </a:lnTo>
                  <a:lnTo>
                    <a:pt x="577" y="319"/>
                  </a:lnTo>
                  <a:lnTo>
                    <a:pt x="513" y="236"/>
                  </a:lnTo>
                  <a:lnTo>
                    <a:pt x="432" y="158"/>
                  </a:lnTo>
                  <a:lnTo>
                    <a:pt x="387" y="123"/>
                  </a:lnTo>
                  <a:lnTo>
                    <a:pt x="336" y="93"/>
                  </a:lnTo>
                  <a:lnTo>
                    <a:pt x="226" y="51"/>
                  </a:lnTo>
                  <a:lnTo>
                    <a:pt x="116" y="30"/>
                  </a:lnTo>
                  <a:lnTo>
                    <a:pt x="0" y="22"/>
                  </a:lnTo>
                  <a:lnTo>
                    <a:pt x="19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68" name="Freeform 140"/>
            <p:cNvSpPr>
              <a:spLocks/>
            </p:cNvSpPr>
            <p:nvPr/>
          </p:nvSpPr>
          <p:spPr bwMode="auto">
            <a:xfrm>
              <a:off x="5112" y="1658"/>
              <a:ext cx="334" cy="175"/>
            </a:xfrm>
            <a:custGeom>
              <a:avLst/>
              <a:gdLst>
                <a:gd name="T0" fmla="*/ 0 w 1336"/>
                <a:gd name="T1" fmla="*/ 699 h 700"/>
                <a:gd name="T2" fmla="*/ 200 w 1336"/>
                <a:gd name="T3" fmla="*/ 700 h 700"/>
                <a:gd name="T4" fmla="*/ 236 w 1336"/>
                <a:gd name="T5" fmla="*/ 491 h 700"/>
                <a:gd name="T6" fmla="*/ 265 w 1336"/>
                <a:gd name="T7" fmla="*/ 422 h 700"/>
                <a:gd name="T8" fmla="*/ 304 w 1336"/>
                <a:gd name="T9" fmla="*/ 352 h 700"/>
                <a:gd name="T10" fmla="*/ 350 w 1336"/>
                <a:gd name="T11" fmla="*/ 286 h 700"/>
                <a:gd name="T12" fmla="*/ 395 w 1336"/>
                <a:gd name="T13" fmla="*/ 228 h 700"/>
                <a:gd name="T14" fmla="*/ 437 w 1336"/>
                <a:gd name="T15" fmla="*/ 179 h 700"/>
                <a:gd name="T16" fmla="*/ 476 w 1336"/>
                <a:gd name="T17" fmla="*/ 139 h 700"/>
                <a:gd name="T18" fmla="*/ 555 w 1336"/>
                <a:gd name="T19" fmla="*/ 83 h 700"/>
                <a:gd name="T20" fmla="*/ 650 w 1336"/>
                <a:gd name="T21" fmla="*/ 47 h 700"/>
                <a:gd name="T22" fmla="*/ 757 w 1336"/>
                <a:gd name="T23" fmla="*/ 47 h 700"/>
                <a:gd name="T24" fmla="*/ 869 w 1336"/>
                <a:gd name="T25" fmla="*/ 87 h 700"/>
                <a:gd name="T26" fmla="*/ 965 w 1336"/>
                <a:gd name="T27" fmla="*/ 145 h 700"/>
                <a:gd name="T28" fmla="*/ 1086 w 1336"/>
                <a:gd name="T29" fmla="*/ 289 h 700"/>
                <a:gd name="T30" fmla="*/ 1137 w 1336"/>
                <a:gd name="T31" fmla="*/ 451 h 700"/>
                <a:gd name="T32" fmla="*/ 1164 w 1336"/>
                <a:gd name="T33" fmla="*/ 543 h 700"/>
                <a:gd name="T34" fmla="*/ 1336 w 1336"/>
                <a:gd name="T35" fmla="*/ 548 h 700"/>
                <a:gd name="T36" fmla="*/ 1320 w 1336"/>
                <a:gd name="T37" fmla="*/ 452 h 700"/>
                <a:gd name="T38" fmla="*/ 1298 w 1336"/>
                <a:gd name="T39" fmla="*/ 367 h 700"/>
                <a:gd name="T40" fmla="*/ 1269 w 1336"/>
                <a:gd name="T41" fmla="*/ 289 h 700"/>
                <a:gd name="T42" fmla="*/ 1221 w 1336"/>
                <a:gd name="T43" fmla="*/ 204 h 700"/>
                <a:gd name="T44" fmla="*/ 1193 w 1336"/>
                <a:gd name="T45" fmla="*/ 170 h 700"/>
                <a:gd name="T46" fmla="*/ 1164 w 1336"/>
                <a:gd name="T47" fmla="*/ 153 h 700"/>
                <a:gd name="T48" fmla="*/ 1068 w 1336"/>
                <a:gd name="T49" fmla="*/ 171 h 700"/>
                <a:gd name="T50" fmla="*/ 1103 w 1336"/>
                <a:gd name="T51" fmla="*/ 110 h 700"/>
                <a:gd name="T52" fmla="*/ 1046 w 1336"/>
                <a:gd name="T53" fmla="*/ 73 h 700"/>
                <a:gd name="T54" fmla="*/ 980 w 1336"/>
                <a:gd name="T55" fmla="*/ 43 h 700"/>
                <a:gd name="T56" fmla="*/ 845 w 1336"/>
                <a:gd name="T57" fmla="*/ 0 h 700"/>
                <a:gd name="T58" fmla="*/ 598 w 1336"/>
                <a:gd name="T59" fmla="*/ 5 h 700"/>
                <a:gd name="T60" fmla="*/ 503 w 1336"/>
                <a:gd name="T61" fmla="*/ 54 h 700"/>
                <a:gd name="T62" fmla="*/ 424 w 1336"/>
                <a:gd name="T63" fmla="*/ 123 h 700"/>
                <a:gd name="T64" fmla="*/ 355 w 1336"/>
                <a:gd name="T65" fmla="*/ 206 h 700"/>
                <a:gd name="T66" fmla="*/ 289 w 1336"/>
                <a:gd name="T67" fmla="*/ 295 h 700"/>
                <a:gd name="T68" fmla="*/ 188 w 1336"/>
                <a:gd name="T69" fmla="*/ 481 h 700"/>
                <a:gd name="T70" fmla="*/ 135 w 1336"/>
                <a:gd name="T71" fmla="*/ 652 h 700"/>
                <a:gd name="T72" fmla="*/ 54 w 1336"/>
                <a:gd name="T73" fmla="*/ 664 h 700"/>
                <a:gd name="T74" fmla="*/ 5 w 1336"/>
                <a:gd name="T75" fmla="*/ 657 h 700"/>
                <a:gd name="T76" fmla="*/ 0 w 1336"/>
                <a:gd name="T77" fmla="*/ 699 h 700"/>
                <a:gd name="T78" fmla="*/ 0 w 1336"/>
                <a:gd name="T79" fmla="*/ 699 h 7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336"/>
                <a:gd name="T121" fmla="*/ 0 h 700"/>
                <a:gd name="T122" fmla="*/ 1336 w 1336"/>
                <a:gd name="T123" fmla="*/ 700 h 70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336" h="700">
                  <a:moveTo>
                    <a:pt x="0" y="699"/>
                  </a:moveTo>
                  <a:lnTo>
                    <a:pt x="200" y="700"/>
                  </a:lnTo>
                  <a:lnTo>
                    <a:pt x="236" y="491"/>
                  </a:lnTo>
                  <a:lnTo>
                    <a:pt x="265" y="422"/>
                  </a:lnTo>
                  <a:lnTo>
                    <a:pt x="304" y="352"/>
                  </a:lnTo>
                  <a:lnTo>
                    <a:pt x="350" y="286"/>
                  </a:lnTo>
                  <a:lnTo>
                    <a:pt x="395" y="228"/>
                  </a:lnTo>
                  <a:lnTo>
                    <a:pt x="437" y="179"/>
                  </a:lnTo>
                  <a:lnTo>
                    <a:pt x="476" y="139"/>
                  </a:lnTo>
                  <a:lnTo>
                    <a:pt x="555" y="83"/>
                  </a:lnTo>
                  <a:lnTo>
                    <a:pt x="650" y="47"/>
                  </a:lnTo>
                  <a:lnTo>
                    <a:pt x="757" y="47"/>
                  </a:lnTo>
                  <a:lnTo>
                    <a:pt x="869" y="87"/>
                  </a:lnTo>
                  <a:lnTo>
                    <a:pt x="965" y="145"/>
                  </a:lnTo>
                  <a:lnTo>
                    <a:pt x="1086" y="289"/>
                  </a:lnTo>
                  <a:lnTo>
                    <a:pt x="1137" y="451"/>
                  </a:lnTo>
                  <a:lnTo>
                    <a:pt x="1164" y="543"/>
                  </a:lnTo>
                  <a:lnTo>
                    <a:pt x="1336" y="548"/>
                  </a:lnTo>
                  <a:lnTo>
                    <a:pt x="1320" y="452"/>
                  </a:lnTo>
                  <a:lnTo>
                    <a:pt x="1298" y="367"/>
                  </a:lnTo>
                  <a:lnTo>
                    <a:pt x="1269" y="289"/>
                  </a:lnTo>
                  <a:lnTo>
                    <a:pt x="1221" y="204"/>
                  </a:lnTo>
                  <a:lnTo>
                    <a:pt x="1193" y="170"/>
                  </a:lnTo>
                  <a:lnTo>
                    <a:pt x="1164" y="153"/>
                  </a:lnTo>
                  <a:lnTo>
                    <a:pt x="1068" y="171"/>
                  </a:lnTo>
                  <a:lnTo>
                    <a:pt x="1103" y="110"/>
                  </a:lnTo>
                  <a:lnTo>
                    <a:pt x="1046" y="73"/>
                  </a:lnTo>
                  <a:lnTo>
                    <a:pt x="980" y="43"/>
                  </a:lnTo>
                  <a:lnTo>
                    <a:pt x="845" y="0"/>
                  </a:lnTo>
                  <a:lnTo>
                    <a:pt x="598" y="5"/>
                  </a:lnTo>
                  <a:lnTo>
                    <a:pt x="503" y="54"/>
                  </a:lnTo>
                  <a:lnTo>
                    <a:pt x="424" y="123"/>
                  </a:lnTo>
                  <a:lnTo>
                    <a:pt x="355" y="206"/>
                  </a:lnTo>
                  <a:lnTo>
                    <a:pt x="289" y="295"/>
                  </a:lnTo>
                  <a:lnTo>
                    <a:pt x="188" y="481"/>
                  </a:lnTo>
                  <a:lnTo>
                    <a:pt x="135" y="652"/>
                  </a:lnTo>
                  <a:lnTo>
                    <a:pt x="54" y="664"/>
                  </a:lnTo>
                  <a:lnTo>
                    <a:pt x="5" y="657"/>
                  </a:lnTo>
                  <a:lnTo>
                    <a:pt x="0" y="6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69" name="Freeform 141"/>
            <p:cNvSpPr>
              <a:spLocks/>
            </p:cNvSpPr>
            <p:nvPr/>
          </p:nvSpPr>
          <p:spPr bwMode="auto">
            <a:xfrm>
              <a:off x="5374" y="1783"/>
              <a:ext cx="118" cy="102"/>
            </a:xfrm>
            <a:custGeom>
              <a:avLst/>
              <a:gdLst>
                <a:gd name="T0" fmla="*/ 164 w 473"/>
                <a:gd name="T1" fmla="*/ 0 h 409"/>
                <a:gd name="T2" fmla="*/ 371 w 473"/>
                <a:gd name="T3" fmla="*/ 22 h 409"/>
                <a:gd name="T4" fmla="*/ 312 w 473"/>
                <a:gd name="T5" fmla="*/ 243 h 409"/>
                <a:gd name="T6" fmla="*/ 240 w 473"/>
                <a:gd name="T7" fmla="*/ 281 h 409"/>
                <a:gd name="T8" fmla="*/ 288 w 473"/>
                <a:gd name="T9" fmla="*/ 47 h 409"/>
                <a:gd name="T10" fmla="*/ 62 w 473"/>
                <a:gd name="T11" fmla="*/ 53 h 409"/>
                <a:gd name="T12" fmla="*/ 140 w 473"/>
                <a:gd name="T13" fmla="*/ 136 h 409"/>
                <a:gd name="T14" fmla="*/ 173 w 473"/>
                <a:gd name="T15" fmla="*/ 218 h 409"/>
                <a:gd name="T16" fmla="*/ 135 w 473"/>
                <a:gd name="T17" fmla="*/ 317 h 409"/>
                <a:gd name="T18" fmla="*/ 245 w 473"/>
                <a:gd name="T19" fmla="*/ 353 h 409"/>
                <a:gd name="T20" fmla="*/ 342 w 473"/>
                <a:gd name="T21" fmla="*/ 306 h 409"/>
                <a:gd name="T22" fmla="*/ 419 w 473"/>
                <a:gd name="T23" fmla="*/ 332 h 409"/>
                <a:gd name="T24" fmla="*/ 473 w 473"/>
                <a:gd name="T25" fmla="*/ 409 h 409"/>
                <a:gd name="T26" fmla="*/ 236 w 473"/>
                <a:gd name="T27" fmla="*/ 409 h 409"/>
                <a:gd name="T28" fmla="*/ 178 w 473"/>
                <a:gd name="T29" fmla="*/ 363 h 409"/>
                <a:gd name="T30" fmla="*/ 62 w 473"/>
                <a:gd name="T31" fmla="*/ 353 h 409"/>
                <a:gd name="T32" fmla="*/ 100 w 473"/>
                <a:gd name="T33" fmla="*/ 223 h 409"/>
                <a:gd name="T34" fmla="*/ 79 w 473"/>
                <a:gd name="T35" fmla="*/ 155 h 409"/>
                <a:gd name="T36" fmla="*/ 44 w 473"/>
                <a:gd name="T37" fmla="*/ 88 h 409"/>
                <a:gd name="T38" fmla="*/ 0 w 473"/>
                <a:gd name="T39" fmla="*/ 16 h 409"/>
                <a:gd name="T40" fmla="*/ 164 w 473"/>
                <a:gd name="T41" fmla="*/ 0 h 409"/>
                <a:gd name="T42" fmla="*/ 164 w 473"/>
                <a:gd name="T43" fmla="*/ 0 h 40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73"/>
                <a:gd name="T67" fmla="*/ 0 h 409"/>
                <a:gd name="T68" fmla="*/ 473 w 473"/>
                <a:gd name="T69" fmla="*/ 409 h 40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73" h="409">
                  <a:moveTo>
                    <a:pt x="164" y="0"/>
                  </a:moveTo>
                  <a:lnTo>
                    <a:pt x="371" y="22"/>
                  </a:lnTo>
                  <a:lnTo>
                    <a:pt x="312" y="243"/>
                  </a:lnTo>
                  <a:lnTo>
                    <a:pt x="240" y="281"/>
                  </a:lnTo>
                  <a:lnTo>
                    <a:pt x="288" y="47"/>
                  </a:lnTo>
                  <a:lnTo>
                    <a:pt x="62" y="53"/>
                  </a:lnTo>
                  <a:lnTo>
                    <a:pt x="140" y="136"/>
                  </a:lnTo>
                  <a:lnTo>
                    <a:pt x="173" y="218"/>
                  </a:lnTo>
                  <a:lnTo>
                    <a:pt x="135" y="317"/>
                  </a:lnTo>
                  <a:lnTo>
                    <a:pt x="245" y="353"/>
                  </a:lnTo>
                  <a:lnTo>
                    <a:pt x="342" y="306"/>
                  </a:lnTo>
                  <a:lnTo>
                    <a:pt x="419" y="332"/>
                  </a:lnTo>
                  <a:lnTo>
                    <a:pt x="473" y="409"/>
                  </a:lnTo>
                  <a:lnTo>
                    <a:pt x="236" y="409"/>
                  </a:lnTo>
                  <a:lnTo>
                    <a:pt x="178" y="363"/>
                  </a:lnTo>
                  <a:lnTo>
                    <a:pt x="62" y="353"/>
                  </a:lnTo>
                  <a:lnTo>
                    <a:pt x="100" y="223"/>
                  </a:lnTo>
                  <a:lnTo>
                    <a:pt x="79" y="155"/>
                  </a:lnTo>
                  <a:lnTo>
                    <a:pt x="44" y="88"/>
                  </a:lnTo>
                  <a:lnTo>
                    <a:pt x="0" y="16"/>
                  </a:lnTo>
                  <a:lnTo>
                    <a:pt x="16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70" name="Freeform 142"/>
            <p:cNvSpPr>
              <a:spLocks/>
            </p:cNvSpPr>
            <p:nvPr/>
          </p:nvSpPr>
          <p:spPr bwMode="auto">
            <a:xfrm>
              <a:off x="5075" y="1630"/>
              <a:ext cx="122" cy="154"/>
            </a:xfrm>
            <a:custGeom>
              <a:avLst/>
              <a:gdLst>
                <a:gd name="T0" fmla="*/ 201 w 488"/>
                <a:gd name="T1" fmla="*/ 50 h 617"/>
                <a:gd name="T2" fmla="*/ 156 w 488"/>
                <a:gd name="T3" fmla="*/ 99 h 617"/>
                <a:gd name="T4" fmla="*/ 76 w 488"/>
                <a:gd name="T5" fmla="*/ 253 h 617"/>
                <a:gd name="T6" fmla="*/ 20 w 488"/>
                <a:gd name="T7" fmla="*/ 487 h 617"/>
                <a:gd name="T8" fmla="*/ 0 w 488"/>
                <a:gd name="T9" fmla="*/ 613 h 617"/>
                <a:gd name="T10" fmla="*/ 134 w 488"/>
                <a:gd name="T11" fmla="*/ 617 h 617"/>
                <a:gd name="T12" fmla="*/ 131 w 488"/>
                <a:gd name="T13" fmla="*/ 508 h 617"/>
                <a:gd name="T14" fmla="*/ 158 w 488"/>
                <a:gd name="T15" fmla="*/ 404 h 617"/>
                <a:gd name="T16" fmla="*/ 203 w 488"/>
                <a:gd name="T17" fmla="*/ 458 h 617"/>
                <a:gd name="T18" fmla="*/ 222 w 488"/>
                <a:gd name="T19" fmla="*/ 554 h 617"/>
                <a:gd name="T20" fmla="*/ 353 w 488"/>
                <a:gd name="T21" fmla="*/ 590 h 617"/>
                <a:gd name="T22" fmla="*/ 358 w 488"/>
                <a:gd name="T23" fmla="*/ 562 h 617"/>
                <a:gd name="T24" fmla="*/ 322 w 488"/>
                <a:gd name="T25" fmla="*/ 500 h 617"/>
                <a:gd name="T26" fmla="*/ 303 w 488"/>
                <a:gd name="T27" fmla="*/ 414 h 617"/>
                <a:gd name="T28" fmla="*/ 379 w 488"/>
                <a:gd name="T29" fmla="*/ 347 h 617"/>
                <a:gd name="T30" fmla="*/ 437 w 488"/>
                <a:gd name="T31" fmla="*/ 438 h 617"/>
                <a:gd name="T32" fmla="*/ 472 w 488"/>
                <a:gd name="T33" fmla="*/ 378 h 617"/>
                <a:gd name="T34" fmla="*/ 488 w 488"/>
                <a:gd name="T35" fmla="*/ 304 h 617"/>
                <a:gd name="T36" fmla="*/ 455 w 488"/>
                <a:gd name="T37" fmla="*/ 235 h 617"/>
                <a:gd name="T38" fmla="*/ 407 w 488"/>
                <a:gd name="T39" fmla="*/ 197 h 617"/>
                <a:gd name="T40" fmla="*/ 379 w 488"/>
                <a:gd name="T41" fmla="*/ 181 h 617"/>
                <a:gd name="T42" fmla="*/ 276 w 488"/>
                <a:gd name="T43" fmla="*/ 220 h 617"/>
                <a:gd name="T44" fmla="*/ 251 w 488"/>
                <a:gd name="T45" fmla="*/ 192 h 617"/>
                <a:gd name="T46" fmla="*/ 283 w 488"/>
                <a:gd name="T47" fmla="*/ 128 h 617"/>
                <a:gd name="T48" fmla="*/ 352 w 488"/>
                <a:gd name="T49" fmla="*/ 83 h 617"/>
                <a:gd name="T50" fmla="*/ 394 w 488"/>
                <a:gd name="T51" fmla="*/ 63 h 617"/>
                <a:gd name="T52" fmla="*/ 358 w 488"/>
                <a:gd name="T53" fmla="*/ 27 h 617"/>
                <a:gd name="T54" fmla="*/ 259 w 488"/>
                <a:gd name="T55" fmla="*/ 0 h 617"/>
                <a:gd name="T56" fmla="*/ 225 w 488"/>
                <a:gd name="T57" fmla="*/ 42 h 617"/>
                <a:gd name="T58" fmla="*/ 201 w 488"/>
                <a:gd name="T59" fmla="*/ 50 h 617"/>
                <a:gd name="T60" fmla="*/ 201 w 488"/>
                <a:gd name="T61" fmla="*/ 50 h 61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88"/>
                <a:gd name="T94" fmla="*/ 0 h 617"/>
                <a:gd name="T95" fmla="*/ 488 w 488"/>
                <a:gd name="T96" fmla="*/ 617 h 61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88" h="617">
                  <a:moveTo>
                    <a:pt x="201" y="50"/>
                  </a:moveTo>
                  <a:lnTo>
                    <a:pt x="156" y="99"/>
                  </a:lnTo>
                  <a:lnTo>
                    <a:pt x="76" y="253"/>
                  </a:lnTo>
                  <a:lnTo>
                    <a:pt x="20" y="487"/>
                  </a:lnTo>
                  <a:lnTo>
                    <a:pt x="0" y="613"/>
                  </a:lnTo>
                  <a:lnTo>
                    <a:pt x="134" y="617"/>
                  </a:lnTo>
                  <a:lnTo>
                    <a:pt x="131" y="508"/>
                  </a:lnTo>
                  <a:lnTo>
                    <a:pt x="158" y="404"/>
                  </a:lnTo>
                  <a:lnTo>
                    <a:pt x="203" y="458"/>
                  </a:lnTo>
                  <a:lnTo>
                    <a:pt x="222" y="554"/>
                  </a:lnTo>
                  <a:lnTo>
                    <a:pt x="353" y="590"/>
                  </a:lnTo>
                  <a:lnTo>
                    <a:pt x="358" y="562"/>
                  </a:lnTo>
                  <a:lnTo>
                    <a:pt x="322" y="500"/>
                  </a:lnTo>
                  <a:lnTo>
                    <a:pt x="303" y="414"/>
                  </a:lnTo>
                  <a:lnTo>
                    <a:pt x="379" y="347"/>
                  </a:lnTo>
                  <a:lnTo>
                    <a:pt x="437" y="438"/>
                  </a:lnTo>
                  <a:lnTo>
                    <a:pt x="472" y="378"/>
                  </a:lnTo>
                  <a:lnTo>
                    <a:pt x="488" y="304"/>
                  </a:lnTo>
                  <a:lnTo>
                    <a:pt x="455" y="235"/>
                  </a:lnTo>
                  <a:lnTo>
                    <a:pt x="407" y="197"/>
                  </a:lnTo>
                  <a:lnTo>
                    <a:pt x="379" y="181"/>
                  </a:lnTo>
                  <a:lnTo>
                    <a:pt x="276" y="220"/>
                  </a:lnTo>
                  <a:lnTo>
                    <a:pt x="251" y="192"/>
                  </a:lnTo>
                  <a:lnTo>
                    <a:pt x="283" y="128"/>
                  </a:lnTo>
                  <a:lnTo>
                    <a:pt x="352" y="83"/>
                  </a:lnTo>
                  <a:lnTo>
                    <a:pt x="394" y="63"/>
                  </a:lnTo>
                  <a:lnTo>
                    <a:pt x="358" y="27"/>
                  </a:lnTo>
                  <a:lnTo>
                    <a:pt x="259" y="0"/>
                  </a:lnTo>
                  <a:lnTo>
                    <a:pt x="225" y="42"/>
                  </a:lnTo>
                  <a:lnTo>
                    <a:pt x="201"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71" name="Freeform 143"/>
            <p:cNvSpPr>
              <a:spLocks/>
            </p:cNvSpPr>
            <p:nvPr/>
          </p:nvSpPr>
          <p:spPr bwMode="auto">
            <a:xfrm>
              <a:off x="5049" y="1778"/>
              <a:ext cx="103" cy="110"/>
            </a:xfrm>
            <a:custGeom>
              <a:avLst/>
              <a:gdLst>
                <a:gd name="T0" fmla="*/ 133 w 414"/>
                <a:gd name="T1" fmla="*/ 0 h 440"/>
                <a:gd name="T2" fmla="*/ 0 w 414"/>
                <a:gd name="T3" fmla="*/ 10 h 440"/>
                <a:gd name="T4" fmla="*/ 25 w 414"/>
                <a:gd name="T5" fmla="*/ 73 h 440"/>
                <a:gd name="T6" fmla="*/ 64 w 414"/>
                <a:gd name="T7" fmla="*/ 183 h 440"/>
                <a:gd name="T8" fmla="*/ 61 w 414"/>
                <a:gd name="T9" fmla="*/ 277 h 440"/>
                <a:gd name="T10" fmla="*/ 37 w 414"/>
                <a:gd name="T11" fmla="*/ 326 h 440"/>
                <a:gd name="T12" fmla="*/ 29 w 414"/>
                <a:gd name="T13" fmla="*/ 386 h 440"/>
                <a:gd name="T14" fmla="*/ 160 w 414"/>
                <a:gd name="T15" fmla="*/ 404 h 440"/>
                <a:gd name="T16" fmla="*/ 214 w 414"/>
                <a:gd name="T17" fmla="*/ 440 h 440"/>
                <a:gd name="T18" fmla="*/ 414 w 414"/>
                <a:gd name="T19" fmla="*/ 429 h 440"/>
                <a:gd name="T20" fmla="*/ 407 w 414"/>
                <a:gd name="T21" fmla="*/ 399 h 440"/>
                <a:gd name="T22" fmla="*/ 377 w 414"/>
                <a:gd name="T23" fmla="*/ 352 h 440"/>
                <a:gd name="T24" fmla="*/ 293 w 414"/>
                <a:gd name="T25" fmla="*/ 321 h 440"/>
                <a:gd name="T26" fmla="*/ 167 w 414"/>
                <a:gd name="T27" fmla="*/ 339 h 440"/>
                <a:gd name="T28" fmla="*/ 143 w 414"/>
                <a:gd name="T29" fmla="*/ 314 h 440"/>
                <a:gd name="T30" fmla="*/ 145 w 414"/>
                <a:gd name="T31" fmla="*/ 277 h 440"/>
                <a:gd name="T32" fmla="*/ 169 w 414"/>
                <a:gd name="T33" fmla="*/ 196 h 440"/>
                <a:gd name="T34" fmla="*/ 142 w 414"/>
                <a:gd name="T35" fmla="*/ 106 h 440"/>
                <a:gd name="T36" fmla="*/ 93 w 414"/>
                <a:gd name="T37" fmla="*/ 55 h 440"/>
                <a:gd name="T38" fmla="*/ 64 w 414"/>
                <a:gd name="T39" fmla="*/ 28 h 440"/>
                <a:gd name="T40" fmla="*/ 238 w 414"/>
                <a:gd name="T41" fmla="*/ 24 h 440"/>
                <a:gd name="T42" fmla="*/ 133 w 414"/>
                <a:gd name="T43" fmla="*/ 0 h 440"/>
                <a:gd name="T44" fmla="*/ 133 w 414"/>
                <a:gd name="T45" fmla="*/ 0 h 44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14"/>
                <a:gd name="T70" fmla="*/ 0 h 440"/>
                <a:gd name="T71" fmla="*/ 414 w 414"/>
                <a:gd name="T72" fmla="*/ 440 h 44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14" h="440">
                  <a:moveTo>
                    <a:pt x="133" y="0"/>
                  </a:moveTo>
                  <a:lnTo>
                    <a:pt x="0" y="10"/>
                  </a:lnTo>
                  <a:lnTo>
                    <a:pt x="25" y="73"/>
                  </a:lnTo>
                  <a:lnTo>
                    <a:pt x="64" y="183"/>
                  </a:lnTo>
                  <a:lnTo>
                    <a:pt x="61" y="277"/>
                  </a:lnTo>
                  <a:lnTo>
                    <a:pt x="37" y="326"/>
                  </a:lnTo>
                  <a:lnTo>
                    <a:pt x="29" y="386"/>
                  </a:lnTo>
                  <a:lnTo>
                    <a:pt x="160" y="404"/>
                  </a:lnTo>
                  <a:lnTo>
                    <a:pt x="214" y="440"/>
                  </a:lnTo>
                  <a:lnTo>
                    <a:pt x="414" y="429"/>
                  </a:lnTo>
                  <a:lnTo>
                    <a:pt x="407" y="399"/>
                  </a:lnTo>
                  <a:lnTo>
                    <a:pt x="377" y="352"/>
                  </a:lnTo>
                  <a:lnTo>
                    <a:pt x="293" y="321"/>
                  </a:lnTo>
                  <a:lnTo>
                    <a:pt x="167" y="339"/>
                  </a:lnTo>
                  <a:lnTo>
                    <a:pt x="143" y="314"/>
                  </a:lnTo>
                  <a:lnTo>
                    <a:pt x="145" y="277"/>
                  </a:lnTo>
                  <a:lnTo>
                    <a:pt x="169" y="196"/>
                  </a:lnTo>
                  <a:lnTo>
                    <a:pt x="142" y="106"/>
                  </a:lnTo>
                  <a:lnTo>
                    <a:pt x="93" y="55"/>
                  </a:lnTo>
                  <a:lnTo>
                    <a:pt x="64" y="28"/>
                  </a:lnTo>
                  <a:lnTo>
                    <a:pt x="238" y="24"/>
                  </a:lnTo>
                  <a:lnTo>
                    <a:pt x="13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72" name="Freeform 144"/>
            <p:cNvSpPr>
              <a:spLocks/>
            </p:cNvSpPr>
            <p:nvPr/>
          </p:nvSpPr>
          <p:spPr bwMode="auto">
            <a:xfrm>
              <a:off x="5082" y="1778"/>
              <a:ext cx="97" cy="109"/>
            </a:xfrm>
            <a:custGeom>
              <a:avLst/>
              <a:gdLst>
                <a:gd name="T0" fmla="*/ 0 w 386"/>
                <a:gd name="T1" fmla="*/ 0 h 435"/>
                <a:gd name="T2" fmla="*/ 194 w 386"/>
                <a:gd name="T3" fmla="*/ 19 h 435"/>
                <a:gd name="T4" fmla="*/ 168 w 386"/>
                <a:gd name="T5" fmla="*/ 72 h 435"/>
                <a:gd name="T6" fmla="*/ 138 w 386"/>
                <a:gd name="T7" fmla="*/ 165 h 435"/>
                <a:gd name="T8" fmla="*/ 152 w 386"/>
                <a:gd name="T9" fmla="*/ 251 h 435"/>
                <a:gd name="T10" fmla="*/ 252 w 386"/>
                <a:gd name="T11" fmla="*/ 256 h 435"/>
                <a:gd name="T12" fmla="*/ 345 w 386"/>
                <a:gd name="T13" fmla="*/ 310 h 435"/>
                <a:gd name="T14" fmla="*/ 386 w 386"/>
                <a:gd name="T15" fmla="*/ 426 h 435"/>
                <a:gd name="T16" fmla="*/ 324 w 386"/>
                <a:gd name="T17" fmla="*/ 435 h 435"/>
                <a:gd name="T18" fmla="*/ 152 w 386"/>
                <a:gd name="T19" fmla="*/ 432 h 435"/>
                <a:gd name="T20" fmla="*/ 338 w 386"/>
                <a:gd name="T21" fmla="*/ 395 h 435"/>
                <a:gd name="T22" fmla="*/ 306 w 386"/>
                <a:gd name="T23" fmla="*/ 328 h 435"/>
                <a:gd name="T24" fmla="*/ 282 w 386"/>
                <a:gd name="T25" fmla="*/ 297 h 435"/>
                <a:gd name="T26" fmla="*/ 244 w 386"/>
                <a:gd name="T27" fmla="*/ 281 h 435"/>
                <a:gd name="T28" fmla="*/ 143 w 386"/>
                <a:gd name="T29" fmla="*/ 277 h 435"/>
                <a:gd name="T30" fmla="*/ 66 w 386"/>
                <a:gd name="T31" fmla="*/ 303 h 435"/>
                <a:gd name="T32" fmla="*/ 105 w 386"/>
                <a:gd name="T33" fmla="*/ 248 h 435"/>
                <a:gd name="T34" fmla="*/ 100 w 386"/>
                <a:gd name="T35" fmla="*/ 152 h 435"/>
                <a:gd name="T36" fmla="*/ 115 w 386"/>
                <a:gd name="T37" fmla="*/ 61 h 435"/>
                <a:gd name="T38" fmla="*/ 0 w 386"/>
                <a:gd name="T39" fmla="*/ 0 h 435"/>
                <a:gd name="T40" fmla="*/ 0 w 386"/>
                <a:gd name="T41" fmla="*/ 0 h 43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86"/>
                <a:gd name="T64" fmla="*/ 0 h 435"/>
                <a:gd name="T65" fmla="*/ 386 w 386"/>
                <a:gd name="T66" fmla="*/ 435 h 43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86" h="435">
                  <a:moveTo>
                    <a:pt x="0" y="0"/>
                  </a:moveTo>
                  <a:lnTo>
                    <a:pt x="194" y="19"/>
                  </a:lnTo>
                  <a:lnTo>
                    <a:pt x="168" y="72"/>
                  </a:lnTo>
                  <a:lnTo>
                    <a:pt x="138" y="165"/>
                  </a:lnTo>
                  <a:lnTo>
                    <a:pt x="152" y="251"/>
                  </a:lnTo>
                  <a:lnTo>
                    <a:pt x="252" y="256"/>
                  </a:lnTo>
                  <a:lnTo>
                    <a:pt x="345" y="310"/>
                  </a:lnTo>
                  <a:lnTo>
                    <a:pt x="386" y="426"/>
                  </a:lnTo>
                  <a:lnTo>
                    <a:pt x="324" y="435"/>
                  </a:lnTo>
                  <a:lnTo>
                    <a:pt x="152" y="432"/>
                  </a:lnTo>
                  <a:lnTo>
                    <a:pt x="338" y="395"/>
                  </a:lnTo>
                  <a:lnTo>
                    <a:pt x="306" y="328"/>
                  </a:lnTo>
                  <a:lnTo>
                    <a:pt x="282" y="297"/>
                  </a:lnTo>
                  <a:lnTo>
                    <a:pt x="244" y="281"/>
                  </a:lnTo>
                  <a:lnTo>
                    <a:pt x="143" y="277"/>
                  </a:lnTo>
                  <a:lnTo>
                    <a:pt x="66" y="303"/>
                  </a:lnTo>
                  <a:lnTo>
                    <a:pt x="105" y="248"/>
                  </a:lnTo>
                  <a:lnTo>
                    <a:pt x="100" y="152"/>
                  </a:lnTo>
                  <a:lnTo>
                    <a:pt x="115" y="6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73" name="Freeform 145"/>
            <p:cNvSpPr>
              <a:spLocks/>
            </p:cNvSpPr>
            <p:nvPr/>
          </p:nvSpPr>
          <p:spPr bwMode="auto">
            <a:xfrm>
              <a:off x="5056" y="1879"/>
              <a:ext cx="32" cy="11"/>
            </a:xfrm>
            <a:custGeom>
              <a:avLst/>
              <a:gdLst>
                <a:gd name="T0" fmla="*/ 9 w 129"/>
                <a:gd name="T1" fmla="*/ 0 h 44"/>
                <a:gd name="T2" fmla="*/ 117 w 129"/>
                <a:gd name="T3" fmla="*/ 15 h 44"/>
                <a:gd name="T4" fmla="*/ 129 w 129"/>
                <a:gd name="T5" fmla="*/ 40 h 44"/>
                <a:gd name="T6" fmla="*/ 0 w 129"/>
                <a:gd name="T7" fmla="*/ 44 h 44"/>
                <a:gd name="T8" fmla="*/ 9 w 129"/>
                <a:gd name="T9" fmla="*/ 0 h 44"/>
                <a:gd name="T10" fmla="*/ 9 w 129"/>
                <a:gd name="T11" fmla="*/ 0 h 44"/>
                <a:gd name="T12" fmla="*/ 0 60000 65536"/>
                <a:gd name="T13" fmla="*/ 0 60000 65536"/>
                <a:gd name="T14" fmla="*/ 0 60000 65536"/>
                <a:gd name="T15" fmla="*/ 0 60000 65536"/>
                <a:gd name="T16" fmla="*/ 0 60000 65536"/>
                <a:gd name="T17" fmla="*/ 0 60000 65536"/>
                <a:gd name="T18" fmla="*/ 0 w 129"/>
                <a:gd name="T19" fmla="*/ 0 h 44"/>
                <a:gd name="T20" fmla="*/ 129 w 12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29" h="44">
                  <a:moveTo>
                    <a:pt x="9" y="0"/>
                  </a:moveTo>
                  <a:lnTo>
                    <a:pt x="117" y="15"/>
                  </a:lnTo>
                  <a:lnTo>
                    <a:pt x="129" y="40"/>
                  </a:lnTo>
                  <a:lnTo>
                    <a:pt x="0" y="44"/>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74" name="Freeform 146"/>
            <p:cNvSpPr>
              <a:spLocks/>
            </p:cNvSpPr>
            <p:nvPr/>
          </p:nvSpPr>
          <p:spPr bwMode="auto">
            <a:xfrm>
              <a:off x="5385" y="1874"/>
              <a:ext cx="35" cy="13"/>
            </a:xfrm>
            <a:custGeom>
              <a:avLst/>
              <a:gdLst>
                <a:gd name="T0" fmla="*/ 20 w 142"/>
                <a:gd name="T1" fmla="*/ 0 h 49"/>
                <a:gd name="T2" fmla="*/ 122 w 142"/>
                <a:gd name="T3" fmla="*/ 7 h 49"/>
                <a:gd name="T4" fmla="*/ 142 w 142"/>
                <a:gd name="T5" fmla="*/ 46 h 49"/>
                <a:gd name="T6" fmla="*/ 0 w 142"/>
                <a:gd name="T7" fmla="*/ 49 h 49"/>
                <a:gd name="T8" fmla="*/ 20 w 142"/>
                <a:gd name="T9" fmla="*/ 0 h 49"/>
                <a:gd name="T10" fmla="*/ 20 w 142"/>
                <a:gd name="T11" fmla="*/ 0 h 49"/>
                <a:gd name="T12" fmla="*/ 0 60000 65536"/>
                <a:gd name="T13" fmla="*/ 0 60000 65536"/>
                <a:gd name="T14" fmla="*/ 0 60000 65536"/>
                <a:gd name="T15" fmla="*/ 0 60000 65536"/>
                <a:gd name="T16" fmla="*/ 0 60000 65536"/>
                <a:gd name="T17" fmla="*/ 0 60000 65536"/>
                <a:gd name="T18" fmla="*/ 0 w 142"/>
                <a:gd name="T19" fmla="*/ 0 h 49"/>
                <a:gd name="T20" fmla="*/ 142 w 142"/>
                <a:gd name="T21" fmla="*/ 49 h 49"/>
              </a:gdLst>
              <a:ahLst/>
              <a:cxnLst>
                <a:cxn ang="T12">
                  <a:pos x="T0" y="T1"/>
                </a:cxn>
                <a:cxn ang="T13">
                  <a:pos x="T2" y="T3"/>
                </a:cxn>
                <a:cxn ang="T14">
                  <a:pos x="T4" y="T5"/>
                </a:cxn>
                <a:cxn ang="T15">
                  <a:pos x="T6" y="T7"/>
                </a:cxn>
                <a:cxn ang="T16">
                  <a:pos x="T8" y="T9"/>
                </a:cxn>
                <a:cxn ang="T17">
                  <a:pos x="T10" y="T11"/>
                </a:cxn>
              </a:cxnLst>
              <a:rect l="T18" t="T19" r="T20" b="T21"/>
              <a:pathLst>
                <a:path w="142" h="49">
                  <a:moveTo>
                    <a:pt x="20" y="0"/>
                  </a:moveTo>
                  <a:lnTo>
                    <a:pt x="122" y="7"/>
                  </a:lnTo>
                  <a:lnTo>
                    <a:pt x="142" y="46"/>
                  </a:lnTo>
                  <a:lnTo>
                    <a:pt x="0" y="49"/>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75" name="Freeform 147"/>
            <p:cNvSpPr>
              <a:spLocks/>
            </p:cNvSpPr>
            <p:nvPr/>
          </p:nvSpPr>
          <p:spPr bwMode="auto">
            <a:xfrm>
              <a:off x="5290" y="1423"/>
              <a:ext cx="26" cy="28"/>
            </a:xfrm>
            <a:custGeom>
              <a:avLst/>
              <a:gdLst>
                <a:gd name="T0" fmla="*/ 48 w 104"/>
                <a:gd name="T1" fmla="*/ 0 h 109"/>
                <a:gd name="T2" fmla="*/ 38 w 104"/>
                <a:gd name="T3" fmla="*/ 65 h 109"/>
                <a:gd name="T4" fmla="*/ 104 w 104"/>
                <a:gd name="T5" fmla="*/ 86 h 109"/>
                <a:gd name="T6" fmla="*/ 30 w 104"/>
                <a:gd name="T7" fmla="*/ 109 h 109"/>
                <a:gd name="T8" fmla="*/ 0 w 104"/>
                <a:gd name="T9" fmla="*/ 97 h 109"/>
                <a:gd name="T10" fmla="*/ 0 w 104"/>
                <a:gd name="T11" fmla="*/ 62 h 109"/>
                <a:gd name="T12" fmla="*/ 29 w 104"/>
                <a:gd name="T13" fmla="*/ 21 h 109"/>
                <a:gd name="T14" fmla="*/ 48 w 104"/>
                <a:gd name="T15" fmla="*/ 0 h 109"/>
                <a:gd name="T16" fmla="*/ 48 w 104"/>
                <a:gd name="T17" fmla="*/ 0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
                <a:gd name="T28" fmla="*/ 0 h 109"/>
                <a:gd name="T29" fmla="*/ 104 w 104"/>
                <a:gd name="T30" fmla="*/ 109 h 1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 h="109">
                  <a:moveTo>
                    <a:pt x="48" y="0"/>
                  </a:moveTo>
                  <a:lnTo>
                    <a:pt x="38" y="65"/>
                  </a:lnTo>
                  <a:lnTo>
                    <a:pt x="104" y="86"/>
                  </a:lnTo>
                  <a:lnTo>
                    <a:pt x="30" y="109"/>
                  </a:lnTo>
                  <a:lnTo>
                    <a:pt x="0" y="97"/>
                  </a:lnTo>
                  <a:lnTo>
                    <a:pt x="0" y="62"/>
                  </a:lnTo>
                  <a:lnTo>
                    <a:pt x="29" y="21"/>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76" name="Freeform 148"/>
            <p:cNvSpPr>
              <a:spLocks/>
            </p:cNvSpPr>
            <p:nvPr/>
          </p:nvSpPr>
          <p:spPr bwMode="auto">
            <a:xfrm>
              <a:off x="5288" y="1464"/>
              <a:ext cx="27" cy="27"/>
            </a:xfrm>
            <a:custGeom>
              <a:avLst/>
              <a:gdLst>
                <a:gd name="T0" fmla="*/ 45 w 109"/>
                <a:gd name="T1" fmla="*/ 0 h 109"/>
                <a:gd name="T2" fmla="*/ 42 w 109"/>
                <a:gd name="T3" fmla="*/ 61 h 109"/>
                <a:gd name="T4" fmla="*/ 109 w 109"/>
                <a:gd name="T5" fmla="*/ 80 h 109"/>
                <a:gd name="T6" fmla="*/ 53 w 109"/>
                <a:gd name="T7" fmla="*/ 109 h 109"/>
                <a:gd name="T8" fmla="*/ 13 w 109"/>
                <a:gd name="T9" fmla="*/ 101 h 109"/>
                <a:gd name="T10" fmla="*/ 0 w 109"/>
                <a:gd name="T11" fmla="*/ 69 h 109"/>
                <a:gd name="T12" fmla="*/ 24 w 109"/>
                <a:gd name="T13" fmla="*/ 24 h 109"/>
                <a:gd name="T14" fmla="*/ 45 w 109"/>
                <a:gd name="T15" fmla="*/ 0 h 109"/>
                <a:gd name="T16" fmla="*/ 45 w 109"/>
                <a:gd name="T17" fmla="*/ 0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9"/>
                <a:gd name="T28" fmla="*/ 0 h 109"/>
                <a:gd name="T29" fmla="*/ 109 w 109"/>
                <a:gd name="T30" fmla="*/ 109 h 1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9" h="109">
                  <a:moveTo>
                    <a:pt x="45" y="0"/>
                  </a:moveTo>
                  <a:lnTo>
                    <a:pt x="42" y="61"/>
                  </a:lnTo>
                  <a:lnTo>
                    <a:pt x="109" y="80"/>
                  </a:lnTo>
                  <a:lnTo>
                    <a:pt x="53" y="109"/>
                  </a:lnTo>
                  <a:lnTo>
                    <a:pt x="13" y="101"/>
                  </a:lnTo>
                  <a:lnTo>
                    <a:pt x="0" y="69"/>
                  </a:lnTo>
                  <a:lnTo>
                    <a:pt x="24" y="24"/>
                  </a:lnTo>
                  <a:lnTo>
                    <a:pt x="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77" name="Freeform 149"/>
            <p:cNvSpPr>
              <a:spLocks/>
            </p:cNvSpPr>
            <p:nvPr/>
          </p:nvSpPr>
          <p:spPr bwMode="auto">
            <a:xfrm>
              <a:off x="5257" y="1265"/>
              <a:ext cx="75" cy="118"/>
            </a:xfrm>
            <a:custGeom>
              <a:avLst/>
              <a:gdLst>
                <a:gd name="T0" fmla="*/ 298 w 298"/>
                <a:gd name="T1" fmla="*/ 379 h 471"/>
                <a:gd name="T2" fmla="*/ 277 w 298"/>
                <a:gd name="T3" fmla="*/ 397 h 471"/>
                <a:gd name="T4" fmla="*/ 239 w 298"/>
                <a:gd name="T5" fmla="*/ 425 h 471"/>
                <a:gd name="T6" fmla="*/ 179 w 298"/>
                <a:gd name="T7" fmla="*/ 428 h 471"/>
                <a:gd name="T8" fmla="*/ 135 w 298"/>
                <a:gd name="T9" fmla="*/ 359 h 471"/>
                <a:gd name="T10" fmla="*/ 126 w 298"/>
                <a:gd name="T11" fmla="*/ 325 h 471"/>
                <a:gd name="T12" fmla="*/ 166 w 298"/>
                <a:gd name="T13" fmla="*/ 341 h 471"/>
                <a:gd name="T14" fmla="*/ 235 w 298"/>
                <a:gd name="T15" fmla="*/ 335 h 471"/>
                <a:gd name="T16" fmla="*/ 148 w 298"/>
                <a:gd name="T17" fmla="*/ 296 h 471"/>
                <a:gd name="T18" fmla="*/ 76 w 298"/>
                <a:gd name="T19" fmla="*/ 230 h 471"/>
                <a:gd name="T20" fmla="*/ 100 w 298"/>
                <a:gd name="T21" fmla="*/ 189 h 471"/>
                <a:gd name="T22" fmla="*/ 57 w 298"/>
                <a:gd name="T23" fmla="*/ 164 h 471"/>
                <a:gd name="T24" fmla="*/ 72 w 298"/>
                <a:gd name="T25" fmla="*/ 100 h 471"/>
                <a:gd name="T26" fmla="*/ 113 w 298"/>
                <a:gd name="T27" fmla="*/ 98 h 471"/>
                <a:gd name="T28" fmla="*/ 145 w 298"/>
                <a:gd name="T29" fmla="*/ 121 h 471"/>
                <a:gd name="T30" fmla="*/ 139 w 298"/>
                <a:gd name="T31" fmla="*/ 53 h 471"/>
                <a:gd name="T32" fmla="*/ 163 w 298"/>
                <a:gd name="T33" fmla="*/ 0 h 471"/>
                <a:gd name="T34" fmla="*/ 48 w 298"/>
                <a:gd name="T35" fmla="*/ 35 h 471"/>
                <a:gd name="T36" fmla="*/ 30 w 298"/>
                <a:gd name="T37" fmla="*/ 60 h 471"/>
                <a:gd name="T38" fmla="*/ 0 w 298"/>
                <a:gd name="T39" fmla="*/ 109 h 471"/>
                <a:gd name="T40" fmla="*/ 3 w 298"/>
                <a:gd name="T41" fmla="*/ 193 h 471"/>
                <a:gd name="T42" fmla="*/ 40 w 298"/>
                <a:gd name="T43" fmla="*/ 261 h 471"/>
                <a:gd name="T44" fmla="*/ 35 w 298"/>
                <a:gd name="T45" fmla="*/ 327 h 471"/>
                <a:gd name="T46" fmla="*/ 46 w 298"/>
                <a:gd name="T47" fmla="*/ 382 h 471"/>
                <a:gd name="T48" fmla="*/ 96 w 298"/>
                <a:gd name="T49" fmla="*/ 440 h 471"/>
                <a:gd name="T50" fmla="*/ 193 w 298"/>
                <a:gd name="T51" fmla="*/ 471 h 471"/>
                <a:gd name="T52" fmla="*/ 257 w 298"/>
                <a:gd name="T53" fmla="*/ 454 h 471"/>
                <a:gd name="T54" fmla="*/ 298 w 298"/>
                <a:gd name="T55" fmla="*/ 379 h 471"/>
                <a:gd name="T56" fmla="*/ 298 w 298"/>
                <a:gd name="T57" fmla="*/ 379 h 47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98"/>
                <a:gd name="T88" fmla="*/ 0 h 471"/>
                <a:gd name="T89" fmla="*/ 298 w 298"/>
                <a:gd name="T90" fmla="*/ 471 h 47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98" h="471">
                  <a:moveTo>
                    <a:pt x="298" y="379"/>
                  </a:moveTo>
                  <a:lnTo>
                    <a:pt x="277" y="397"/>
                  </a:lnTo>
                  <a:lnTo>
                    <a:pt x="239" y="425"/>
                  </a:lnTo>
                  <a:lnTo>
                    <a:pt x="179" y="428"/>
                  </a:lnTo>
                  <a:lnTo>
                    <a:pt x="135" y="359"/>
                  </a:lnTo>
                  <a:lnTo>
                    <a:pt x="126" y="325"/>
                  </a:lnTo>
                  <a:lnTo>
                    <a:pt x="166" y="341"/>
                  </a:lnTo>
                  <a:lnTo>
                    <a:pt x="235" y="335"/>
                  </a:lnTo>
                  <a:lnTo>
                    <a:pt x="148" y="296"/>
                  </a:lnTo>
                  <a:lnTo>
                    <a:pt x="76" y="230"/>
                  </a:lnTo>
                  <a:lnTo>
                    <a:pt x="100" y="189"/>
                  </a:lnTo>
                  <a:lnTo>
                    <a:pt x="57" y="164"/>
                  </a:lnTo>
                  <a:lnTo>
                    <a:pt x="72" y="100"/>
                  </a:lnTo>
                  <a:lnTo>
                    <a:pt x="113" y="98"/>
                  </a:lnTo>
                  <a:lnTo>
                    <a:pt x="145" y="121"/>
                  </a:lnTo>
                  <a:lnTo>
                    <a:pt x="139" y="53"/>
                  </a:lnTo>
                  <a:lnTo>
                    <a:pt x="163" y="0"/>
                  </a:lnTo>
                  <a:lnTo>
                    <a:pt x="48" y="35"/>
                  </a:lnTo>
                  <a:lnTo>
                    <a:pt x="30" y="60"/>
                  </a:lnTo>
                  <a:lnTo>
                    <a:pt x="0" y="109"/>
                  </a:lnTo>
                  <a:lnTo>
                    <a:pt x="3" y="193"/>
                  </a:lnTo>
                  <a:lnTo>
                    <a:pt x="40" y="261"/>
                  </a:lnTo>
                  <a:lnTo>
                    <a:pt x="35" y="327"/>
                  </a:lnTo>
                  <a:lnTo>
                    <a:pt x="46" y="382"/>
                  </a:lnTo>
                  <a:lnTo>
                    <a:pt x="96" y="440"/>
                  </a:lnTo>
                  <a:lnTo>
                    <a:pt x="193" y="471"/>
                  </a:lnTo>
                  <a:lnTo>
                    <a:pt x="257" y="454"/>
                  </a:lnTo>
                  <a:lnTo>
                    <a:pt x="298" y="37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78" name="Freeform 150"/>
            <p:cNvSpPr>
              <a:spLocks/>
            </p:cNvSpPr>
            <p:nvPr/>
          </p:nvSpPr>
          <p:spPr bwMode="auto">
            <a:xfrm>
              <a:off x="5240" y="1210"/>
              <a:ext cx="98" cy="74"/>
            </a:xfrm>
            <a:custGeom>
              <a:avLst/>
              <a:gdLst>
                <a:gd name="T0" fmla="*/ 109 w 393"/>
                <a:gd name="T1" fmla="*/ 293 h 296"/>
                <a:gd name="T2" fmla="*/ 63 w 393"/>
                <a:gd name="T3" fmla="*/ 296 h 296"/>
                <a:gd name="T4" fmla="*/ 37 w 393"/>
                <a:gd name="T5" fmla="*/ 259 h 296"/>
                <a:gd name="T6" fmla="*/ 11 w 393"/>
                <a:gd name="T7" fmla="*/ 210 h 296"/>
                <a:gd name="T8" fmla="*/ 0 w 393"/>
                <a:gd name="T9" fmla="*/ 132 h 296"/>
                <a:gd name="T10" fmla="*/ 59 w 393"/>
                <a:gd name="T11" fmla="*/ 95 h 296"/>
                <a:gd name="T12" fmla="*/ 111 w 393"/>
                <a:gd name="T13" fmla="*/ 61 h 296"/>
                <a:gd name="T14" fmla="*/ 163 w 393"/>
                <a:gd name="T15" fmla="*/ 31 h 296"/>
                <a:gd name="T16" fmla="*/ 225 w 393"/>
                <a:gd name="T17" fmla="*/ 4 h 296"/>
                <a:gd name="T18" fmla="*/ 278 w 393"/>
                <a:gd name="T19" fmla="*/ 0 h 296"/>
                <a:gd name="T20" fmla="*/ 375 w 393"/>
                <a:gd name="T21" fmla="*/ 23 h 296"/>
                <a:gd name="T22" fmla="*/ 369 w 393"/>
                <a:gd name="T23" fmla="*/ 55 h 296"/>
                <a:gd name="T24" fmla="*/ 393 w 393"/>
                <a:gd name="T25" fmla="*/ 84 h 296"/>
                <a:gd name="T26" fmla="*/ 354 w 393"/>
                <a:gd name="T27" fmla="*/ 98 h 296"/>
                <a:gd name="T28" fmla="*/ 324 w 393"/>
                <a:gd name="T29" fmla="*/ 64 h 296"/>
                <a:gd name="T30" fmla="*/ 332 w 393"/>
                <a:gd name="T31" fmla="*/ 29 h 296"/>
                <a:gd name="T32" fmla="*/ 271 w 393"/>
                <a:gd name="T33" fmla="*/ 21 h 296"/>
                <a:gd name="T34" fmla="*/ 186 w 393"/>
                <a:gd name="T35" fmla="*/ 51 h 296"/>
                <a:gd name="T36" fmla="*/ 150 w 393"/>
                <a:gd name="T37" fmla="*/ 70 h 296"/>
                <a:gd name="T38" fmla="*/ 102 w 393"/>
                <a:gd name="T39" fmla="*/ 112 h 296"/>
                <a:gd name="T40" fmla="*/ 158 w 393"/>
                <a:gd name="T41" fmla="*/ 118 h 296"/>
                <a:gd name="T42" fmla="*/ 198 w 393"/>
                <a:gd name="T43" fmla="*/ 152 h 296"/>
                <a:gd name="T44" fmla="*/ 248 w 393"/>
                <a:gd name="T45" fmla="*/ 142 h 296"/>
                <a:gd name="T46" fmla="*/ 256 w 393"/>
                <a:gd name="T47" fmla="*/ 158 h 296"/>
                <a:gd name="T48" fmla="*/ 222 w 393"/>
                <a:gd name="T49" fmla="*/ 194 h 296"/>
                <a:gd name="T50" fmla="*/ 173 w 393"/>
                <a:gd name="T51" fmla="*/ 239 h 296"/>
                <a:gd name="T52" fmla="*/ 128 w 393"/>
                <a:gd name="T53" fmla="*/ 277 h 296"/>
                <a:gd name="T54" fmla="*/ 109 w 393"/>
                <a:gd name="T55" fmla="*/ 293 h 296"/>
                <a:gd name="T56" fmla="*/ 109 w 393"/>
                <a:gd name="T57" fmla="*/ 293 h 29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93"/>
                <a:gd name="T88" fmla="*/ 0 h 296"/>
                <a:gd name="T89" fmla="*/ 393 w 393"/>
                <a:gd name="T90" fmla="*/ 296 h 29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93" h="296">
                  <a:moveTo>
                    <a:pt x="109" y="293"/>
                  </a:moveTo>
                  <a:lnTo>
                    <a:pt x="63" y="296"/>
                  </a:lnTo>
                  <a:lnTo>
                    <a:pt x="37" y="259"/>
                  </a:lnTo>
                  <a:lnTo>
                    <a:pt x="11" y="210"/>
                  </a:lnTo>
                  <a:lnTo>
                    <a:pt x="0" y="132"/>
                  </a:lnTo>
                  <a:lnTo>
                    <a:pt x="59" y="95"/>
                  </a:lnTo>
                  <a:lnTo>
                    <a:pt x="111" y="61"/>
                  </a:lnTo>
                  <a:lnTo>
                    <a:pt x="163" y="31"/>
                  </a:lnTo>
                  <a:lnTo>
                    <a:pt x="225" y="4"/>
                  </a:lnTo>
                  <a:lnTo>
                    <a:pt x="278" y="0"/>
                  </a:lnTo>
                  <a:lnTo>
                    <a:pt x="375" y="23"/>
                  </a:lnTo>
                  <a:lnTo>
                    <a:pt x="369" y="55"/>
                  </a:lnTo>
                  <a:lnTo>
                    <a:pt x="393" y="84"/>
                  </a:lnTo>
                  <a:lnTo>
                    <a:pt x="354" y="98"/>
                  </a:lnTo>
                  <a:lnTo>
                    <a:pt x="324" y="64"/>
                  </a:lnTo>
                  <a:lnTo>
                    <a:pt x="332" y="29"/>
                  </a:lnTo>
                  <a:lnTo>
                    <a:pt x="271" y="21"/>
                  </a:lnTo>
                  <a:lnTo>
                    <a:pt x="186" y="51"/>
                  </a:lnTo>
                  <a:lnTo>
                    <a:pt x="150" y="70"/>
                  </a:lnTo>
                  <a:lnTo>
                    <a:pt x="102" y="112"/>
                  </a:lnTo>
                  <a:lnTo>
                    <a:pt x="158" y="118"/>
                  </a:lnTo>
                  <a:lnTo>
                    <a:pt x="198" y="152"/>
                  </a:lnTo>
                  <a:lnTo>
                    <a:pt x="248" y="142"/>
                  </a:lnTo>
                  <a:lnTo>
                    <a:pt x="256" y="158"/>
                  </a:lnTo>
                  <a:lnTo>
                    <a:pt x="222" y="194"/>
                  </a:lnTo>
                  <a:lnTo>
                    <a:pt x="173" y="239"/>
                  </a:lnTo>
                  <a:lnTo>
                    <a:pt x="128" y="277"/>
                  </a:lnTo>
                  <a:lnTo>
                    <a:pt x="109" y="2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79" name="Freeform 151"/>
            <p:cNvSpPr>
              <a:spLocks/>
            </p:cNvSpPr>
            <p:nvPr/>
          </p:nvSpPr>
          <p:spPr bwMode="auto">
            <a:xfrm>
              <a:off x="5278" y="1222"/>
              <a:ext cx="107" cy="52"/>
            </a:xfrm>
            <a:custGeom>
              <a:avLst/>
              <a:gdLst>
                <a:gd name="T0" fmla="*/ 196 w 429"/>
                <a:gd name="T1" fmla="*/ 37 h 210"/>
                <a:gd name="T2" fmla="*/ 245 w 429"/>
                <a:gd name="T3" fmla="*/ 21 h 210"/>
                <a:gd name="T4" fmla="*/ 305 w 429"/>
                <a:gd name="T5" fmla="*/ 3 h 210"/>
                <a:gd name="T6" fmla="*/ 351 w 429"/>
                <a:gd name="T7" fmla="*/ 0 h 210"/>
                <a:gd name="T8" fmla="*/ 402 w 429"/>
                <a:gd name="T9" fmla="*/ 26 h 210"/>
                <a:gd name="T10" fmla="*/ 426 w 429"/>
                <a:gd name="T11" fmla="*/ 78 h 210"/>
                <a:gd name="T12" fmla="*/ 429 w 429"/>
                <a:gd name="T13" fmla="*/ 127 h 210"/>
                <a:gd name="T14" fmla="*/ 390 w 429"/>
                <a:gd name="T15" fmla="*/ 148 h 210"/>
                <a:gd name="T16" fmla="*/ 337 w 429"/>
                <a:gd name="T17" fmla="*/ 178 h 210"/>
                <a:gd name="T18" fmla="*/ 308 w 429"/>
                <a:gd name="T19" fmla="*/ 127 h 210"/>
                <a:gd name="T20" fmla="*/ 271 w 429"/>
                <a:gd name="T21" fmla="*/ 94 h 210"/>
                <a:gd name="T22" fmla="*/ 258 w 429"/>
                <a:gd name="T23" fmla="*/ 138 h 210"/>
                <a:gd name="T24" fmla="*/ 6 w 429"/>
                <a:gd name="T25" fmla="*/ 210 h 210"/>
                <a:gd name="T26" fmla="*/ 0 w 429"/>
                <a:gd name="T27" fmla="*/ 178 h 210"/>
                <a:gd name="T28" fmla="*/ 233 w 429"/>
                <a:gd name="T29" fmla="*/ 121 h 210"/>
                <a:gd name="T30" fmla="*/ 235 w 429"/>
                <a:gd name="T31" fmla="*/ 88 h 210"/>
                <a:gd name="T32" fmla="*/ 251 w 429"/>
                <a:gd name="T33" fmla="*/ 58 h 210"/>
                <a:gd name="T34" fmla="*/ 284 w 429"/>
                <a:gd name="T35" fmla="*/ 29 h 210"/>
                <a:gd name="T36" fmla="*/ 221 w 429"/>
                <a:gd name="T37" fmla="*/ 55 h 210"/>
                <a:gd name="T38" fmla="*/ 136 w 429"/>
                <a:gd name="T39" fmla="*/ 91 h 210"/>
                <a:gd name="T40" fmla="*/ 196 w 429"/>
                <a:gd name="T41" fmla="*/ 37 h 210"/>
                <a:gd name="T42" fmla="*/ 196 w 429"/>
                <a:gd name="T43" fmla="*/ 37 h 21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29"/>
                <a:gd name="T67" fmla="*/ 0 h 210"/>
                <a:gd name="T68" fmla="*/ 429 w 429"/>
                <a:gd name="T69" fmla="*/ 210 h 21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29" h="210">
                  <a:moveTo>
                    <a:pt x="196" y="37"/>
                  </a:moveTo>
                  <a:lnTo>
                    <a:pt x="245" y="21"/>
                  </a:lnTo>
                  <a:lnTo>
                    <a:pt x="305" y="3"/>
                  </a:lnTo>
                  <a:lnTo>
                    <a:pt x="351" y="0"/>
                  </a:lnTo>
                  <a:lnTo>
                    <a:pt x="402" y="26"/>
                  </a:lnTo>
                  <a:lnTo>
                    <a:pt x="426" y="78"/>
                  </a:lnTo>
                  <a:lnTo>
                    <a:pt x="429" y="127"/>
                  </a:lnTo>
                  <a:lnTo>
                    <a:pt x="390" y="148"/>
                  </a:lnTo>
                  <a:lnTo>
                    <a:pt x="337" y="178"/>
                  </a:lnTo>
                  <a:lnTo>
                    <a:pt x="308" y="127"/>
                  </a:lnTo>
                  <a:lnTo>
                    <a:pt x="271" y="94"/>
                  </a:lnTo>
                  <a:lnTo>
                    <a:pt x="258" y="138"/>
                  </a:lnTo>
                  <a:lnTo>
                    <a:pt x="6" y="210"/>
                  </a:lnTo>
                  <a:lnTo>
                    <a:pt x="0" y="178"/>
                  </a:lnTo>
                  <a:lnTo>
                    <a:pt x="233" y="121"/>
                  </a:lnTo>
                  <a:lnTo>
                    <a:pt x="235" y="88"/>
                  </a:lnTo>
                  <a:lnTo>
                    <a:pt x="251" y="58"/>
                  </a:lnTo>
                  <a:lnTo>
                    <a:pt x="284" y="29"/>
                  </a:lnTo>
                  <a:lnTo>
                    <a:pt x="221" y="55"/>
                  </a:lnTo>
                  <a:lnTo>
                    <a:pt x="136" y="91"/>
                  </a:lnTo>
                  <a:lnTo>
                    <a:pt x="196"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80" name="Freeform 152"/>
            <p:cNvSpPr>
              <a:spLocks/>
            </p:cNvSpPr>
            <p:nvPr/>
          </p:nvSpPr>
          <p:spPr bwMode="auto">
            <a:xfrm>
              <a:off x="5330" y="1270"/>
              <a:ext cx="30" cy="43"/>
            </a:xfrm>
            <a:custGeom>
              <a:avLst/>
              <a:gdLst>
                <a:gd name="T0" fmla="*/ 43 w 118"/>
                <a:gd name="T1" fmla="*/ 0 h 171"/>
                <a:gd name="T2" fmla="*/ 64 w 118"/>
                <a:gd name="T3" fmla="*/ 82 h 171"/>
                <a:gd name="T4" fmla="*/ 98 w 118"/>
                <a:gd name="T5" fmla="*/ 117 h 171"/>
                <a:gd name="T6" fmla="*/ 118 w 118"/>
                <a:gd name="T7" fmla="*/ 129 h 171"/>
                <a:gd name="T8" fmla="*/ 73 w 118"/>
                <a:gd name="T9" fmla="*/ 163 h 171"/>
                <a:gd name="T10" fmla="*/ 0 w 118"/>
                <a:gd name="T11" fmla="*/ 171 h 171"/>
                <a:gd name="T12" fmla="*/ 32 w 118"/>
                <a:gd name="T13" fmla="*/ 138 h 171"/>
                <a:gd name="T14" fmla="*/ 58 w 118"/>
                <a:gd name="T15" fmla="*/ 124 h 171"/>
                <a:gd name="T16" fmla="*/ 32 w 118"/>
                <a:gd name="T17" fmla="*/ 76 h 171"/>
                <a:gd name="T18" fmla="*/ 43 w 118"/>
                <a:gd name="T19" fmla="*/ 0 h 171"/>
                <a:gd name="T20" fmla="*/ 43 w 118"/>
                <a:gd name="T21" fmla="*/ 0 h 1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8"/>
                <a:gd name="T34" fmla="*/ 0 h 171"/>
                <a:gd name="T35" fmla="*/ 118 w 118"/>
                <a:gd name="T36" fmla="*/ 171 h 17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8" h="171">
                  <a:moveTo>
                    <a:pt x="43" y="0"/>
                  </a:moveTo>
                  <a:lnTo>
                    <a:pt x="64" y="82"/>
                  </a:lnTo>
                  <a:lnTo>
                    <a:pt x="98" y="117"/>
                  </a:lnTo>
                  <a:lnTo>
                    <a:pt x="118" y="129"/>
                  </a:lnTo>
                  <a:lnTo>
                    <a:pt x="73" y="163"/>
                  </a:lnTo>
                  <a:lnTo>
                    <a:pt x="0" y="171"/>
                  </a:lnTo>
                  <a:lnTo>
                    <a:pt x="32" y="138"/>
                  </a:lnTo>
                  <a:lnTo>
                    <a:pt x="58" y="124"/>
                  </a:lnTo>
                  <a:lnTo>
                    <a:pt x="32" y="76"/>
                  </a:lnTo>
                  <a:lnTo>
                    <a:pt x="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81" name="Freeform 153"/>
            <p:cNvSpPr>
              <a:spLocks/>
            </p:cNvSpPr>
            <p:nvPr/>
          </p:nvSpPr>
          <p:spPr bwMode="auto">
            <a:xfrm>
              <a:off x="5296" y="1292"/>
              <a:ext cx="54" cy="42"/>
            </a:xfrm>
            <a:custGeom>
              <a:avLst/>
              <a:gdLst>
                <a:gd name="T0" fmla="*/ 59 w 217"/>
                <a:gd name="T1" fmla="*/ 0 h 169"/>
                <a:gd name="T2" fmla="*/ 84 w 217"/>
                <a:gd name="T3" fmla="*/ 50 h 169"/>
                <a:gd name="T4" fmla="*/ 78 w 217"/>
                <a:gd name="T5" fmla="*/ 104 h 169"/>
                <a:gd name="T6" fmla="*/ 126 w 217"/>
                <a:gd name="T7" fmla="*/ 135 h 169"/>
                <a:gd name="T8" fmla="*/ 217 w 217"/>
                <a:gd name="T9" fmla="*/ 153 h 169"/>
                <a:gd name="T10" fmla="*/ 113 w 217"/>
                <a:gd name="T11" fmla="*/ 169 h 169"/>
                <a:gd name="T12" fmla="*/ 59 w 217"/>
                <a:gd name="T13" fmla="*/ 141 h 169"/>
                <a:gd name="T14" fmla="*/ 0 w 217"/>
                <a:gd name="T15" fmla="*/ 153 h 169"/>
                <a:gd name="T16" fmla="*/ 47 w 217"/>
                <a:gd name="T17" fmla="*/ 104 h 169"/>
                <a:gd name="T18" fmla="*/ 56 w 217"/>
                <a:gd name="T19" fmla="*/ 54 h 169"/>
                <a:gd name="T20" fmla="*/ 59 w 217"/>
                <a:gd name="T21" fmla="*/ 0 h 169"/>
                <a:gd name="T22" fmla="*/ 59 w 217"/>
                <a:gd name="T23" fmla="*/ 0 h 16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7"/>
                <a:gd name="T37" fmla="*/ 0 h 169"/>
                <a:gd name="T38" fmla="*/ 217 w 217"/>
                <a:gd name="T39" fmla="*/ 169 h 16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7" h="169">
                  <a:moveTo>
                    <a:pt x="59" y="0"/>
                  </a:moveTo>
                  <a:lnTo>
                    <a:pt x="84" y="50"/>
                  </a:lnTo>
                  <a:lnTo>
                    <a:pt x="78" y="104"/>
                  </a:lnTo>
                  <a:lnTo>
                    <a:pt x="126" y="135"/>
                  </a:lnTo>
                  <a:lnTo>
                    <a:pt x="217" y="153"/>
                  </a:lnTo>
                  <a:lnTo>
                    <a:pt x="113" y="169"/>
                  </a:lnTo>
                  <a:lnTo>
                    <a:pt x="59" y="141"/>
                  </a:lnTo>
                  <a:lnTo>
                    <a:pt x="0" y="153"/>
                  </a:lnTo>
                  <a:lnTo>
                    <a:pt x="47" y="104"/>
                  </a:lnTo>
                  <a:lnTo>
                    <a:pt x="56" y="54"/>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82" name="Freeform 154"/>
            <p:cNvSpPr>
              <a:spLocks/>
            </p:cNvSpPr>
            <p:nvPr/>
          </p:nvSpPr>
          <p:spPr bwMode="auto">
            <a:xfrm>
              <a:off x="5430" y="1840"/>
              <a:ext cx="82" cy="44"/>
            </a:xfrm>
            <a:custGeom>
              <a:avLst/>
              <a:gdLst>
                <a:gd name="T0" fmla="*/ 0 w 330"/>
                <a:gd name="T1" fmla="*/ 65 h 177"/>
                <a:gd name="T2" fmla="*/ 64 w 330"/>
                <a:gd name="T3" fmla="*/ 0 h 177"/>
                <a:gd name="T4" fmla="*/ 182 w 330"/>
                <a:gd name="T5" fmla="*/ 6 h 177"/>
                <a:gd name="T6" fmla="*/ 281 w 330"/>
                <a:gd name="T7" fmla="*/ 59 h 177"/>
                <a:gd name="T8" fmla="*/ 324 w 330"/>
                <a:gd name="T9" fmla="*/ 133 h 177"/>
                <a:gd name="T10" fmla="*/ 330 w 330"/>
                <a:gd name="T11" fmla="*/ 177 h 177"/>
                <a:gd name="T12" fmla="*/ 160 w 330"/>
                <a:gd name="T13" fmla="*/ 175 h 177"/>
                <a:gd name="T14" fmla="*/ 291 w 330"/>
                <a:gd name="T15" fmla="*/ 142 h 177"/>
                <a:gd name="T16" fmla="*/ 257 w 330"/>
                <a:gd name="T17" fmla="*/ 80 h 177"/>
                <a:gd name="T18" fmla="*/ 172 w 330"/>
                <a:gd name="T19" fmla="*/ 38 h 177"/>
                <a:gd name="T20" fmla="*/ 75 w 330"/>
                <a:gd name="T21" fmla="*/ 29 h 177"/>
                <a:gd name="T22" fmla="*/ 0 w 330"/>
                <a:gd name="T23" fmla="*/ 65 h 177"/>
                <a:gd name="T24" fmla="*/ 0 w 330"/>
                <a:gd name="T25" fmla="*/ 65 h 1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0"/>
                <a:gd name="T40" fmla="*/ 0 h 177"/>
                <a:gd name="T41" fmla="*/ 330 w 330"/>
                <a:gd name="T42" fmla="*/ 177 h 1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0" h="177">
                  <a:moveTo>
                    <a:pt x="0" y="65"/>
                  </a:moveTo>
                  <a:lnTo>
                    <a:pt x="64" y="0"/>
                  </a:lnTo>
                  <a:lnTo>
                    <a:pt x="182" y="6"/>
                  </a:lnTo>
                  <a:lnTo>
                    <a:pt x="281" y="59"/>
                  </a:lnTo>
                  <a:lnTo>
                    <a:pt x="324" y="133"/>
                  </a:lnTo>
                  <a:lnTo>
                    <a:pt x="330" y="177"/>
                  </a:lnTo>
                  <a:lnTo>
                    <a:pt x="160" y="175"/>
                  </a:lnTo>
                  <a:lnTo>
                    <a:pt x="291" y="142"/>
                  </a:lnTo>
                  <a:lnTo>
                    <a:pt x="257" y="80"/>
                  </a:lnTo>
                  <a:lnTo>
                    <a:pt x="172" y="38"/>
                  </a:lnTo>
                  <a:lnTo>
                    <a:pt x="75" y="29"/>
                  </a:lnTo>
                  <a:lnTo>
                    <a:pt x="0"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83" name="Freeform 155"/>
            <p:cNvSpPr>
              <a:spLocks/>
            </p:cNvSpPr>
            <p:nvPr/>
          </p:nvSpPr>
          <p:spPr bwMode="auto">
            <a:xfrm>
              <a:off x="5348" y="1274"/>
              <a:ext cx="25" cy="14"/>
            </a:xfrm>
            <a:custGeom>
              <a:avLst/>
              <a:gdLst>
                <a:gd name="T0" fmla="*/ 82 w 102"/>
                <a:gd name="T1" fmla="*/ 6 h 56"/>
                <a:gd name="T2" fmla="*/ 102 w 102"/>
                <a:gd name="T3" fmla="*/ 29 h 56"/>
                <a:gd name="T4" fmla="*/ 78 w 102"/>
                <a:gd name="T5" fmla="*/ 52 h 56"/>
                <a:gd name="T6" fmla="*/ 41 w 102"/>
                <a:gd name="T7" fmla="*/ 56 h 56"/>
                <a:gd name="T8" fmla="*/ 0 w 102"/>
                <a:gd name="T9" fmla="*/ 46 h 56"/>
                <a:gd name="T10" fmla="*/ 4 w 102"/>
                <a:gd name="T11" fmla="*/ 17 h 56"/>
                <a:gd name="T12" fmla="*/ 43 w 102"/>
                <a:gd name="T13" fmla="*/ 0 h 56"/>
                <a:gd name="T14" fmla="*/ 82 w 102"/>
                <a:gd name="T15" fmla="*/ 6 h 56"/>
                <a:gd name="T16" fmla="*/ 82 w 102"/>
                <a:gd name="T17" fmla="*/ 6 h 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2"/>
                <a:gd name="T28" fmla="*/ 0 h 56"/>
                <a:gd name="T29" fmla="*/ 102 w 102"/>
                <a:gd name="T30" fmla="*/ 56 h 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2" h="56">
                  <a:moveTo>
                    <a:pt x="82" y="6"/>
                  </a:moveTo>
                  <a:lnTo>
                    <a:pt x="102" y="29"/>
                  </a:lnTo>
                  <a:lnTo>
                    <a:pt x="78" y="52"/>
                  </a:lnTo>
                  <a:lnTo>
                    <a:pt x="41" y="56"/>
                  </a:lnTo>
                  <a:lnTo>
                    <a:pt x="0" y="46"/>
                  </a:lnTo>
                  <a:lnTo>
                    <a:pt x="4" y="17"/>
                  </a:lnTo>
                  <a:lnTo>
                    <a:pt x="43" y="0"/>
                  </a:lnTo>
                  <a:lnTo>
                    <a:pt x="82" y="6"/>
                  </a:lnTo>
                  <a:close/>
                </a:path>
              </a:pathLst>
            </a:custGeom>
            <a:solidFill>
              <a:srgbClr val="FF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84" name="Freeform 156"/>
            <p:cNvSpPr>
              <a:spLocks/>
            </p:cNvSpPr>
            <p:nvPr/>
          </p:nvSpPr>
          <p:spPr bwMode="auto">
            <a:xfrm>
              <a:off x="5311" y="1272"/>
              <a:ext cx="18" cy="14"/>
            </a:xfrm>
            <a:custGeom>
              <a:avLst/>
              <a:gdLst>
                <a:gd name="T0" fmla="*/ 70 w 73"/>
                <a:gd name="T1" fmla="*/ 0 h 56"/>
                <a:gd name="T2" fmla="*/ 73 w 73"/>
                <a:gd name="T3" fmla="*/ 28 h 56"/>
                <a:gd name="T4" fmla="*/ 65 w 73"/>
                <a:gd name="T5" fmla="*/ 49 h 56"/>
                <a:gd name="T6" fmla="*/ 40 w 73"/>
                <a:gd name="T7" fmla="*/ 56 h 56"/>
                <a:gd name="T8" fmla="*/ 0 w 73"/>
                <a:gd name="T9" fmla="*/ 29 h 56"/>
                <a:gd name="T10" fmla="*/ 29 w 73"/>
                <a:gd name="T11" fmla="*/ 6 h 56"/>
                <a:gd name="T12" fmla="*/ 70 w 73"/>
                <a:gd name="T13" fmla="*/ 0 h 56"/>
                <a:gd name="T14" fmla="*/ 70 w 73"/>
                <a:gd name="T15" fmla="*/ 0 h 56"/>
                <a:gd name="T16" fmla="*/ 0 60000 65536"/>
                <a:gd name="T17" fmla="*/ 0 60000 65536"/>
                <a:gd name="T18" fmla="*/ 0 60000 65536"/>
                <a:gd name="T19" fmla="*/ 0 60000 65536"/>
                <a:gd name="T20" fmla="*/ 0 60000 65536"/>
                <a:gd name="T21" fmla="*/ 0 60000 65536"/>
                <a:gd name="T22" fmla="*/ 0 60000 65536"/>
                <a:gd name="T23" fmla="*/ 0 60000 65536"/>
                <a:gd name="T24" fmla="*/ 0 w 73"/>
                <a:gd name="T25" fmla="*/ 0 h 56"/>
                <a:gd name="T26" fmla="*/ 73 w 73"/>
                <a:gd name="T27" fmla="*/ 56 h 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3" h="56">
                  <a:moveTo>
                    <a:pt x="70" y="0"/>
                  </a:moveTo>
                  <a:lnTo>
                    <a:pt x="73" y="28"/>
                  </a:lnTo>
                  <a:lnTo>
                    <a:pt x="65" y="49"/>
                  </a:lnTo>
                  <a:lnTo>
                    <a:pt x="40" y="56"/>
                  </a:lnTo>
                  <a:lnTo>
                    <a:pt x="0" y="29"/>
                  </a:lnTo>
                  <a:lnTo>
                    <a:pt x="29" y="6"/>
                  </a:lnTo>
                  <a:lnTo>
                    <a:pt x="70" y="0"/>
                  </a:lnTo>
                  <a:close/>
                </a:path>
              </a:pathLst>
            </a:custGeom>
            <a:solidFill>
              <a:srgbClr val="FF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85" name="Freeform 157"/>
            <p:cNvSpPr>
              <a:spLocks/>
            </p:cNvSpPr>
            <p:nvPr/>
          </p:nvSpPr>
          <p:spPr bwMode="auto">
            <a:xfrm>
              <a:off x="5345" y="1272"/>
              <a:ext cx="28" cy="17"/>
            </a:xfrm>
            <a:custGeom>
              <a:avLst/>
              <a:gdLst>
                <a:gd name="T0" fmla="*/ 114 w 114"/>
                <a:gd name="T1" fmla="*/ 34 h 66"/>
                <a:gd name="T2" fmla="*/ 99 w 114"/>
                <a:gd name="T3" fmla="*/ 6 h 66"/>
                <a:gd name="T4" fmla="*/ 47 w 114"/>
                <a:gd name="T5" fmla="*/ 0 h 66"/>
                <a:gd name="T6" fmla="*/ 0 w 114"/>
                <a:gd name="T7" fmla="*/ 35 h 66"/>
                <a:gd name="T8" fmla="*/ 6 w 114"/>
                <a:gd name="T9" fmla="*/ 60 h 66"/>
                <a:gd name="T10" fmla="*/ 47 w 114"/>
                <a:gd name="T11" fmla="*/ 66 h 66"/>
                <a:gd name="T12" fmla="*/ 60 w 114"/>
                <a:gd name="T13" fmla="*/ 51 h 66"/>
                <a:gd name="T14" fmla="*/ 39 w 114"/>
                <a:gd name="T15" fmla="*/ 33 h 66"/>
                <a:gd name="T16" fmla="*/ 71 w 114"/>
                <a:gd name="T17" fmla="*/ 21 h 66"/>
                <a:gd name="T18" fmla="*/ 114 w 114"/>
                <a:gd name="T19" fmla="*/ 34 h 66"/>
                <a:gd name="T20" fmla="*/ 114 w 114"/>
                <a:gd name="T21" fmla="*/ 34 h 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4"/>
                <a:gd name="T34" fmla="*/ 0 h 66"/>
                <a:gd name="T35" fmla="*/ 114 w 114"/>
                <a:gd name="T36" fmla="*/ 66 h 6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4" h="66">
                  <a:moveTo>
                    <a:pt x="114" y="34"/>
                  </a:moveTo>
                  <a:lnTo>
                    <a:pt x="99" y="6"/>
                  </a:lnTo>
                  <a:lnTo>
                    <a:pt x="47" y="0"/>
                  </a:lnTo>
                  <a:lnTo>
                    <a:pt x="0" y="35"/>
                  </a:lnTo>
                  <a:lnTo>
                    <a:pt x="6" y="60"/>
                  </a:lnTo>
                  <a:lnTo>
                    <a:pt x="47" y="66"/>
                  </a:lnTo>
                  <a:lnTo>
                    <a:pt x="60" y="51"/>
                  </a:lnTo>
                  <a:lnTo>
                    <a:pt x="39" y="33"/>
                  </a:lnTo>
                  <a:lnTo>
                    <a:pt x="71" y="21"/>
                  </a:lnTo>
                  <a:lnTo>
                    <a:pt x="114"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86" name="Freeform 158"/>
            <p:cNvSpPr>
              <a:spLocks/>
            </p:cNvSpPr>
            <p:nvPr/>
          </p:nvSpPr>
          <p:spPr bwMode="auto">
            <a:xfrm>
              <a:off x="5311" y="1270"/>
              <a:ext cx="19" cy="16"/>
            </a:xfrm>
            <a:custGeom>
              <a:avLst/>
              <a:gdLst>
                <a:gd name="T0" fmla="*/ 76 w 77"/>
                <a:gd name="T1" fmla="*/ 5 h 63"/>
                <a:gd name="T2" fmla="*/ 46 w 77"/>
                <a:gd name="T3" fmla="*/ 0 h 63"/>
                <a:gd name="T4" fmla="*/ 19 w 77"/>
                <a:gd name="T5" fmla="*/ 11 h 63"/>
                <a:gd name="T6" fmla="*/ 0 w 77"/>
                <a:gd name="T7" fmla="*/ 36 h 63"/>
                <a:gd name="T8" fmla="*/ 5 w 77"/>
                <a:gd name="T9" fmla="*/ 60 h 63"/>
                <a:gd name="T10" fmla="*/ 40 w 77"/>
                <a:gd name="T11" fmla="*/ 63 h 63"/>
                <a:gd name="T12" fmla="*/ 52 w 77"/>
                <a:gd name="T13" fmla="*/ 44 h 63"/>
                <a:gd name="T14" fmla="*/ 29 w 77"/>
                <a:gd name="T15" fmla="*/ 33 h 63"/>
                <a:gd name="T16" fmla="*/ 48 w 77"/>
                <a:gd name="T17" fmla="*/ 19 h 63"/>
                <a:gd name="T18" fmla="*/ 77 w 77"/>
                <a:gd name="T19" fmla="*/ 29 h 63"/>
                <a:gd name="T20" fmla="*/ 76 w 77"/>
                <a:gd name="T21" fmla="*/ 5 h 63"/>
                <a:gd name="T22" fmla="*/ 76 w 77"/>
                <a:gd name="T23" fmla="*/ 5 h 6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7"/>
                <a:gd name="T37" fmla="*/ 0 h 63"/>
                <a:gd name="T38" fmla="*/ 77 w 77"/>
                <a:gd name="T39" fmla="*/ 63 h 6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7" h="63">
                  <a:moveTo>
                    <a:pt x="76" y="5"/>
                  </a:moveTo>
                  <a:lnTo>
                    <a:pt x="46" y="0"/>
                  </a:lnTo>
                  <a:lnTo>
                    <a:pt x="19" y="11"/>
                  </a:lnTo>
                  <a:lnTo>
                    <a:pt x="0" y="36"/>
                  </a:lnTo>
                  <a:lnTo>
                    <a:pt x="5" y="60"/>
                  </a:lnTo>
                  <a:lnTo>
                    <a:pt x="40" y="63"/>
                  </a:lnTo>
                  <a:lnTo>
                    <a:pt x="52" y="44"/>
                  </a:lnTo>
                  <a:lnTo>
                    <a:pt x="29" y="33"/>
                  </a:lnTo>
                  <a:lnTo>
                    <a:pt x="48" y="19"/>
                  </a:lnTo>
                  <a:lnTo>
                    <a:pt x="77" y="29"/>
                  </a:lnTo>
                  <a:lnTo>
                    <a:pt x="76"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87" name="Freeform 159"/>
            <p:cNvSpPr>
              <a:spLocks/>
            </p:cNvSpPr>
            <p:nvPr/>
          </p:nvSpPr>
          <p:spPr bwMode="auto">
            <a:xfrm>
              <a:off x="5336" y="1243"/>
              <a:ext cx="39" cy="113"/>
            </a:xfrm>
            <a:custGeom>
              <a:avLst/>
              <a:gdLst>
                <a:gd name="T0" fmla="*/ 70 w 156"/>
                <a:gd name="T1" fmla="*/ 0 h 451"/>
                <a:gd name="T2" fmla="*/ 94 w 156"/>
                <a:gd name="T3" fmla="*/ 32 h 451"/>
                <a:gd name="T4" fmla="*/ 135 w 156"/>
                <a:gd name="T5" fmla="*/ 107 h 451"/>
                <a:gd name="T6" fmla="*/ 156 w 156"/>
                <a:gd name="T7" fmla="*/ 273 h 451"/>
                <a:gd name="T8" fmla="*/ 142 w 156"/>
                <a:gd name="T9" fmla="*/ 333 h 451"/>
                <a:gd name="T10" fmla="*/ 114 w 156"/>
                <a:gd name="T11" fmla="*/ 384 h 451"/>
                <a:gd name="T12" fmla="*/ 59 w 156"/>
                <a:gd name="T13" fmla="*/ 434 h 451"/>
                <a:gd name="T14" fmla="*/ 0 w 156"/>
                <a:gd name="T15" fmla="*/ 451 h 451"/>
                <a:gd name="T16" fmla="*/ 10 w 156"/>
                <a:gd name="T17" fmla="*/ 415 h 451"/>
                <a:gd name="T18" fmla="*/ 70 w 156"/>
                <a:gd name="T19" fmla="*/ 390 h 451"/>
                <a:gd name="T20" fmla="*/ 115 w 156"/>
                <a:gd name="T21" fmla="*/ 329 h 451"/>
                <a:gd name="T22" fmla="*/ 132 w 156"/>
                <a:gd name="T23" fmla="*/ 288 h 451"/>
                <a:gd name="T24" fmla="*/ 132 w 156"/>
                <a:gd name="T25" fmla="*/ 167 h 451"/>
                <a:gd name="T26" fmla="*/ 95 w 156"/>
                <a:gd name="T27" fmla="*/ 56 h 451"/>
                <a:gd name="T28" fmla="*/ 70 w 156"/>
                <a:gd name="T29" fmla="*/ 0 h 451"/>
                <a:gd name="T30" fmla="*/ 70 w 156"/>
                <a:gd name="T31" fmla="*/ 0 h 4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56"/>
                <a:gd name="T49" fmla="*/ 0 h 451"/>
                <a:gd name="T50" fmla="*/ 156 w 156"/>
                <a:gd name="T51" fmla="*/ 451 h 45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56" h="451">
                  <a:moveTo>
                    <a:pt x="70" y="0"/>
                  </a:moveTo>
                  <a:lnTo>
                    <a:pt x="94" y="32"/>
                  </a:lnTo>
                  <a:lnTo>
                    <a:pt x="135" y="107"/>
                  </a:lnTo>
                  <a:lnTo>
                    <a:pt x="156" y="273"/>
                  </a:lnTo>
                  <a:lnTo>
                    <a:pt x="142" y="333"/>
                  </a:lnTo>
                  <a:lnTo>
                    <a:pt x="114" y="384"/>
                  </a:lnTo>
                  <a:lnTo>
                    <a:pt x="59" y="434"/>
                  </a:lnTo>
                  <a:lnTo>
                    <a:pt x="0" y="451"/>
                  </a:lnTo>
                  <a:lnTo>
                    <a:pt x="10" y="415"/>
                  </a:lnTo>
                  <a:lnTo>
                    <a:pt x="70" y="390"/>
                  </a:lnTo>
                  <a:lnTo>
                    <a:pt x="115" y="329"/>
                  </a:lnTo>
                  <a:lnTo>
                    <a:pt x="132" y="288"/>
                  </a:lnTo>
                  <a:lnTo>
                    <a:pt x="132" y="167"/>
                  </a:lnTo>
                  <a:lnTo>
                    <a:pt x="95" y="56"/>
                  </a:lnTo>
                  <a:lnTo>
                    <a:pt x="7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83992" name="Group 160"/>
          <p:cNvGrpSpPr>
            <a:grpSpLocks noChangeAspect="1"/>
          </p:cNvGrpSpPr>
          <p:nvPr/>
        </p:nvGrpSpPr>
        <p:grpSpPr bwMode="auto">
          <a:xfrm>
            <a:off x="5708650" y="1860550"/>
            <a:ext cx="1154113" cy="784225"/>
            <a:chOff x="3107" y="890"/>
            <a:chExt cx="1406" cy="957"/>
          </a:xfrm>
        </p:grpSpPr>
        <p:sp>
          <p:nvSpPr>
            <p:cNvPr id="84009" name="AutoShape 161"/>
            <p:cNvSpPr>
              <a:spLocks noChangeAspect="1" noChangeArrowheads="1" noTextEdit="1"/>
            </p:cNvSpPr>
            <p:nvPr/>
          </p:nvSpPr>
          <p:spPr bwMode="auto">
            <a:xfrm>
              <a:off x="3107" y="890"/>
              <a:ext cx="1406" cy="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4010" name="Freeform 162"/>
            <p:cNvSpPr>
              <a:spLocks/>
            </p:cNvSpPr>
            <p:nvPr/>
          </p:nvSpPr>
          <p:spPr bwMode="auto">
            <a:xfrm>
              <a:off x="3107" y="890"/>
              <a:ext cx="1406" cy="957"/>
            </a:xfrm>
            <a:custGeom>
              <a:avLst/>
              <a:gdLst>
                <a:gd name="T0" fmla="*/ 470 w 1406"/>
                <a:gd name="T1" fmla="*/ 7 h 957"/>
                <a:gd name="T2" fmla="*/ 507 w 1406"/>
                <a:gd name="T3" fmla="*/ 12 h 957"/>
                <a:gd name="T4" fmla="*/ 531 w 1406"/>
                <a:gd name="T5" fmla="*/ 40 h 957"/>
                <a:gd name="T6" fmla="*/ 533 w 1406"/>
                <a:gd name="T7" fmla="*/ 133 h 957"/>
                <a:gd name="T8" fmla="*/ 559 w 1406"/>
                <a:gd name="T9" fmla="*/ 196 h 957"/>
                <a:gd name="T10" fmla="*/ 601 w 1406"/>
                <a:gd name="T11" fmla="*/ 221 h 957"/>
                <a:gd name="T12" fmla="*/ 612 w 1406"/>
                <a:gd name="T13" fmla="*/ 387 h 957"/>
                <a:gd name="T14" fmla="*/ 587 w 1406"/>
                <a:gd name="T15" fmla="*/ 487 h 957"/>
                <a:gd name="T16" fmla="*/ 587 w 1406"/>
                <a:gd name="T17" fmla="*/ 580 h 957"/>
                <a:gd name="T18" fmla="*/ 626 w 1406"/>
                <a:gd name="T19" fmla="*/ 522 h 957"/>
                <a:gd name="T20" fmla="*/ 668 w 1406"/>
                <a:gd name="T21" fmla="*/ 445 h 957"/>
                <a:gd name="T22" fmla="*/ 696 w 1406"/>
                <a:gd name="T23" fmla="*/ 391 h 957"/>
                <a:gd name="T24" fmla="*/ 759 w 1406"/>
                <a:gd name="T25" fmla="*/ 375 h 957"/>
                <a:gd name="T26" fmla="*/ 791 w 1406"/>
                <a:gd name="T27" fmla="*/ 352 h 957"/>
                <a:gd name="T28" fmla="*/ 775 w 1406"/>
                <a:gd name="T29" fmla="*/ 312 h 957"/>
                <a:gd name="T30" fmla="*/ 771 w 1406"/>
                <a:gd name="T31" fmla="*/ 256 h 957"/>
                <a:gd name="T32" fmla="*/ 780 w 1406"/>
                <a:gd name="T33" fmla="*/ 214 h 957"/>
                <a:gd name="T34" fmla="*/ 826 w 1406"/>
                <a:gd name="T35" fmla="*/ 172 h 957"/>
                <a:gd name="T36" fmla="*/ 882 w 1406"/>
                <a:gd name="T37" fmla="*/ 182 h 957"/>
                <a:gd name="T38" fmla="*/ 899 w 1406"/>
                <a:gd name="T39" fmla="*/ 184 h 957"/>
                <a:gd name="T40" fmla="*/ 929 w 1406"/>
                <a:gd name="T41" fmla="*/ 238 h 957"/>
                <a:gd name="T42" fmla="*/ 929 w 1406"/>
                <a:gd name="T43" fmla="*/ 268 h 957"/>
                <a:gd name="T44" fmla="*/ 924 w 1406"/>
                <a:gd name="T45" fmla="*/ 312 h 957"/>
                <a:gd name="T46" fmla="*/ 908 w 1406"/>
                <a:gd name="T47" fmla="*/ 361 h 957"/>
                <a:gd name="T48" fmla="*/ 975 w 1406"/>
                <a:gd name="T49" fmla="*/ 387 h 957"/>
                <a:gd name="T50" fmla="*/ 1013 w 1406"/>
                <a:gd name="T51" fmla="*/ 424 h 957"/>
                <a:gd name="T52" fmla="*/ 1027 w 1406"/>
                <a:gd name="T53" fmla="*/ 382 h 957"/>
                <a:gd name="T54" fmla="*/ 1064 w 1406"/>
                <a:gd name="T55" fmla="*/ 335 h 957"/>
                <a:gd name="T56" fmla="*/ 1162 w 1406"/>
                <a:gd name="T57" fmla="*/ 389 h 957"/>
                <a:gd name="T58" fmla="*/ 1159 w 1406"/>
                <a:gd name="T59" fmla="*/ 477 h 957"/>
                <a:gd name="T60" fmla="*/ 1169 w 1406"/>
                <a:gd name="T61" fmla="*/ 519 h 957"/>
                <a:gd name="T62" fmla="*/ 1203 w 1406"/>
                <a:gd name="T63" fmla="*/ 522 h 957"/>
                <a:gd name="T64" fmla="*/ 1257 w 1406"/>
                <a:gd name="T65" fmla="*/ 617 h 957"/>
                <a:gd name="T66" fmla="*/ 1290 w 1406"/>
                <a:gd name="T67" fmla="*/ 664 h 957"/>
                <a:gd name="T68" fmla="*/ 1355 w 1406"/>
                <a:gd name="T69" fmla="*/ 647 h 957"/>
                <a:gd name="T70" fmla="*/ 1404 w 1406"/>
                <a:gd name="T71" fmla="*/ 692 h 957"/>
                <a:gd name="T72" fmla="*/ 1364 w 1406"/>
                <a:gd name="T73" fmla="*/ 817 h 957"/>
                <a:gd name="T74" fmla="*/ 1352 w 1406"/>
                <a:gd name="T75" fmla="*/ 869 h 957"/>
                <a:gd name="T76" fmla="*/ 1322 w 1406"/>
                <a:gd name="T77" fmla="*/ 894 h 957"/>
                <a:gd name="T78" fmla="*/ 1325 w 1406"/>
                <a:gd name="T79" fmla="*/ 838 h 957"/>
                <a:gd name="T80" fmla="*/ 1304 w 1406"/>
                <a:gd name="T81" fmla="*/ 889 h 957"/>
                <a:gd name="T82" fmla="*/ 1259 w 1406"/>
                <a:gd name="T83" fmla="*/ 915 h 957"/>
                <a:gd name="T84" fmla="*/ 1173 w 1406"/>
                <a:gd name="T85" fmla="*/ 934 h 957"/>
                <a:gd name="T86" fmla="*/ 1087 w 1406"/>
                <a:gd name="T87" fmla="*/ 934 h 957"/>
                <a:gd name="T88" fmla="*/ 1015 w 1406"/>
                <a:gd name="T89" fmla="*/ 931 h 957"/>
                <a:gd name="T90" fmla="*/ 989 w 1406"/>
                <a:gd name="T91" fmla="*/ 955 h 957"/>
                <a:gd name="T92" fmla="*/ 950 w 1406"/>
                <a:gd name="T93" fmla="*/ 943 h 957"/>
                <a:gd name="T94" fmla="*/ 933 w 1406"/>
                <a:gd name="T95" fmla="*/ 924 h 957"/>
                <a:gd name="T96" fmla="*/ 480 w 1406"/>
                <a:gd name="T97" fmla="*/ 871 h 957"/>
                <a:gd name="T98" fmla="*/ 123 w 1406"/>
                <a:gd name="T99" fmla="*/ 766 h 957"/>
                <a:gd name="T100" fmla="*/ 412 w 1406"/>
                <a:gd name="T101" fmla="*/ 596 h 957"/>
                <a:gd name="T102" fmla="*/ 393 w 1406"/>
                <a:gd name="T103" fmla="*/ 519 h 957"/>
                <a:gd name="T104" fmla="*/ 365 w 1406"/>
                <a:gd name="T105" fmla="*/ 496 h 957"/>
                <a:gd name="T106" fmla="*/ 342 w 1406"/>
                <a:gd name="T107" fmla="*/ 482 h 957"/>
                <a:gd name="T108" fmla="*/ 81 w 1406"/>
                <a:gd name="T109" fmla="*/ 638 h 957"/>
                <a:gd name="T110" fmla="*/ 28 w 1406"/>
                <a:gd name="T111" fmla="*/ 561 h 957"/>
                <a:gd name="T112" fmla="*/ 403 w 1406"/>
                <a:gd name="T113" fmla="*/ 14 h 957"/>
                <a:gd name="T114" fmla="*/ 421 w 1406"/>
                <a:gd name="T115" fmla="*/ 0 h 95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406"/>
                <a:gd name="T175" fmla="*/ 0 h 957"/>
                <a:gd name="T176" fmla="*/ 1406 w 1406"/>
                <a:gd name="T177" fmla="*/ 957 h 95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406" h="957">
                  <a:moveTo>
                    <a:pt x="428" y="7"/>
                  </a:moveTo>
                  <a:lnTo>
                    <a:pt x="435" y="9"/>
                  </a:lnTo>
                  <a:lnTo>
                    <a:pt x="438" y="9"/>
                  </a:lnTo>
                  <a:lnTo>
                    <a:pt x="442" y="7"/>
                  </a:lnTo>
                  <a:lnTo>
                    <a:pt x="445" y="7"/>
                  </a:lnTo>
                  <a:lnTo>
                    <a:pt x="447" y="7"/>
                  </a:lnTo>
                  <a:lnTo>
                    <a:pt x="459" y="7"/>
                  </a:lnTo>
                  <a:lnTo>
                    <a:pt x="470" y="7"/>
                  </a:lnTo>
                  <a:lnTo>
                    <a:pt x="480" y="9"/>
                  </a:lnTo>
                  <a:lnTo>
                    <a:pt x="484" y="12"/>
                  </a:lnTo>
                  <a:lnTo>
                    <a:pt x="489" y="16"/>
                  </a:lnTo>
                  <a:lnTo>
                    <a:pt x="493" y="16"/>
                  </a:lnTo>
                  <a:lnTo>
                    <a:pt x="498" y="14"/>
                  </a:lnTo>
                  <a:lnTo>
                    <a:pt x="500" y="12"/>
                  </a:lnTo>
                  <a:lnTo>
                    <a:pt x="505" y="12"/>
                  </a:lnTo>
                  <a:lnTo>
                    <a:pt x="507" y="12"/>
                  </a:lnTo>
                  <a:lnTo>
                    <a:pt x="510" y="12"/>
                  </a:lnTo>
                  <a:lnTo>
                    <a:pt x="510" y="16"/>
                  </a:lnTo>
                  <a:lnTo>
                    <a:pt x="510" y="21"/>
                  </a:lnTo>
                  <a:lnTo>
                    <a:pt x="510" y="23"/>
                  </a:lnTo>
                  <a:lnTo>
                    <a:pt x="512" y="28"/>
                  </a:lnTo>
                  <a:lnTo>
                    <a:pt x="517" y="30"/>
                  </a:lnTo>
                  <a:lnTo>
                    <a:pt x="524" y="33"/>
                  </a:lnTo>
                  <a:lnTo>
                    <a:pt x="531" y="40"/>
                  </a:lnTo>
                  <a:lnTo>
                    <a:pt x="538" y="47"/>
                  </a:lnTo>
                  <a:lnTo>
                    <a:pt x="545" y="65"/>
                  </a:lnTo>
                  <a:lnTo>
                    <a:pt x="547" y="86"/>
                  </a:lnTo>
                  <a:lnTo>
                    <a:pt x="545" y="95"/>
                  </a:lnTo>
                  <a:lnTo>
                    <a:pt x="542" y="107"/>
                  </a:lnTo>
                  <a:lnTo>
                    <a:pt x="535" y="128"/>
                  </a:lnTo>
                  <a:lnTo>
                    <a:pt x="533" y="130"/>
                  </a:lnTo>
                  <a:lnTo>
                    <a:pt x="533" y="133"/>
                  </a:lnTo>
                  <a:lnTo>
                    <a:pt x="528" y="154"/>
                  </a:lnTo>
                  <a:lnTo>
                    <a:pt x="531" y="170"/>
                  </a:lnTo>
                  <a:lnTo>
                    <a:pt x="533" y="186"/>
                  </a:lnTo>
                  <a:lnTo>
                    <a:pt x="538" y="189"/>
                  </a:lnTo>
                  <a:lnTo>
                    <a:pt x="542" y="191"/>
                  </a:lnTo>
                  <a:lnTo>
                    <a:pt x="547" y="198"/>
                  </a:lnTo>
                  <a:lnTo>
                    <a:pt x="554" y="200"/>
                  </a:lnTo>
                  <a:lnTo>
                    <a:pt x="559" y="196"/>
                  </a:lnTo>
                  <a:lnTo>
                    <a:pt x="566" y="193"/>
                  </a:lnTo>
                  <a:lnTo>
                    <a:pt x="570" y="193"/>
                  </a:lnTo>
                  <a:lnTo>
                    <a:pt x="577" y="196"/>
                  </a:lnTo>
                  <a:lnTo>
                    <a:pt x="584" y="200"/>
                  </a:lnTo>
                  <a:lnTo>
                    <a:pt x="596" y="203"/>
                  </a:lnTo>
                  <a:lnTo>
                    <a:pt x="598" y="207"/>
                  </a:lnTo>
                  <a:lnTo>
                    <a:pt x="598" y="212"/>
                  </a:lnTo>
                  <a:lnTo>
                    <a:pt x="601" y="221"/>
                  </a:lnTo>
                  <a:lnTo>
                    <a:pt x="608" y="251"/>
                  </a:lnTo>
                  <a:lnTo>
                    <a:pt x="619" y="284"/>
                  </a:lnTo>
                  <a:lnTo>
                    <a:pt x="629" y="314"/>
                  </a:lnTo>
                  <a:lnTo>
                    <a:pt x="635" y="347"/>
                  </a:lnTo>
                  <a:lnTo>
                    <a:pt x="635" y="356"/>
                  </a:lnTo>
                  <a:lnTo>
                    <a:pt x="633" y="368"/>
                  </a:lnTo>
                  <a:lnTo>
                    <a:pt x="622" y="377"/>
                  </a:lnTo>
                  <a:lnTo>
                    <a:pt x="612" y="387"/>
                  </a:lnTo>
                  <a:lnTo>
                    <a:pt x="605" y="398"/>
                  </a:lnTo>
                  <a:lnTo>
                    <a:pt x="601" y="410"/>
                  </a:lnTo>
                  <a:lnTo>
                    <a:pt x="587" y="431"/>
                  </a:lnTo>
                  <a:lnTo>
                    <a:pt x="589" y="454"/>
                  </a:lnTo>
                  <a:lnTo>
                    <a:pt x="591" y="475"/>
                  </a:lnTo>
                  <a:lnTo>
                    <a:pt x="591" y="482"/>
                  </a:lnTo>
                  <a:lnTo>
                    <a:pt x="589" y="484"/>
                  </a:lnTo>
                  <a:lnTo>
                    <a:pt x="587" y="487"/>
                  </a:lnTo>
                  <a:lnTo>
                    <a:pt x="584" y="484"/>
                  </a:lnTo>
                  <a:lnTo>
                    <a:pt x="582" y="487"/>
                  </a:lnTo>
                  <a:lnTo>
                    <a:pt x="582" y="489"/>
                  </a:lnTo>
                  <a:lnTo>
                    <a:pt x="580" y="496"/>
                  </a:lnTo>
                  <a:lnTo>
                    <a:pt x="582" y="508"/>
                  </a:lnTo>
                  <a:lnTo>
                    <a:pt x="580" y="519"/>
                  </a:lnTo>
                  <a:lnTo>
                    <a:pt x="580" y="543"/>
                  </a:lnTo>
                  <a:lnTo>
                    <a:pt x="587" y="580"/>
                  </a:lnTo>
                  <a:lnTo>
                    <a:pt x="589" y="580"/>
                  </a:lnTo>
                  <a:lnTo>
                    <a:pt x="622" y="582"/>
                  </a:lnTo>
                  <a:lnTo>
                    <a:pt x="622" y="580"/>
                  </a:lnTo>
                  <a:lnTo>
                    <a:pt x="619" y="575"/>
                  </a:lnTo>
                  <a:lnTo>
                    <a:pt x="617" y="550"/>
                  </a:lnTo>
                  <a:lnTo>
                    <a:pt x="617" y="538"/>
                  </a:lnTo>
                  <a:lnTo>
                    <a:pt x="619" y="526"/>
                  </a:lnTo>
                  <a:lnTo>
                    <a:pt x="626" y="522"/>
                  </a:lnTo>
                  <a:lnTo>
                    <a:pt x="629" y="512"/>
                  </a:lnTo>
                  <a:lnTo>
                    <a:pt x="635" y="501"/>
                  </a:lnTo>
                  <a:lnTo>
                    <a:pt x="642" y="487"/>
                  </a:lnTo>
                  <a:lnTo>
                    <a:pt x="647" y="477"/>
                  </a:lnTo>
                  <a:lnTo>
                    <a:pt x="652" y="468"/>
                  </a:lnTo>
                  <a:lnTo>
                    <a:pt x="656" y="461"/>
                  </a:lnTo>
                  <a:lnTo>
                    <a:pt x="661" y="452"/>
                  </a:lnTo>
                  <a:lnTo>
                    <a:pt x="668" y="445"/>
                  </a:lnTo>
                  <a:lnTo>
                    <a:pt x="673" y="435"/>
                  </a:lnTo>
                  <a:lnTo>
                    <a:pt x="680" y="417"/>
                  </a:lnTo>
                  <a:lnTo>
                    <a:pt x="677" y="412"/>
                  </a:lnTo>
                  <a:lnTo>
                    <a:pt x="682" y="405"/>
                  </a:lnTo>
                  <a:lnTo>
                    <a:pt x="687" y="398"/>
                  </a:lnTo>
                  <a:lnTo>
                    <a:pt x="689" y="398"/>
                  </a:lnTo>
                  <a:lnTo>
                    <a:pt x="689" y="396"/>
                  </a:lnTo>
                  <a:lnTo>
                    <a:pt x="696" y="391"/>
                  </a:lnTo>
                  <a:lnTo>
                    <a:pt x="705" y="391"/>
                  </a:lnTo>
                  <a:lnTo>
                    <a:pt x="710" y="384"/>
                  </a:lnTo>
                  <a:lnTo>
                    <a:pt x="715" y="380"/>
                  </a:lnTo>
                  <a:lnTo>
                    <a:pt x="729" y="375"/>
                  </a:lnTo>
                  <a:lnTo>
                    <a:pt x="738" y="375"/>
                  </a:lnTo>
                  <a:lnTo>
                    <a:pt x="745" y="375"/>
                  </a:lnTo>
                  <a:lnTo>
                    <a:pt x="754" y="375"/>
                  </a:lnTo>
                  <a:lnTo>
                    <a:pt x="759" y="375"/>
                  </a:lnTo>
                  <a:lnTo>
                    <a:pt x="764" y="373"/>
                  </a:lnTo>
                  <a:lnTo>
                    <a:pt x="771" y="368"/>
                  </a:lnTo>
                  <a:lnTo>
                    <a:pt x="780" y="368"/>
                  </a:lnTo>
                  <a:lnTo>
                    <a:pt x="787" y="368"/>
                  </a:lnTo>
                  <a:lnTo>
                    <a:pt x="794" y="366"/>
                  </a:lnTo>
                  <a:lnTo>
                    <a:pt x="796" y="363"/>
                  </a:lnTo>
                  <a:lnTo>
                    <a:pt x="796" y="361"/>
                  </a:lnTo>
                  <a:lnTo>
                    <a:pt x="791" y="352"/>
                  </a:lnTo>
                  <a:lnTo>
                    <a:pt x="789" y="345"/>
                  </a:lnTo>
                  <a:lnTo>
                    <a:pt x="782" y="328"/>
                  </a:lnTo>
                  <a:lnTo>
                    <a:pt x="780" y="326"/>
                  </a:lnTo>
                  <a:lnTo>
                    <a:pt x="780" y="324"/>
                  </a:lnTo>
                  <a:lnTo>
                    <a:pt x="777" y="319"/>
                  </a:lnTo>
                  <a:lnTo>
                    <a:pt x="775" y="317"/>
                  </a:lnTo>
                  <a:lnTo>
                    <a:pt x="775" y="312"/>
                  </a:lnTo>
                  <a:lnTo>
                    <a:pt x="777" y="307"/>
                  </a:lnTo>
                  <a:lnTo>
                    <a:pt x="777" y="303"/>
                  </a:lnTo>
                  <a:lnTo>
                    <a:pt x="768" y="300"/>
                  </a:lnTo>
                  <a:lnTo>
                    <a:pt x="766" y="293"/>
                  </a:lnTo>
                  <a:lnTo>
                    <a:pt x="766" y="286"/>
                  </a:lnTo>
                  <a:lnTo>
                    <a:pt x="771" y="272"/>
                  </a:lnTo>
                  <a:lnTo>
                    <a:pt x="771" y="261"/>
                  </a:lnTo>
                  <a:lnTo>
                    <a:pt x="771" y="256"/>
                  </a:lnTo>
                  <a:lnTo>
                    <a:pt x="775" y="251"/>
                  </a:lnTo>
                  <a:lnTo>
                    <a:pt x="777" y="251"/>
                  </a:lnTo>
                  <a:lnTo>
                    <a:pt x="780" y="251"/>
                  </a:lnTo>
                  <a:lnTo>
                    <a:pt x="782" y="244"/>
                  </a:lnTo>
                  <a:lnTo>
                    <a:pt x="777" y="238"/>
                  </a:lnTo>
                  <a:lnTo>
                    <a:pt x="775" y="233"/>
                  </a:lnTo>
                  <a:lnTo>
                    <a:pt x="775" y="226"/>
                  </a:lnTo>
                  <a:lnTo>
                    <a:pt x="780" y="214"/>
                  </a:lnTo>
                  <a:lnTo>
                    <a:pt x="782" y="210"/>
                  </a:lnTo>
                  <a:lnTo>
                    <a:pt x="784" y="207"/>
                  </a:lnTo>
                  <a:lnTo>
                    <a:pt x="791" y="200"/>
                  </a:lnTo>
                  <a:lnTo>
                    <a:pt x="796" y="196"/>
                  </a:lnTo>
                  <a:lnTo>
                    <a:pt x="801" y="189"/>
                  </a:lnTo>
                  <a:lnTo>
                    <a:pt x="808" y="184"/>
                  </a:lnTo>
                  <a:lnTo>
                    <a:pt x="817" y="177"/>
                  </a:lnTo>
                  <a:lnTo>
                    <a:pt x="826" y="172"/>
                  </a:lnTo>
                  <a:lnTo>
                    <a:pt x="836" y="170"/>
                  </a:lnTo>
                  <a:lnTo>
                    <a:pt x="845" y="165"/>
                  </a:lnTo>
                  <a:lnTo>
                    <a:pt x="852" y="165"/>
                  </a:lnTo>
                  <a:lnTo>
                    <a:pt x="857" y="165"/>
                  </a:lnTo>
                  <a:lnTo>
                    <a:pt x="864" y="168"/>
                  </a:lnTo>
                  <a:lnTo>
                    <a:pt x="871" y="172"/>
                  </a:lnTo>
                  <a:lnTo>
                    <a:pt x="880" y="182"/>
                  </a:lnTo>
                  <a:lnTo>
                    <a:pt x="882" y="182"/>
                  </a:lnTo>
                  <a:lnTo>
                    <a:pt x="882" y="184"/>
                  </a:lnTo>
                  <a:lnTo>
                    <a:pt x="885" y="184"/>
                  </a:lnTo>
                  <a:lnTo>
                    <a:pt x="885" y="186"/>
                  </a:lnTo>
                  <a:lnTo>
                    <a:pt x="887" y="186"/>
                  </a:lnTo>
                  <a:lnTo>
                    <a:pt x="889" y="186"/>
                  </a:lnTo>
                  <a:lnTo>
                    <a:pt x="892" y="182"/>
                  </a:lnTo>
                  <a:lnTo>
                    <a:pt x="894" y="184"/>
                  </a:lnTo>
                  <a:lnTo>
                    <a:pt x="899" y="184"/>
                  </a:lnTo>
                  <a:lnTo>
                    <a:pt x="901" y="184"/>
                  </a:lnTo>
                  <a:lnTo>
                    <a:pt x="906" y="184"/>
                  </a:lnTo>
                  <a:lnTo>
                    <a:pt x="913" y="193"/>
                  </a:lnTo>
                  <a:lnTo>
                    <a:pt x="919" y="203"/>
                  </a:lnTo>
                  <a:lnTo>
                    <a:pt x="926" y="224"/>
                  </a:lnTo>
                  <a:lnTo>
                    <a:pt x="926" y="228"/>
                  </a:lnTo>
                  <a:lnTo>
                    <a:pt x="929" y="233"/>
                  </a:lnTo>
                  <a:lnTo>
                    <a:pt x="929" y="238"/>
                  </a:lnTo>
                  <a:lnTo>
                    <a:pt x="926" y="240"/>
                  </a:lnTo>
                  <a:lnTo>
                    <a:pt x="926" y="249"/>
                  </a:lnTo>
                  <a:lnTo>
                    <a:pt x="919" y="261"/>
                  </a:lnTo>
                  <a:lnTo>
                    <a:pt x="915" y="272"/>
                  </a:lnTo>
                  <a:lnTo>
                    <a:pt x="915" y="275"/>
                  </a:lnTo>
                  <a:lnTo>
                    <a:pt x="919" y="272"/>
                  </a:lnTo>
                  <a:lnTo>
                    <a:pt x="924" y="268"/>
                  </a:lnTo>
                  <a:lnTo>
                    <a:pt x="929" y="268"/>
                  </a:lnTo>
                  <a:lnTo>
                    <a:pt x="931" y="268"/>
                  </a:lnTo>
                  <a:lnTo>
                    <a:pt x="931" y="270"/>
                  </a:lnTo>
                  <a:lnTo>
                    <a:pt x="933" y="277"/>
                  </a:lnTo>
                  <a:lnTo>
                    <a:pt x="936" y="286"/>
                  </a:lnTo>
                  <a:lnTo>
                    <a:pt x="933" y="296"/>
                  </a:lnTo>
                  <a:lnTo>
                    <a:pt x="929" y="303"/>
                  </a:lnTo>
                  <a:lnTo>
                    <a:pt x="926" y="312"/>
                  </a:lnTo>
                  <a:lnTo>
                    <a:pt x="924" y="312"/>
                  </a:lnTo>
                  <a:lnTo>
                    <a:pt x="922" y="314"/>
                  </a:lnTo>
                  <a:lnTo>
                    <a:pt x="917" y="314"/>
                  </a:lnTo>
                  <a:lnTo>
                    <a:pt x="913" y="312"/>
                  </a:lnTo>
                  <a:lnTo>
                    <a:pt x="908" y="321"/>
                  </a:lnTo>
                  <a:lnTo>
                    <a:pt x="906" y="331"/>
                  </a:lnTo>
                  <a:lnTo>
                    <a:pt x="901" y="354"/>
                  </a:lnTo>
                  <a:lnTo>
                    <a:pt x="906" y="359"/>
                  </a:lnTo>
                  <a:lnTo>
                    <a:pt x="908" y="361"/>
                  </a:lnTo>
                  <a:lnTo>
                    <a:pt x="924" y="370"/>
                  </a:lnTo>
                  <a:lnTo>
                    <a:pt x="943" y="377"/>
                  </a:lnTo>
                  <a:lnTo>
                    <a:pt x="947" y="382"/>
                  </a:lnTo>
                  <a:lnTo>
                    <a:pt x="952" y="384"/>
                  </a:lnTo>
                  <a:lnTo>
                    <a:pt x="957" y="382"/>
                  </a:lnTo>
                  <a:lnTo>
                    <a:pt x="964" y="382"/>
                  </a:lnTo>
                  <a:lnTo>
                    <a:pt x="975" y="387"/>
                  </a:lnTo>
                  <a:lnTo>
                    <a:pt x="980" y="396"/>
                  </a:lnTo>
                  <a:lnTo>
                    <a:pt x="985" y="407"/>
                  </a:lnTo>
                  <a:lnTo>
                    <a:pt x="985" y="410"/>
                  </a:lnTo>
                  <a:lnTo>
                    <a:pt x="985" y="412"/>
                  </a:lnTo>
                  <a:lnTo>
                    <a:pt x="994" y="424"/>
                  </a:lnTo>
                  <a:lnTo>
                    <a:pt x="1001" y="435"/>
                  </a:lnTo>
                  <a:lnTo>
                    <a:pt x="1010" y="431"/>
                  </a:lnTo>
                  <a:lnTo>
                    <a:pt x="1013" y="424"/>
                  </a:lnTo>
                  <a:lnTo>
                    <a:pt x="1013" y="414"/>
                  </a:lnTo>
                  <a:lnTo>
                    <a:pt x="1008" y="410"/>
                  </a:lnTo>
                  <a:lnTo>
                    <a:pt x="1008" y="403"/>
                  </a:lnTo>
                  <a:lnTo>
                    <a:pt x="1013" y="396"/>
                  </a:lnTo>
                  <a:lnTo>
                    <a:pt x="1017" y="389"/>
                  </a:lnTo>
                  <a:lnTo>
                    <a:pt x="1017" y="387"/>
                  </a:lnTo>
                  <a:lnTo>
                    <a:pt x="1020" y="384"/>
                  </a:lnTo>
                  <a:lnTo>
                    <a:pt x="1027" y="382"/>
                  </a:lnTo>
                  <a:lnTo>
                    <a:pt x="1024" y="373"/>
                  </a:lnTo>
                  <a:lnTo>
                    <a:pt x="1022" y="366"/>
                  </a:lnTo>
                  <a:lnTo>
                    <a:pt x="1024" y="356"/>
                  </a:lnTo>
                  <a:lnTo>
                    <a:pt x="1031" y="349"/>
                  </a:lnTo>
                  <a:lnTo>
                    <a:pt x="1036" y="345"/>
                  </a:lnTo>
                  <a:lnTo>
                    <a:pt x="1043" y="342"/>
                  </a:lnTo>
                  <a:lnTo>
                    <a:pt x="1057" y="340"/>
                  </a:lnTo>
                  <a:lnTo>
                    <a:pt x="1064" y="335"/>
                  </a:lnTo>
                  <a:lnTo>
                    <a:pt x="1075" y="333"/>
                  </a:lnTo>
                  <a:lnTo>
                    <a:pt x="1087" y="335"/>
                  </a:lnTo>
                  <a:lnTo>
                    <a:pt x="1101" y="340"/>
                  </a:lnTo>
                  <a:lnTo>
                    <a:pt x="1129" y="361"/>
                  </a:lnTo>
                  <a:lnTo>
                    <a:pt x="1138" y="366"/>
                  </a:lnTo>
                  <a:lnTo>
                    <a:pt x="1148" y="373"/>
                  </a:lnTo>
                  <a:lnTo>
                    <a:pt x="1155" y="380"/>
                  </a:lnTo>
                  <a:lnTo>
                    <a:pt x="1162" y="389"/>
                  </a:lnTo>
                  <a:lnTo>
                    <a:pt x="1164" y="394"/>
                  </a:lnTo>
                  <a:lnTo>
                    <a:pt x="1164" y="396"/>
                  </a:lnTo>
                  <a:lnTo>
                    <a:pt x="1166" y="410"/>
                  </a:lnTo>
                  <a:lnTo>
                    <a:pt x="1166" y="421"/>
                  </a:lnTo>
                  <a:lnTo>
                    <a:pt x="1169" y="433"/>
                  </a:lnTo>
                  <a:lnTo>
                    <a:pt x="1169" y="445"/>
                  </a:lnTo>
                  <a:lnTo>
                    <a:pt x="1166" y="461"/>
                  </a:lnTo>
                  <a:lnTo>
                    <a:pt x="1159" y="477"/>
                  </a:lnTo>
                  <a:lnTo>
                    <a:pt x="1150" y="491"/>
                  </a:lnTo>
                  <a:lnTo>
                    <a:pt x="1138" y="503"/>
                  </a:lnTo>
                  <a:lnTo>
                    <a:pt x="1136" y="510"/>
                  </a:lnTo>
                  <a:lnTo>
                    <a:pt x="1155" y="510"/>
                  </a:lnTo>
                  <a:lnTo>
                    <a:pt x="1162" y="512"/>
                  </a:lnTo>
                  <a:lnTo>
                    <a:pt x="1164" y="515"/>
                  </a:lnTo>
                  <a:lnTo>
                    <a:pt x="1166" y="517"/>
                  </a:lnTo>
                  <a:lnTo>
                    <a:pt x="1169" y="519"/>
                  </a:lnTo>
                  <a:lnTo>
                    <a:pt x="1171" y="519"/>
                  </a:lnTo>
                  <a:lnTo>
                    <a:pt x="1171" y="522"/>
                  </a:lnTo>
                  <a:lnTo>
                    <a:pt x="1173" y="522"/>
                  </a:lnTo>
                  <a:lnTo>
                    <a:pt x="1178" y="522"/>
                  </a:lnTo>
                  <a:lnTo>
                    <a:pt x="1183" y="517"/>
                  </a:lnTo>
                  <a:lnTo>
                    <a:pt x="1190" y="512"/>
                  </a:lnTo>
                  <a:lnTo>
                    <a:pt x="1199" y="517"/>
                  </a:lnTo>
                  <a:lnTo>
                    <a:pt x="1203" y="522"/>
                  </a:lnTo>
                  <a:lnTo>
                    <a:pt x="1208" y="522"/>
                  </a:lnTo>
                  <a:lnTo>
                    <a:pt x="1213" y="524"/>
                  </a:lnTo>
                  <a:lnTo>
                    <a:pt x="1220" y="531"/>
                  </a:lnTo>
                  <a:lnTo>
                    <a:pt x="1229" y="554"/>
                  </a:lnTo>
                  <a:lnTo>
                    <a:pt x="1236" y="580"/>
                  </a:lnTo>
                  <a:lnTo>
                    <a:pt x="1248" y="596"/>
                  </a:lnTo>
                  <a:lnTo>
                    <a:pt x="1255" y="612"/>
                  </a:lnTo>
                  <a:lnTo>
                    <a:pt x="1257" y="617"/>
                  </a:lnTo>
                  <a:lnTo>
                    <a:pt x="1259" y="619"/>
                  </a:lnTo>
                  <a:lnTo>
                    <a:pt x="1266" y="622"/>
                  </a:lnTo>
                  <a:lnTo>
                    <a:pt x="1285" y="622"/>
                  </a:lnTo>
                  <a:lnTo>
                    <a:pt x="1306" y="624"/>
                  </a:lnTo>
                  <a:lnTo>
                    <a:pt x="1308" y="636"/>
                  </a:lnTo>
                  <a:lnTo>
                    <a:pt x="1308" y="650"/>
                  </a:lnTo>
                  <a:lnTo>
                    <a:pt x="1290" y="661"/>
                  </a:lnTo>
                  <a:lnTo>
                    <a:pt x="1290" y="664"/>
                  </a:lnTo>
                  <a:lnTo>
                    <a:pt x="1292" y="668"/>
                  </a:lnTo>
                  <a:lnTo>
                    <a:pt x="1294" y="673"/>
                  </a:lnTo>
                  <a:lnTo>
                    <a:pt x="1297" y="675"/>
                  </a:lnTo>
                  <a:lnTo>
                    <a:pt x="1297" y="678"/>
                  </a:lnTo>
                  <a:lnTo>
                    <a:pt x="1315" y="668"/>
                  </a:lnTo>
                  <a:lnTo>
                    <a:pt x="1327" y="666"/>
                  </a:lnTo>
                  <a:lnTo>
                    <a:pt x="1336" y="661"/>
                  </a:lnTo>
                  <a:lnTo>
                    <a:pt x="1355" y="647"/>
                  </a:lnTo>
                  <a:lnTo>
                    <a:pt x="1359" y="645"/>
                  </a:lnTo>
                  <a:lnTo>
                    <a:pt x="1366" y="645"/>
                  </a:lnTo>
                  <a:lnTo>
                    <a:pt x="1371" y="647"/>
                  </a:lnTo>
                  <a:lnTo>
                    <a:pt x="1378" y="650"/>
                  </a:lnTo>
                  <a:lnTo>
                    <a:pt x="1387" y="657"/>
                  </a:lnTo>
                  <a:lnTo>
                    <a:pt x="1401" y="678"/>
                  </a:lnTo>
                  <a:lnTo>
                    <a:pt x="1404" y="685"/>
                  </a:lnTo>
                  <a:lnTo>
                    <a:pt x="1404" y="692"/>
                  </a:lnTo>
                  <a:lnTo>
                    <a:pt x="1404" y="701"/>
                  </a:lnTo>
                  <a:lnTo>
                    <a:pt x="1406" y="708"/>
                  </a:lnTo>
                  <a:lnTo>
                    <a:pt x="1404" y="726"/>
                  </a:lnTo>
                  <a:lnTo>
                    <a:pt x="1399" y="745"/>
                  </a:lnTo>
                  <a:lnTo>
                    <a:pt x="1392" y="780"/>
                  </a:lnTo>
                  <a:lnTo>
                    <a:pt x="1387" y="792"/>
                  </a:lnTo>
                  <a:lnTo>
                    <a:pt x="1380" y="801"/>
                  </a:lnTo>
                  <a:lnTo>
                    <a:pt x="1364" y="817"/>
                  </a:lnTo>
                  <a:lnTo>
                    <a:pt x="1364" y="822"/>
                  </a:lnTo>
                  <a:lnTo>
                    <a:pt x="1366" y="827"/>
                  </a:lnTo>
                  <a:lnTo>
                    <a:pt x="1364" y="831"/>
                  </a:lnTo>
                  <a:lnTo>
                    <a:pt x="1362" y="836"/>
                  </a:lnTo>
                  <a:lnTo>
                    <a:pt x="1362" y="843"/>
                  </a:lnTo>
                  <a:lnTo>
                    <a:pt x="1362" y="850"/>
                  </a:lnTo>
                  <a:lnTo>
                    <a:pt x="1355" y="862"/>
                  </a:lnTo>
                  <a:lnTo>
                    <a:pt x="1352" y="869"/>
                  </a:lnTo>
                  <a:lnTo>
                    <a:pt x="1350" y="871"/>
                  </a:lnTo>
                  <a:lnTo>
                    <a:pt x="1348" y="873"/>
                  </a:lnTo>
                  <a:lnTo>
                    <a:pt x="1350" y="876"/>
                  </a:lnTo>
                  <a:lnTo>
                    <a:pt x="1348" y="882"/>
                  </a:lnTo>
                  <a:lnTo>
                    <a:pt x="1345" y="887"/>
                  </a:lnTo>
                  <a:lnTo>
                    <a:pt x="1341" y="889"/>
                  </a:lnTo>
                  <a:lnTo>
                    <a:pt x="1329" y="892"/>
                  </a:lnTo>
                  <a:lnTo>
                    <a:pt x="1322" y="894"/>
                  </a:lnTo>
                  <a:lnTo>
                    <a:pt x="1313" y="892"/>
                  </a:lnTo>
                  <a:lnTo>
                    <a:pt x="1313" y="885"/>
                  </a:lnTo>
                  <a:lnTo>
                    <a:pt x="1318" y="876"/>
                  </a:lnTo>
                  <a:lnTo>
                    <a:pt x="1325" y="855"/>
                  </a:lnTo>
                  <a:lnTo>
                    <a:pt x="1327" y="848"/>
                  </a:lnTo>
                  <a:lnTo>
                    <a:pt x="1325" y="848"/>
                  </a:lnTo>
                  <a:lnTo>
                    <a:pt x="1325" y="845"/>
                  </a:lnTo>
                  <a:lnTo>
                    <a:pt x="1325" y="838"/>
                  </a:lnTo>
                  <a:lnTo>
                    <a:pt x="1320" y="841"/>
                  </a:lnTo>
                  <a:lnTo>
                    <a:pt x="1318" y="843"/>
                  </a:lnTo>
                  <a:lnTo>
                    <a:pt x="1318" y="848"/>
                  </a:lnTo>
                  <a:lnTo>
                    <a:pt x="1315" y="864"/>
                  </a:lnTo>
                  <a:lnTo>
                    <a:pt x="1313" y="873"/>
                  </a:lnTo>
                  <a:lnTo>
                    <a:pt x="1308" y="880"/>
                  </a:lnTo>
                  <a:lnTo>
                    <a:pt x="1306" y="885"/>
                  </a:lnTo>
                  <a:lnTo>
                    <a:pt x="1304" y="889"/>
                  </a:lnTo>
                  <a:lnTo>
                    <a:pt x="1297" y="894"/>
                  </a:lnTo>
                  <a:lnTo>
                    <a:pt x="1278" y="901"/>
                  </a:lnTo>
                  <a:lnTo>
                    <a:pt x="1278" y="906"/>
                  </a:lnTo>
                  <a:lnTo>
                    <a:pt x="1276" y="910"/>
                  </a:lnTo>
                  <a:lnTo>
                    <a:pt x="1271" y="913"/>
                  </a:lnTo>
                  <a:lnTo>
                    <a:pt x="1269" y="915"/>
                  </a:lnTo>
                  <a:lnTo>
                    <a:pt x="1262" y="917"/>
                  </a:lnTo>
                  <a:lnTo>
                    <a:pt x="1259" y="915"/>
                  </a:lnTo>
                  <a:lnTo>
                    <a:pt x="1252" y="913"/>
                  </a:lnTo>
                  <a:lnTo>
                    <a:pt x="1243" y="910"/>
                  </a:lnTo>
                  <a:lnTo>
                    <a:pt x="1236" y="908"/>
                  </a:lnTo>
                  <a:lnTo>
                    <a:pt x="1231" y="913"/>
                  </a:lnTo>
                  <a:lnTo>
                    <a:pt x="1222" y="917"/>
                  </a:lnTo>
                  <a:lnTo>
                    <a:pt x="1206" y="922"/>
                  </a:lnTo>
                  <a:lnTo>
                    <a:pt x="1192" y="924"/>
                  </a:lnTo>
                  <a:lnTo>
                    <a:pt x="1173" y="934"/>
                  </a:lnTo>
                  <a:lnTo>
                    <a:pt x="1155" y="936"/>
                  </a:lnTo>
                  <a:lnTo>
                    <a:pt x="1134" y="938"/>
                  </a:lnTo>
                  <a:lnTo>
                    <a:pt x="1115" y="936"/>
                  </a:lnTo>
                  <a:lnTo>
                    <a:pt x="1108" y="936"/>
                  </a:lnTo>
                  <a:lnTo>
                    <a:pt x="1103" y="936"/>
                  </a:lnTo>
                  <a:lnTo>
                    <a:pt x="1103" y="934"/>
                  </a:lnTo>
                  <a:lnTo>
                    <a:pt x="1101" y="936"/>
                  </a:lnTo>
                  <a:lnTo>
                    <a:pt x="1087" y="934"/>
                  </a:lnTo>
                  <a:lnTo>
                    <a:pt x="1075" y="934"/>
                  </a:lnTo>
                  <a:lnTo>
                    <a:pt x="1066" y="931"/>
                  </a:lnTo>
                  <a:lnTo>
                    <a:pt x="1059" y="929"/>
                  </a:lnTo>
                  <a:lnTo>
                    <a:pt x="1041" y="927"/>
                  </a:lnTo>
                  <a:lnTo>
                    <a:pt x="1036" y="929"/>
                  </a:lnTo>
                  <a:lnTo>
                    <a:pt x="1031" y="931"/>
                  </a:lnTo>
                  <a:lnTo>
                    <a:pt x="1022" y="934"/>
                  </a:lnTo>
                  <a:lnTo>
                    <a:pt x="1015" y="931"/>
                  </a:lnTo>
                  <a:lnTo>
                    <a:pt x="1013" y="929"/>
                  </a:lnTo>
                  <a:lnTo>
                    <a:pt x="1010" y="931"/>
                  </a:lnTo>
                  <a:lnTo>
                    <a:pt x="1008" y="931"/>
                  </a:lnTo>
                  <a:lnTo>
                    <a:pt x="1006" y="931"/>
                  </a:lnTo>
                  <a:lnTo>
                    <a:pt x="1003" y="934"/>
                  </a:lnTo>
                  <a:lnTo>
                    <a:pt x="996" y="943"/>
                  </a:lnTo>
                  <a:lnTo>
                    <a:pt x="992" y="952"/>
                  </a:lnTo>
                  <a:lnTo>
                    <a:pt x="989" y="955"/>
                  </a:lnTo>
                  <a:lnTo>
                    <a:pt x="987" y="957"/>
                  </a:lnTo>
                  <a:lnTo>
                    <a:pt x="985" y="957"/>
                  </a:lnTo>
                  <a:lnTo>
                    <a:pt x="985" y="955"/>
                  </a:lnTo>
                  <a:lnTo>
                    <a:pt x="982" y="955"/>
                  </a:lnTo>
                  <a:lnTo>
                    <a:pt x="980" y="952"/>
                  </a:lnTo>
                  <a:lnTo>
                    <a:pt x="971" y="948"/>
                  </a:lnTo>
                  <a:lnTo>
                    <a:pt x="961" y="945"/>
                  </a:lnTo>
                  <a:lnTo>
                    <a:pt x="950" y="943"/>
                  </a:lnTo>
                  <a:lnTo>
                    <a:pt x="940" y="938"/>
                  </a:lnTo>
                  <a:lnTo>
                    <a:pt x="933" y="936"/>
                  </a:lnTo>
                  <a:lnTo>
                    <a:pt x="929" y="936"/>
                  </a:lnTo>
                  <a:lnTo>
                    <a:pt x="926" y="934"/>
                  </a:lnTo>
                  <a:lnTo>
                    <a:pt x="926" y="931"/>
                  </a:lnTo>
                  <a:lnTo>
                    <a:pt x="929" y="929"/>
                  </a:lnTo>
                  <a:lnTo>
                    <a:pt x="931" y="927"/>
                  </a:lnTo>
                  <a:lnTo>
                    <a:pt x="933" y="924"/>
                  </a:lnTo>
                  <a:lnTo>
                    <a:pt x="940" y="910"/>
                  </a:lnTo>
                  <a:lnTo>
                    <a:pt x="931" y="915"/>
                  </a:lnTo>
                  <a:lnTo>
                    <a:pt x="924" y="922"/>
                  </a:lnTo>
                  <a:lnTo>
                    <a:pt x="908" y="934"/>
                  </a:lnTo>
                  <a:lnTo>
                    <a:pt x="840" y="927"/>
                  </a:lnTo>
                  <a:lnTo>
                    <a:pt x="777" y="915"/>
                  </a:lnTo>
                  <a:lnTo>
                    <a:pt x="675" y="901"/>
                  </a:lnTo>
                  <a:lnTo>
                    <a:pt x="480" y="871"/>
                  </a:lnTo>
                  <a:lnTo>
                    <a:pt x="284" y="841"/>
                  </a:lnTo>
                  <a:lnTo>
                    <a:pt x="219" y="831"/>
                  </a:lnTo>
                  <a:lnTo>
                    <a:pt x="158" y="820"/>
                  </a:lnTo>
                  <a:lnTo>
                    <a:pt x="86" y="810"/>
                  </a:lnTo>
                  <a:lnTo>
                    <a:pt x="84" y="789"/>
                  </a:lnTo>
                  <a:lnTo>
                    <a:pt x="81" y="789"/>
                  </a:lnTo>
                  <a:lnTo>
                    <a:pt x="81" y="787"/>
                  </a:lnTo>
                  <a:lnTo>
                    <a:pt x="123" y="766"/>
                  </a:lnTo>
                  <a:lnTo>
                    <a:pt x="165" y="745"/>
                  </a:lnTo>
                  <a:lnTo>
                    <a:pt x="265" y="696"/>
                  </a:lnTo>
                  <a:lnTo>
                    <a:pt x="321" y="668"/>
                  </a:lnTo>
                  <a:lnTo>
                    <a:pt x="379" y="640"/>
                  </a:lnTo>
                  <a:lnTo>
                    <a:pt x="400" y="629"/>
                  </a:lnTo>
                  <a:lnTo>
                    <a:pt x="419" y="617"/>
                  </a:lnTo>
                  <a:lnTo>
                    <a:pt x="417" y="605"/>
                  </a:lnTo>
                  <a:lnTo>
                    <a:pt x="412" y="596"/>
                  </a:lnTo>
                  <a:lnTo>
                    <a:pt x="410" y="584"/>
                  </a:lnTo>
                  <a:lnTo>
                    <a:pt x="403" y="573"/>
                  </a:lnTo>
                  <a:lnTo>
                    <a:pt x="400" y="563"/>
                  </a:lnTo>
                  <a:lnTo>
                    <a:pt x="398" y="557"/>
                  </a:lnTo>
                  <a:lnTo>
                    <a:pt x="396" y="550"/>
                  </a:lnTo>
                  <a:lnTo>
                    <a:pt x="398" y="543"/>
                  </a:lnTo>
                  <a:lnTo>
                    <a:pt x="396" y="522"/>
                  </a:lnTo>
                  <a:lnTo>
                    <a:pt x="393" y="519"/>
                  </a:lnTo>
                  <a:lnTo>
                    <a:pt x="393" y="517"/>
                  </a:lnTo>
                  <a:lnTo>
                    <a:pt x="386" y="515"/>
                  </a:lnTo>
                  <a:lnTo>
                    <a:pt x="382" y="515"/>
                  </a:lnTo>
                  <a:lnTo>
                    <a:pt x="375" y="515"/>
                  </a:lnTo>
                  <a:lnTo>
                    <a:pt x="370" y="515"/>
                  </a:lnTo>
                  <a:lnTo>
                    <a:pt x="365" y="512"/>
                  </a:lnTo>
                  <a:lnTo>
                    <a:pt x="368" y="505"/>
                  </a:lnTo>
                  <a:lnTo>
                    <a:pt x="365" y="496"/>
                  </a:lnTo>
                  <a:lnTo>
                    <a:pt x="365" y="484"/>
                  </a:lnTo>
                  <a:lnTo>
                    <a:pt x="363" y="475"/>
                  </a:lnTo>
                  <a:lnTo>
                    <a:pt x="361" y="475"/>
                  </a:lnTo>
                  <a:lnTo>
                    <a:pt x="361" y="477"/>
                  </a:lnTo>
                  <a:lnTo>
                    <a:pt x="356" y="480"/>
                  </a:lnTo>
                  <a:lnTo>
                    <a:pt x="352" y="480"/>
                  </a:lnTo>
                  <a:lnTo>
                    <a:pt x="347" y="480"/>
                  </a:lnTo>
                  <a:lnTo>
                    <a:pt x="342" y="482"/>
                  </a:lnTo>
                  <a:lnTo>
                    <a:pt x="331" y="484"/>
                  </a:lnTo>
                  <a:lnTo>
                    <a:pt x="270" y="498"/>
                  </a:lnTo>
                  <a:lnTo>
                    <a:pt x="210" y="512"/>
                  </a:lnTo>
                  <a:lnTo>
                    <a:pt x="205" y="512"/>
                  </a:lnTo>
                  <a:lnTo>
                    <a:pt x="81" y="543"/>
                  </a:lnTo>
                  <a:lnTo>
                    <a:pt x="79" y="566"/>
                  </a:lnTo>
                  <a:lnTo>
                    <a:pt x="79" y="589"/>
                  </a:lnTo>
                  <a:lnTo>
                    <a:pt x="81" y="638"/>
                  </a:lnTo>
                  <a:lnTo>
                    <a:pt x="81" y="689"/>
                  </a:lnTo>
                  <a:lnTo>
                    <a:pt x="70" y="696"/>
                  </a:lnTo>
                  <a:lnTo>
                    <a:pt x="58" y="701"/>
                  </a:lnTo>
                  <a:lnTo>
                    <a:pt x="56" y="701"/>
                  </a:lnTo>
                  <a:lnTo>
                    <a:pt x="42" y="699"/>
                  </a:lnTo>
                  <a:lnTo>
                    <a:pt x="40" y="557"/>
                  </a:lnTo>
                  <a:lnTo>
                    <a:pt x="28" y="561"/>
                  </a:lnTo>
                  <a:lnTo>
                    <a:pt x="16" y="566"/>
                  </a:lnTo>
                  <a:lnTo>
                    <a:pt x="7" y="566"/>
                  </a:lnTo>
                  <a:lnTo>
                    <a:pt x="7" y="538"/>
                  </a:lnTo>
                  <a:lnTo>
                    <a:pt x="7" y="510"/>
                  </a:lnTo>
                  <a:lnTo>
                    <a:pt x="2" y="151"/>
                  </a:lnTo>
                  <a:lnTo>
                    <a:pt x="0" y="47"/>
                  </a:lnTo>
                  <a:lnTo>
                    <a:pt x="16" y="35"/>
                  </a:lnTo>
                  <a:lnTo>
                    <a:pt x="403" y="14"/>
                  </a:lnTo>
                  <a:lnTo>
                    <a:pt x="403" y="12"/>
                  </a:lnTo>
                  <a:lnTo>
                    <a:pt x="405" y="9"/>
                  </a:lnTo>
                  <a:lnTo>
                    <a:pt x="410" y="12"/>
                  </a:lnTo>
                  <a:lnTo>
                    <a:pt x="417" y="14"/>
                  </a:lnTo>
                  <a:lnTo>
                    <a:pt x="414" y="7"/>
                  </a:lnTo>
                  <a:lnTo>
                    <a:pt x="417" y="2"/>
                  </a:lnTo>
                  <a:lnTo>
                    <a:pt x="419" y="0"/>
                  </a:lnTo>
                  <a:lnTo>
                    <a:pt x="421" y="0"/>
                  </a:lnTo>
                  <a:lnTo>
                    <a:pt x="424" y="2"/>
                  </a:lnTo>
                  <a:lnTo>
                    <a:pt x="426" y="5"/>
                  </a:lnTo>
                  <a:lnTo>
                    <a:pt x="428"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11" name="Freeform 163"/>
            <p:cNvSpPr>
              <a:spLocks/>
            </p:cNvSpPr>
            <p:nvPr/>
          </p:nvSpPr>
          <p:spPr bwMode="auto">
            <a:xfrm>
              <a:off x="3505" y="897"/>
              <a:ext cx="144" cy="151"/>
            </a:xfrm>
            <a:custGeom>
              <a:avLst/>
              <a:gdLst>
                <a:gd name="T0" fmla="*/ 42 w 144"/>
                <a:gd name="T1" fmla="*/ 7 h 151"/>
                <a:gd name="T2" fmla="*/ 51 w 144"/>
                <a:gd name="T3" fmla="*/ 7 h 151"/>
                <a:gd name="T4" fmla="*/ 68 w 144"/>
                <a:gd name="T5" fmla="*/ 7 h 151"/>
                <a:gd name="T6" fmla="*/ 72 w 144"/>
                <a:gd name="T7" fmla="*/ 7 h 151"/>
                <a:gd name="T8" fmla="*/ 79 w 144"/>
                <a:gd name="T9" fmla="*/ 7 h 151"/>
                <a:gd name="T10" fmla="*/ 91 w 144"/>
                <a:gd name="T11" fmla="*/ 14 h 151"/>
                <a:gd name="T12" fmla="*/ 100 w 144"/>
                <a:gd name="T13" fmla="*/ 14 h 151"/>
                <a:gd name="T14" fmla="*/ 105 w 144"/>
                <a:gd name="T15" fmla="*/ 19 h 151"/>
                <a:gd name="T16" fmla="*/ 112 w 144"/>
                <a:gd name="T17" fmla="*/ 26 h 151"/>
                <a:gd name="T18" fmla="*/ 116 w 144"/>
                <a:gd name="T19" fmla="*/ 28 h 151"/>
                <a:gd name="T20" fmla="*/ 121 w 144"/>
                <a:gd name="T21" fmla="*/ 30 h 151"/>
                <a:gd name="T22" fmla="*/ 130 w 144"/>
                <a:gd name="T23" fmla="*/ 37 h 151"/>
                <a:gd name="T24" fmla="*/ 137 w 144"/>
                <a:gd name="T25" fmla="*/ 49 h 151"/>
                <a:gd name="T26" fmla="*/ 144 w 144"/>
                <a:gd name="T27" fmla="*/ 79 h 151"/>
                <a:gd name="T28" fmla="*/ 137 w 144"/>
                <a:gd name="T29" fmla="*/ 105 h 151"/>
                <a:gd name="T30" fmla="*/ 133 w 144"/>
                <a:gd name="T31" fmla="*/ 114 h 151"/>
                <a:gd name="T32" fmla="*/ 126 w 144"/>
                <a:gd name="T33" fmla="*/ 147 h 151"/>
                <a:gd name="T34" fmla="*/ 123 w 144"/>
                <a:gd name="T35" fmla="*/ 151 h 151"/>
                <a:gd name="T36" fmla="*/ 116 w 144"/>
                <a:gd name="T37" fmla="*/ 142 h 151"/>
                <a:gd name="T38" fmla="*/ 116 w 144"/>
                <a:gd name="T39" fmla="*/ 130 h 151"/>
                <a:gd name="T40" fmla="*/ 119 w 144"/>
                <a:gd name="T41" fmla="*/ 128 h 151"/>
                <a:gd name="T42" fmla="*/ 128 w 144"/>
                <a:gd name="T43" fmla="*/ 114 h 151"/>
                <a:gd name="T44" fmla="*/ 130 w 144"/>
                <a:gd name="T45" fmla="*/ 98 h 151"/>
                <a:gd name="T46" fmla="*/ 128 w 144"/>
                <a:gd name="T47" fmla="*/ 86 h 151"/>
                <a:gd name="T48" fmla="*/ 126 w 144"/>
                <a:gd name="T49" fmla="*/ 81 h 151"/>
                <a:gd name="T50" fmla="*/ 116 w 144"/>
                <a:gd name="T51" fmla="*/ 77 h 151"/>
                <a:gd name="T52" fmla="*/ 107 w 144"/>
                <a:gd name="T53" fmla="*/ 84 h 151"/>
                <a:gd name="T54" fmla="*/ 102 w 144"/>
                <a:gd name="T55" fmla="*/ 84 h 151"/>
                <a:gd name="T56" fmla="*/ 102 w 144"/>
                <a:gd name="T57" fmla="*/ 56 h 151"/>
                <a:gd name="T58" fmla="*/ 102 w 144"/>
                <a:gd name="T59" fmla="*/ 37 h 151"/>
                <a:gd name="T60" fmla="*/ 98 w 144"/>
                <a:gd name="T61" fmla="*/ 33 h 151"/>
                <a:gd name="T62" fmla="*/ 93 w 144"/>
                <a:gd name="T63" fmla="*/ 28 h 151"/>
                <a:gd name="T64" fmla="*/ 84 w 144"/>
                <a:gd name="T65" fmla="*/ 21 h 151"/>
                <a:gd name="T66" fmla="*/ 58 w 144"/>
                <a:gd name="T67" fmla="*/ 19 h 151"/>
                <a:gd name="T68" fmla="*/ 54 w 144"/>
                <a:gd name="T69" fmla="*/ 21 h 151"/>
                <a:gd name="T70" fmla="*/ 49 w 144"/>
                <a:gd name="T71" fmla="*/ 21 h 151"/>
                <a:gd name="T72" fmla="*/ 40 w 144"/>
                <a:gd name="T73" fmla="*/ 23 h 151"/>
                <a:gd name="T74" fmla="*/ 33 w 144"/>
                <a:gd name="T75" fmla="*/ 23 h 151"/>
                <a:gd name="T76" fmla="*/ 28 w 144"/>
                <a:gd name="T77" fmla="*/ 23 h 151"/>
                <a:gd name="T78" fmla="*/ 23 w 144"/>
                <a:gd name="T79" fmla="*/ 26 h 151"/>
                <a:gd name="T80" fmla="*/ 19 w 144"/>
                <a:gd name="T81" fmla="*/ 23 h 151"/>
                <a:gd name="T82" fmla="*/ 14 w 144"/>
                <a:gd name="T83" fmla="*/ 26 h 151"/>
                <a:gd name="T84" fmla="*/ 9 w 144"/>
                <a:gd name="T85" fmla="*/ 28 h 151"/>
                <a:gd name="T86" fmla="*/ 7 w 144"/>
                <a:gd name="T87" fmla="*/ 26 h 151"/>
                <a:gd name="T88" fmla="*/ 2 w 144"/>
                <a:gd name="T89" fmla="*/ 21 h 151"/>
                <a:gd name="T90" fmla="*/ 5 w 144"/>
                <a:gd name="T91" fmla="*/ 19 h 151"/>
                <a:gd name="T92" fmla="*/ 14 w 144"/>
                <a:gd name="T93" fmla="*/ 19 h 151"/>
                <a:gd name="T94" fmla="*/ 14 w 144"/>
                <a:gd name="T95" fmla="*/ 12 h 151"/>
                <a:gd name="T96" fmla="*/ 16 w 144"/>
                <a:gd name="T97" fmla="*/ 12 h 151"/>
                <a:gd name="T98" fmla="*/ 26 w 144"/>
                <a:gd name="T99" fmla="*/ 9 h 151"/>
                <a:gd name="T100" fmla="*/ 23 w 144"/>
                <a:gd name="T101" fmla="*/ 0 h 151"/>
                <a:gd name="T102" fmla="*/ 30 w 144"/>
                <a:gd name="T103" fmla="*/ 7 h 15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44"/>
                <a:gd name="T157" fmla="*/ 0 h 151"/>
                <a:gd name="T158" fmla="*/ 144 w 144"/>
                <a:gd name="T159" fmla="*/ 151 h 15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44" h="151">
                  <a:moveTo>
                    <a:pt x="30" y="7"/>
                  </a:moveTo>
                  <a:lnTo>
                    <a:pt x="42" y="7"/>
                  </a:lnTo>
                  <a:lnTo>
                    <a:pt x="47" y="7"/>
                  </a:lnTo>
                  <a:lnTo>
                    <a:pt x="51" y="7"/>
                  </a:lnTo>
                  <a:lnTo>
                    <a:pt x="63" y="7"/>
                  </a:lnTo>
                  <a:lnTo>
                    <a:pt x="68" y="7"/>
                  </a:lnTo>
                  <a:lnTo>
                    <a:pt x="70" y="5"/>
                  </a:lnTo>
                  <a:lnTo>
                    <a:pt x="72" y="7"/>
                  </a:lnTo>
                  <a:lnTo>
                    <a:pt x="79" y="7"/>
                  </a:lnTo>
                  <a:lnTo>
                    <a:pt x="84" y="9"/>
                  </a:lnTo>
                  <a:lnTo>
                    <a:pt x="91" y="14"/>
                  </a:lnTo>
                  <a:lnTo>
                    <a:pt x="95" y="19"/>
                  </a:lnTo>
                  <a:lnTo>
                    <a:pt x="100" y="14"/>
                  </a:lnTo>
                  <a:lnTo>
                    <a:pt x="105" y="9"/>
                  </a:lnTo>
                  <a:lnTo>
                    <a:pt x="105" y="19"/>
                  </a:lnTo>
                  <a:lnTo>
                    <a:pt x="107" y="23"/>
                  </a:lnTo>
                  <a:lnTo>
                    <a:pt x="112" y="26"/>
                  </a:lnTo>
                  <a:lnTo>
                    <a:pt x="114" y="26"/>
                  </a:lnTo>
                  <a:lnTo>
                    <a:pt x="116" y="28"/>
                  </a:lnTo>
                  <a:lnTo>
                    <a:pt x="119" y="30"/>
                  </a:lnTo>
                  <a:lnTo>
                    <a:pt x="121" y="30"/>
                  </a:lnTo>
                  <a:lnTo>
                    <a:pt x="126" y="35"/>
                  </a:lnTo>
                  <a:lnTo>
                    <a:pt x="130" y="37"/>
                  </a:lnTo>
                  <a:lnTo>
                    <a:pt x="130" y="40"/>
                  </a:lnTo>
                  <a:lnTo>
                    <a:pt x="137" y="49"/>
                  </a:lnTo>
                  <a:lnTo>
                    <a:pt x="140" y="58"/>
                  </a:lnTo>
                  <a:lnTo>
                    <a:pt x="144" y="79"/>
                  </a:lnTo>
                  <a:lnTo>
                    <a:pt x="142" y="91"/>
                  </a:lnTo>
                  <a:lnTo>
                    <a:pt x="137" y="105"/>
                  </a:lnTo>
                  <a:lnTo>
                    <a:pt x="135" y="109"/>
                  </a:lnTo>
                  <a:lnTo>
                    <a:pt x="133" y="114"/>
                  </a:lnTo>
                  <a:lnTo>
                    <a:pt x="128" y="130"/>
                  </a:lnTo>
                  <a:lnTo>
                    <a:pt x="126" y="147"/>
                  </a:lnTo>
                  <a:lnTo>
                    <a:pt x="126" y="149"/>
                  </a:lnTo>
                  <a:lnTo>
                    <a:pt x="123" y="151"/>
                  </a:lnTo>
                  <a:lnTo>
                    <a:pt x="119" y="149"/>
                  </a:lnTo>
                  <a:lnTo>
                    <a:pt x="116" y="142"/>
                  </a:lnTo>
                  <a:lnTo>
                    <a:pt x="116" y="137"/>
                  </a:lnTo>
                  <a:lnTo>
                    <a:pt x="116" y="130"/>
                  </a:lnTo>
                  <a:lnTo>
                    <a:pt x="119" y="130"/>
                  </a:lnTo>
                  <a:lnTo>
                    <a:pt x="119" y="128"/>
                  </a:lnTo>
                  <a:lnTo>
                    <a:pt x="123" y="123"/>
                  </a:lnTo>
                  <a:lnTo>
                    <a:pt x="128" y="114"/>
                  </a:lnTo>
                  <a:lnTo>
                    <a:pt x="130" y="105"/>
                  </a:lnTo>
                  <a:lnTo>
                    <a:pt x="130" y="98"/>
                  </a:lnTo>
                  <a:lnTo>
                    <a:pt x="128" y="88"/>
                  </a:lnTo>
                  <a:lnTo>
                    <a:pt x="128" y="86"/>
                  </a:lnTo>
                  <a:lnTo>
                    <a:pt x="126" y="84"/>
                  </a:lnTo>
                  <a:lnTo>
                    <a:pt x="126" y="81"/>
                  </a:lnTo>
                  <a:lnTo>
                    <a:pt x="121" y="79"/>
                  </a:lnTo>
                  <a:lnTo>
                    <a:pt x="116" y="77"/>
                  </a:lnTo>
                  <a:lnTo>
                    <a:pt x="109" y="79"/>
                  </a:lnTo>
                  <a:lnTo>
                    <a:pt x="107" y="84"/>
                  </a:lnTo>
                  <a:lnTo>
                    <a:pt x="100" y="95"/>
                  </a:lnTo>
                  <a:lnTo>
                    <a:pt x="102" y="84"/>
                  </a:lnTo>
                  <a:lnTo>
                    <a:pt x="102" y="70"/>
                  </a:lnTo>
                  <a:lnTo>
                    <a:pt x="102" y="56"/>
                  </a:lnTo>
                  <a:lnTo>
                    <a:pt x="105" y="42"/>
                  </a:lnTo>
                  <a:lnTo>
                    <a:pt x="102" y="37"/>
                  </a:lnTo>
                  <a:lnTo>
                    <a:pt x="100" y="35"/>
                  </a:lnTo>
                  <a:lnTo>
                    <a:pt x="98" y="33"/>
                  </a:lnTo>
                  <a:lnTo>
                    <a:pt x="95" y="30"/>
                  </a:lnTo>
                  <a:lnTo>
                    <a:pt x="93" y="28"/>
                  </a:lnTo>
                  <a:lnTo>
                    <a:pt x="91" y="26"/>
                  </a:lnTo>
                  <a:lnTo>
                    <a:pt x="84" y="21"/>
                  </a:lnTo>
                  <a:lnTo>
                    <a:pt x="77" y="19"/>
                  </a:lnTo>
                  <a:lnTo>
                    <a:pt x="58" y="19"/>
                  </a:lnTo>
                  <a:lnTo>
                    <a:pt x="56" y="21"/>
                  </a:lnTo>
                  <a:lnTo>
                    <a:pt x="54" y="21"/>
                  </a:lnTo>
                  <a:lnTo>
                    <a:pt x="51" y="19"/>
                  </a:lnTo>
                  <a:lnTo>
                    <a:pt x="49" y="21"/>
                  </a:lnTo>
                  <a:lnTo>
                    <a:pt x="40" y="23"/>
                  </a:lnTo>
                  <a:lnTo>
                    <a:pt x="37" y="23"/>
                  </a:lnTo>
                  <a:lnTo>
                    <a:pt x="33" y="23"/>
                  </a:lnTo>
                  <a:lnTo>
                    <a:pt x="30" y="21"/>
                  </a:lnTo>
                  <a:lnTo>
                    <a:pt x="28" y="23"/>
                  </a:lnTo>
                  <a:lnTo>
                    <a:pt x="26" y="26"/>
                  </a:lnTo>
                  <a:lnTo>
                    <a:pt x="23" y="26"/>
                  </a:lnTo>
                  <a:lnTo>
                    <a:pt x="21" y="23"/>
                  </a:lnTo>
                  <a:lnTo>
                    <a:pt x="19" y="23"/>
                  </a:lnTo>
                  <a:lnTo>
                    <a:pt x="16" y="26"/>
                  </a:lnTo>
                  <a:lnTo>
                    <a:pt x="14" y="26"/>
                  </a:lnTo>
                  <a:lnTo>
                    <a:pt x="9" y="26"/>
                  </a:lnTo>
                  <a:lnTo>
                    <a:pt x="9" y="28"/>
                  </a:lnTo>
                  <a:lnTo>
                    <a:pt x="7" y="28"/>
                  </a:lnTo>
                  <a:lnTo>
                    <a:pt x="7" y="26"/>
                  </a:lnTo>
                  <a:lnTo>
                    <a:pt x="5" y="23"/>
                  </a:lnTo>
                  <a:lnTo>
                    <a:pt x="2" y="21"/>
                  </a:lnTo>
                  <a:lnTo>
                    <a:pt x="0" y="16"/>
                  </a:lnTo>
                  <a:lnTo>
                    <a:pt x="5" y="19"/>
                  </a:lnTo>
                  <a:lnTo>
                    <a:pt x="12" y="19"/>
                  </a:lnTo>
                  <a:lnTo>
                    <a:pt x="14" y="19"/>
                  </a:lnTo>
                  <a:lnTo>
                    <a:pt x="14" y="16"/>
                  </a:lnTo>
                  <a:lnTo>
                    <a:pt x="14" y="12"/>
                  </a:lnTo>
                  <a:lnTo>
                    <a:pt x="12" y="7"/>
                  </a:lnTo>
                  <a:lnTo>
                    <a:pt x="16" y="12"/>
                  </a:lnTo>
                  <a:lnTo>
                    <a:pt x="23" y="12"/>
                  </a:lnTo>
                  <a:lnTo>
                    <a:pt x="26" y="9"/>
                  </a:lnTo>
                  <a:lnTo>
                    <a:pt x="23" y="5"/>
                  </a:lnTo>
                  <a:lnTo>
                    <a:pt x="23" y="0"/>
                  </a:lnTo>
                  <a:lnTo>
                    <a:pt x="26" y="5"/>
                  </a:lnTo>
                  <a:lnTo>
                    <a:pt x="3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12" name="Freeform 164"/>
            <p:cNvSpPr>
              <a:spLocks/>
            </p:cNvSpPr>
            <p:nvPr/>
          </p:nvSpPr>
          <p:spPr bwMode="auto">
            <a:xfrm>
              <a:off x="3507" y="906"/>
              <a:ext cx="5" cy="5"/>
            </a:xfrm>
            <a:custGeom>
              <a:avLst/>
              <a:gdLst>
                <a:gd name="T0" fmla="*/ 5 w 5"/>
                <a:gd name="T1" fmla="*/ 5 h 5"/>
                <a:gd name="T2" fmla="*/ 0 w 5"/>
                <a:gd name="T3" fmla="*/ 3 h 5"/>
                <a:gd name="T4" fmla="*/ 3 w 5"/>
                <a:gd name="T5" fmla="*/ 0 h 5"/>
                <a:gd name="T6" fmla="*/ 3 w 5"/>
                <a:gd name="T7" fmla="*/ 3 h 5"/>
                <a:gd name="T8" fmla="*/ 3 w 5"/>
                <a:gd name="T9" fmla="*/ 3 h 5"/>
                <a:gd name="T10" fmla="*/ 5 w 5"/>
                <a:gd name="T11" fmla="*/ 5 h 5"/>
                <a:gd name="T12" fmla="*/ 0 60000 65536"/>
                <a:gd name="T13" fmla="*/ 0 60000 65536"/>
                <a:gd name="T14" fmla="*/ 0 60000 65536"/>
                <a:gd name="T15" fmla="*/ 0 60000 65536"/>
                <a:gd name="T16" fmla="*/ 0 60000 65536"/>
                <a:gd name="T17" fmla="*/ 0 60000 65536"/>
                <a:gd name="T18" fmla="*/ 0 w 5"/>
                <a:gd name="T19" fmla="*/ 0 h 5"/>
                <a:gd name="T20" fmla="*/ 5 w 5"/>
                <a:gd name="T21" fmla="*/ 5 h 5"/>
              </a:gdLst>
              <a:ahLst/>
              <a:cxnLst>
                <a:cxn ang="T12">
                  <a:pos x="T0" y="T1"/>
                </a:cxn>
                <a:cxn ang="T13">
                  <a:pos x="T2" y="T3"/>
                </a:cxn>
                <a:cxn ang="T14">
                  <a:pos x="T4" y="T5"/>
                </a:cxn>
                <a:cxn ang="T15">
                  <a:pos x="T6" y="T7"/>
                </a:cxn>
                <a:cxn ang="T16">
                  <a:pos x="T8" y="T9"/>
                </a:cxn>
                <a:cxn ang="T17">
                  <a:pos x="T10" y="T11"/>
                </a:cxn>
              </a:cxnLst>
              <a:rect l="T18" t="T19" r="T20" b="T21"/>
              <a:pathLst>
                <a:path w="5" h="5">
                  <a:moveTo>
                    <a:pt x="5" y="5"/>
                  </a:moveTo>
                  <a:lnTo>
                    <a:pt x="0" y="3"/>
                  </a:lnTo>
                  <a:lnTo>
                    <a:pt x="3" y="0"/>
                  </a:lnTo>
                  <a:lnTo>
                    <a:pt x="3" y="3"/>
                  </a:lnTo>
                  <a:lnTo>
                    <a:pt x="5"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13" name="Freeform 165"/>
            <p:cNvSpPr>
              <a:spLocks/>
            </p:cNvSpPr>
            <p:nvPr/>
          </p:nvSpPr>
          <p:spPr bwMode="auto">
            <a:xfrm>
              <a:off x="3130" y="911"/>
              <a:ext cx="412" cy="494"/>
            </a:xfrm>
            <a:custGeom>
              <a:avLst/>
              <a:gdLst>
                <a:gd name="T0" fmla="*/ 375 w 412"/>
                <a:gd name="T1" fmla="*/ 19 h 494"/>
                <a:gd name="T2" fmla="*/ 380 w 412"/>
                <a:gd name="T3" fmla="*/ 23 h 494"/>
                <a:gd name="T4" fmla="*/ 375 w 412"/>
                <a:gd name="T5" fmla="*/ 58 h 494"/>
                <a:gd name="T6" fmla="*/ 377 w 412"/>
                <a:gd name="T7" fmla="*/ 84 h 494"/>
                <a:gd name="T8" fmla="*/ 382 w 412"/>
                <a:gd name="T9" fmla="*/ 130 h 494"/>
                <a:gd name="T10" fmla="*/ 391 w 412"/>
                <a:gd name="T11" fmla="*/ 172 h 494"/>
                <a:gd name="T12" fmla="*/ 408 w 412"/>
                <a:gd name="T13" fmla="*/ 182 h 494"/>
                <a:gd name="T14" fmla="*/ 410 w 412"/>
                <a:gd name="T15" fmla="*/ 191 h 494"/>
                <a:gd name="T16" fmla="*/ 396 w 412"/>
                <a:gd name="T17" fmla="*/ 196 h 494"/>
                <a:gd name="T18" fmla="*/ 375 w 412"/>
                <a:gd name="T19" fmla="*/ 198 h 494"/>
                <a:gd name="T20" fmla="*/ 359 w 412"/>
                <a:gd name="T21" fmla="*/ 205 h 494"/>
                <a:gd name="T22" fmla="*/ 342 w 412"/>
                <a:gd name="T23" fmla="*/ 237 h 494"/>
                <a:gd name="T24" fmla="*/ 338 w 412"/>
                <a:gd name="T25" fmla="*/ 254 h 494"/>
                <a:gd name="T26" fmla="*/ 331 w 412"/>
                <a:gd name="T27" fmla="*/ 270 h 494"/>
                <a:gd name="T28" fmla="*/ 310 w 412"/>
                <a:gd name="T29" fmla="*/ 303 h 494"/>
                <a:gd name="T30" fmla="*/ 280 w 412"/>
                <a:gd name="T31" fmla="*/ 300 h 494"/>
                <a:gd name="T32" fmla="*/ 282 w 412"/>
                <a:gd name="T33" fmla="*/ 328 h 494"/>
                <a:gd name="T34" fmla="*/ 268 w 412"/>
                <a:gd name="T35" fmla="*/ 338 h 494"/>
                <a:gd name="T36" fmla="*/ 238 w 412"/>
                <a:gd name="T37" fmla="*/ 324 h 494"/>
                <a:gd name="T38" fmla="*/ 231 w 412"/>
                <a:gd name="T39" fmla="*/ 319 h 494"/>
                <a:gd name="T40" fmla="*/ 221 w 412"/>
                <a:gd name="T41" fmla="*/ 317 h 494"/>
                <a:gd name="T42" fmla="*/ 212 w 412"/>
                <a:gd name="T43" fmla="*/ 303 h 494"/>
                <a:gd name="T44" fmla="*/ 198 w 412"/>
                <a:gd name="T45" fmla="*/ 293 h 494"/>
                <a:gd name="T46" fmla="*/ 189 w 412"/>
                <a:gd name="T47" fmla="*/ 296 h 494"/>
                <a:gd name="T48" fmla="*/ 182 w 412"/>
                <a:gd name="T49" fmla="*/ 289 h 494"/>
                <a:gd name="T50" fmla="*/ 156 w 412"/>
                <a:gd name="T51" fmla="*/ 251 h 494"/>
                <a:gd name="T52" fmla="*/ 131 w 412"/>
                <a:gd name="T53" fmla="*/ 217 h 494"/>
                <a:gd name="T54" fmla="*/ 121 w 412"/>
                <a:gd name="T55" fmla="*/ 205 h 494"/>
                <a:gd name="T56" fmla="*/ 110 w 412"/>
                <a:gd name="T57" fmla="*/ 203 h 494"/>
                <a:gd name="T58" fmla="*/ 114 w 412"/>
                <a:gd name="T59" fmla="*/ 212 h 494"/>
                <a:gd name="T60" fmla="*/ 124 w 412"/>
                <a:gd name="T61" fmla="*/ 228 h 494"/>
                <a:gd name="T62" fmla="*/ 159 w 412"/>
                <a:gd name="T63" fmla="*/ 284 h 494"/>
                <a:gd name="T64" fmla="*/ 152 w 412"/>
                <a:gd name="T65" fmla="*/ 296 h 494"/>
                <a:gd name="T66" fmla="*/ 152 w 412"/>
                <a:gd name="T67" fmla="*/ 305 h 494"/>
                <a:gd name="T68" fmla="*/ 149 w 412"/>
                <a:gd name="T69" fmla="*/ 317 h 494"/>
                <a:gd name="T70" fmla="*/ 154 w 412"/>
                <a:gd name="T71" fmla="*/ 326 h 494"/>
                <a:gd name="T72" fmla="*/ 159 w 412"/>
                <a:gd name="T73" fmla="*/ 335 h 494"/>
                <a:gd name="T74" fmla="*/ 170 w 412"/>
                <a:gd name="T75" fmla="*/ 347 h 494"/>
                <a:gd name="T76" fmla="*/ 191 w 412"/>
                <a:gd name="T77" fmla="*/ 352 h 494"/>
                <a:gd name="T78" fmla="*/ 198 w 412"/>
                <a:gd name="T79" fmla="*/ 359 h 494"/>
                <a:gd name="T80" fmla="*/ 200 w 412"/>
                <a:gd name="T81" fmla="*/ 373 h 494"/>
                <a:gd name="T82" fmla="*/ 207 w 412"/>
                <a:gd name="T83" fmla="*/ 386 h 494"/>
                <a:gd name="T84" fmla="*/ 224 w 412"/>
                <a:gd name="T85" fmla="*/ 393 h 494"/>
                <a:gd name="T86" fmla="*/ 247 w 412"/>
                <a:gd name="T87" fmla="*/ 389 h 494"/>
                <a:gd name="T88" fmla="*/ 268 w 412"/>
                <a:gd name="T89" fmla="*/ 396 h 494"/>
                <a:gd name="T90" fmla="*/ 282 w 412"/>
                <a:gd name="T91" fmla="*/ 396 h 494"/>
                <a:gd name="T92" fmla="*/ 305 w 412"/>
                <a:gd name="T93" fmla="*/ 391 h 494"/>
                <a:gd name="T94" fmla="*/ 315 w 412"/>
                <a:gd name="T95" fmla="*/ 410 h 494"/>
                <a:gd name="T96" fmla="*/ 266 w 412"/>
                <a:gd name="T97" fmla="*/ 435 h 494"/>
                <a:gd name="T98" fmla="*/ 12 w 412"/>
                <a:gd name="T99" fmla="*/ 494 h 494"/>
                <a:gd name="T100" fmla="*/ 5 w 412"/>
                <a:gd name="T101" fmla="*/ 491 h 494"/>
                <a:gd name="T102" fmla="*/ 3 w 412"/>
                <a:gd name="T103" fmla="*/ 214 h 494"/>
                <a:gd name="T104" fmla="*/ 17 w 412"/>
                <a:gd name="T105" fmla="*/ 16 h 494"/>
                <a:gd name="T106" fmla="*/ 370 w 412"/>
                <a:gd name="T107" fmla="*/ 0 h 49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12"/>
                <a:gd name="T163" fmla="*/ 0 h 494"/>
                <a:gd name="T164" fmla="*/ 412 w 412"/>
                <a:gd name="T165" fmla="*/ 494 h 49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12" h="494">
                  <a:moveTo>
                    <a:pt x="370" y="0"/>
                  </a:moveTo>
                  <a:lnTo>
                    <a:pt x="370" y="9"/>
                  </a:lnTo>
                  <a:lnTo>
                    <a:pt x="375" y="19"/>
                  </a:lnTo>
                  <a:lnTo>
                    <a:pt x="377" y="19"/>
                  </a:lnTo>
                  <a:lnTo>
                    <a:pt x="380" y="21"/>
                  </a:lnTo>
                  <a:lnTo>
                    <a:pt x="380" y="23"/>
                  </a:lnTo>
                  <a:lnTo>
                    <a:pt x="384" y="26"/>
                  </a:lnTo>
                  <a:lnTo>
                    <a:pt x="377" y="42"/>
                  </a:lnTo>
                  <a:lnTo>
                    <a:pt x="375" y="58"/>
                  </a:lnTo>
                  <a:lnTo>
                    <a:pt x="373" y="65"/>
                  </a:lnTo>
                  <a:lnTo>
                    <a:pt x="373" y="72"/>
                  </a:lnTo>
                  <a:lnTo>
                    <a:pt x="377" y="84"/>
                  </a:lnTo>
                  <a:lnTo>
                    <a:pt x="375" y="107"/>
                  </a:lnTo>
                  <a:lnTo>
                    <a:pt x="377" y="119"/>
                  </a:lnTo>
                  <a:lnTo>
                    <a:pt x="382" y="130"/>
                  </a:lnTo>
                  <a:lnTo>
                    <a:pt x="384" y="140"/>
                  </a:lnTo>
                  <a:lnTo>
                    <a:pt x="387" y="151"/>
                  </a:lnTo>
                  <a:lnTo>
                    <a:pt x="391" y="172"/>
                  </a:lnTo>
                  <a:lnTo>
                    <a:pt x="401" y="179"/>
                  </a:lnTo>
                  <a:lnTo>
                    <a:pt x="403" y="182"/>
                  </a:lnTo>
                  <a:lnTo>
                    <a:pt x="408" y="182"/>
                  </a:lnTo>
                  <a:lnTo>
                    <a:pt x="410" y="182"/>
                  </a:lnTo>
                  <a:lnTo>
                    <a:pt x="412" y="182"/>
                  </a:lnTo>
                  <a:lnTo>
                    <a:pt x="410" y="191"/>
                  </a:lnTo>
                  <a:lnTo>
                    <a:pt x="408" y="193"/>
                  </a:lnTo>
                  <a:lnTo>
                    <a:pt x="405" y="196"/>
                  </a:lnTo>
                  <a:lnTo>
                    <a:pt x="396" y="196"/>
                  </a:lnTo>
                  <a:lnTo>
                    <a:pt x="389" y="196"/>
                  </a:lnTo>
                  <a:lnTo>
                    <a:pt x="382" y="196"/>
                  </a:lnTo>
                  <a:lnTo>
                    <a:pt x="375" y="198"/>
                  </a:lnTo>
                  <a:lnTo>
                    <a:pt x="370" y="198"/>
                  </a:lnTo>
                  <a:lnTo>
                    <a:pt x="366" y="198"/>
                  </a:lnTo>
                  <a:lnTo>
                    <a:pt x="359" y="205"/>
                  </a:lnTo>
                  <a:lnTo>
                    <a:pt x="354" y="210"/>
                  </a:lnTo>
                  <a:lnTo>
                    <a:pt x="347" y="226"/>
                  </a:lnTo>
                  <a:lnTo>
                    <a:pt x="342" y="237"/>
                  </a:lnTo>
                  <a:lnTo>
                    <a:pt x="338" y="247"/>
                  </a:lnTo>
                  <a:lnTo>
                    <a:pt x="338" y="251"/>
                  </a:lnTo>
                  <a:lnTo>
                    <a:pt x="338" y="254"/>
                  </a:lnTo>
                  <a:lnTo>
                    <a:pt x="335" y="258"/>
                  </a:lnTo>
                  <a:lnTo>
                    <a:pt x="333" y="265"/>
                  </a:lnTo>
                  <a:lnTo>
                    <a:pt x="331" y="270"/>
                  </a:lnTo>
                  <a:lnTo>
                    <a:pt x="324" y="282"/>
                  </a:lnTo>
                  <a:lnTo>
                    <a:pt x="315" y="291"/>
                  </a:lnTo>
                  <a:lnTo>
                    <a:pt x="310" y="303"/>
                  </a:lnTo>
                  <a:lnTo>
                    <a:pt x="289" y="303"/>
                  </a:lnTo>
                  <a:lnTo>
                    <a:pt x="284" y="300"/>
                  </a:lnTo>
                  <a:lnTo>
                    <a:pt x="280" y="300"/>
                  </a:lnTo>
                  <a:lnTo>
                    <a:pt x="277" y="303"/>
                  </a:lnTo>
                  <a:lnTo>
                    <a:pt x="275" y="305"/>
                  </a:lnTo>
                  <a:lnTo>
                    <a:pt x="282" y="328"/>
                  </a:lnTo>
                  <a:lnTo>
                    <a:pt x="277" y="331"/>
                  </a:lnTo>
                  <a:lnTo>
                    <a:pt x="273" y="335"/>
                  </a:lnTo>
                  <a:lnTo>
                    <a:pt x="268" y="338"/>
                  </a:lnTo>
                  <a:lnTo>
                    <a:pt x="263" y="335"/>
                  </a:lnTo>
                  <a:lnTo>
                    <a:pt x="249" y="331"/>
                  </a:lnTo>
                  <a:lnTo>
                    <a:pt x="238" y="324"/>
                  </a:lnTo>
                  <a:lnTo>
                    <a:pt x="233" y="324"/>
                  </a:lnTo>
                  <a:lnTo>
                    <a:pt x="233" y="321"/>
                  </a:lnTo>
                  <a:lnTo>
                    <a:pt x="231" y="319"/>
                  </a:lnTo>
                  <a:lnTo>
                    <a:pt x="226" y="317"/>
                  </a:lnTo>
                  <a:lnTo>
                    <a:pt x="224" y="319"/>
                  </a:lnTo>
                  <a:lnTo>
                    <a:pt x="221" y="317"/>
                  </a:lnTo>
                  <a:lnTo>
                    <a:pt x="219" y="312"/>
                  </a:lnTo>
                  <a:lnTo>
                    <a:pt x="217" y="307"/>
                  </a:lnTo>
                  <a:lnTo>
                    <a:pt x="212" y="303"/>
                  </a:lnTo>
                  <a:lnTo>
                    <a:pt x="205" y="300"/>
                  </a:lnTo>
                  <a:lnTo>
                    <a:pt x="200" y="293"/>
                  </a:lnTo>
                  <a:lnTo>
                    <a:pt x="198" y="293"/>
                  </a:lnTo>
                  <a:lnTo>
                    <a:pt x="193" y="296"/>
                  </a:lnTo>
                  <a:lnTo>
                    <a:pt x="191" y="296"/>
                  </a:lnTo>
                  <a:lnTo>
                    <a:pt x="189" y="296"/>
                  </a:lnTo>
                  <a:lnTo>
                    <a:pt x="187" y="291"/>
                  </a:lnTo>
                  <a:lnTo>
                    <a:pt x="184" y="289"/>
                  </a:lnTo>
                  <a:lnTo>
                    <a:pt x="182" y="289"/>
                  </a:lnTo>
                  <a:lnTo>
                    <a:pt x="170" y="270"/>
                  </a:lnTo>
                  <a:lnTo>
                    <a:pt x="163" y="261"/>
                  </a:lnTo>
                  <a:lnTo>
                    <a:pt x="156" y="251"/>
                  </a:lnTo>
                  <a:lnTo>
                    <a:pt x="147" y="240"/>
                  </a:lnTo>
                  <a:lnTo>
                    <a:pt x="138" y="226"/>
                  </a:lnTo>
                  <a:lnTo>
                    <a:pt x="131" y="217"/>
                  </a:lnTo>
                  <a:lnTo>
                    <a:pt x="126" y="210"/>
                  </a:lnTo>
                  <a:lnTo>
                    <a:pt x="124" y="205"/>
                  </a:lnTo>
                  <a:lnTo>
                    <a:pt x="121" y="205"/>
                  </a:lnTo>
                  <a:lnTo>
                    <a:pt x="114" y="203"/>
                  </a:lnTo>
                  <a:lnTo>
                    <a:pt x="112" y="203"/>
                  </a:lnTo>
                  <a:lnTo>
                    <a:pt x="110" y="203"/>
                  </a:lnTo>
                  <a:lnTo>
                    <a:pt x="110" y="205"/>
                  </a:lnTo>
                  <a:lnTo>
                    <a:pt x="110" y="207"/>
                  </a:lnTo>
                  <a:lnTo>
                    <a:pt x="114" y="212"/>
                  </a:lnTo>
                  <a:lnTo>
                    <a:pt x="117" y="219"/>
                  </a:lnTo>
                  <a:lnTo>
                    <a:pt x="121" y="223"/>
                  </a:lnTo>
                  <a:lnTo>
                    <a:pt x="124" y="228"/>
                  </a:lnTo>
                  <a:lnTo>
                    <a:pt x="128" y="233"/>
                  </a:lnTo>
                  <a:lnTo>
                    <a:pt x="145" y="258"/>
                  </a:lnTo>
                  <a:lnTo>
                    <a:pt x="159" y="284"/>
                  </a:lnTo>
                  <a:lnTo>
                    <a:pt x="166" y="291"/>
                  </a:lnTo>
                  <a:lnTo>
                    <a:pt x="156" y="293"/>
                  </a:lnTo>
                  <a:lnTo>
                    <a:pt x="152" y="296"/>
                  </a:lnTo>
                  <a:lnTo>
                    <a:pt x="149" y="298"/>
                  </a:lnTo>
                  <a:lnTo>
                    <a:pt x="149" y="303"/>
                  </a:lnTo>
                  <a:lnTo>
                    <a:pt x="152" y="305"/>
                  </a:lnTo>
                  <a:lnTo>
                    <a:pt x="154" y="310"/>
                  </a:lnTo>
                  <a:lnTo>
                    <a:pt x="152" y="312"/>
                  </a:lnTo>
                  <a:lnTo>
                    <a:pt x="149" y="317"/>
                  </a:lnTo>
                  <a:lnTo>
                    <a:pt x="152" y="321"/>
                  </a:lnTo>
                  <a:lnTo>
                    <a:pt x="154" y="324"/>
                  </a:lnTo>
                  <a:lnTo>
                    <a:pt x="154" y="326"/>
                  </a:lnTo>
                  <a:lnTo>
                    <a:pt x="156" y="331"/>
                  </a:lnTo>
                  <a:lnTo>
                    <a:pt x="156" y="335"/>
                  </a:lnTo>
                  <a:lnTo>
                    <a:pt x="159" y="335"/>
                  </a:lnTo>
                  <a:lnTo>
                    <a:pt x="161" y="338"/>
                  </a:lnTo>
                  <a:lnTo>
                    <a:pt x="161" y="340"/>
                  </a:lnTo>
                  <a:lnTo>
                    <a:pt x="170" y="347"/>
                  </a:lnTo>
                  <a:lnTo>
                    <a:pt x="182" y="347"/>
                  </a:lnTo>
                  <a:lnTo>
                    <a:pt x="187" y="352"/>
                  </a:lnTo>
                  <a:lnTo>
                    <a:pt x="191" y="352"/>
                  </a:lnTo>
                  <a:lnTo>
                    <a:pt x="198" y="352"/>
                  </a:lnTo>
                  <a:lnTo>
                    <a:pt x="203" y="354"/>
                  </a:lnTo>
                  <a:lnTo>
                    <a:pt x="198" y="359"/>
                  </a:lnTo>
                  <a:lnTo>
                    <a:pt x="196" y="363"/>
                  </a:lnTo>
                  <a:lnTo>
                    <a:pt x="198" y="370"/>
                  </a:lnTo>
                  <a:lnTo>
                    <a:pt x="200" y="373"/>
                  </a:lnTo>
                  <a:lnTo>
                    <a:pt x="200" y="375"/>
                  </a:lnTo>
                  <a:lnTo>
                    <a:pt x="203" y="382"/>
                  </a:lnTo>
                  <a:lnTo>
                    <a:pt x="207" y="386"/>
                  </a:lnTo>
                  <a:lnTo>
                    <a:pt x="214" y="386"/>
                  </a:lnTo>
                  <a:lnTo>
                    <a:pt x="219" y="389"/>
                  </a:lnTo>
                  <a:lnTo>
                    <a:pt x="224" y="393"/>
                  </a:lnTo>
                  <a:lnTo>
                    <a:pt x="228" y="393"/>
                  </a:lnTo>
                  <a:lnTo>
                    <a:pt x="238" y="386"/>
                  </a:lnTo>
                  <a:lnTo>
                    <a:pt x="247" y="389"/>
                  </a:lnTo>
                  <a:lnTo>
                    <a:pt x="256" y="393"/>
                  </a:lnTo>
                  <a:lnTo>
                    <a:pt x="263" y="396"/>
                  </a:lnTo>
                  <a:lnTo>
                    <a:pt x="268" y="396"/>
                  </a:lnTo>
                  <a:lnTo>
                    <a:pt x="273" y="396"/>
                  </a:lnTo>
                  <a:lnTo>
                    <a:pt x="277" y="398"/>
                  </a:lnTo>
                  <a:lnTo>
                    <a:pt x="282" y="396"/>
                  </a:lnTo>
                  <a:lnTo>
                    <a:pt x="294" y="393"/>
                  </a:lnTo>
                  <a:lnTo>
                    <a:pt x="301" y="389"/>
                  </a:lnTo>
                  <a:lnTo>
                    <a:pt x="305" y="391"/>
                  </a:lnTo>
                  <a:lnTo>
                    <a:pt x="308" y="396"/>
                  </a:lnTo>
                  <a:lnTo>
                    <a:pt x="315" y="410"/>
                  </a:lnTo>
                  <a:lnTo>
                    <a:pt x="324" y="421"/>
                  </a:lnTo>
                  <a:lnTo>
                    <a:pt x="301" y="426"/>
                  </a:lnTo>
                  <a:lnTo>
                    <a:pt x="266" y="435"/>
                  </a:lnTo>
                  <a:lnTo>
                    <a:pt x="184" y="454"/>
                  </a:lnTo>
                  <a:lnTo>
                    <a:pt x="17" y="491"/>
                  </a:lnTo>
                  <a:lnTo>
                    <a:pt x="12" y="494"/>
                  </a:lnTo>
                  <a:lnTo>
                    <a:pt x="7" y="494"/>
                  </a:lnTo>
                  <a:lnTo>
                    <a:pt x="5" y="491"/>
                  </a:lnTo>
                  <a:lnTo>
                    <a:pt x="7" y="487"/>
                  </a:lnTo>
                  <a:lnTo>
                    <a:pt x="3" y="352"/>
                  </a:lnTo>
                  <a:lnTo>
                    <a:pt x="3" y="214"/>
                  </a:lnTo>
                  <a:lnTo>
                    <a:pt x="0" y="116"/>
                  </a:lnTo>
                  <a:lnTo>
                    <a:pt x="0" y="19"/>
                  </a:lnTo>
                  <a:lnTo>
                    <a:pt x="17" y="16"/>
                  </a:lnTo>
                  <a:lnTo>
                    <a:pt x="33" y="16"/>
                  </a:lnTo>
                  <a:lnTo>
                    <a:pt x="361" y="0"/>
                  </a:lnTo>
                  <a:lnTo>
                    <a:pt x="370" y="0"/>
                  </a:lnTo>
                  <a:close/>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14" name="Freeform 166"/>
            <p:cNvSpPr>
              <a:spLocks/>
            </p:cNvSpPr>
            <p:nvPr/>
          </p:nvSpPr>
          <p:spPr bwMode="auto">
            <a:xfrm>
              <a:off x="3507" y="923"/>
              <a:ext cx="124" cy="184"/>
            </a:xfrm>
            <a:custGeom>
              <a:avLst/>
              <a:gdLst>
                <a:gd name="T0" fmla="*/ 87 w 124"/>
                <a:gd name="T1" fmla="*/ 14 h 184"/>
                <a:gd name="T2" fmla="*/ 93 w 124"/>
                <a:gd name="T3" fmla="*/ 16 h 184"/>
                <a:gd name="T4" fmla="*/ 96 w 124"/>
                <a:gd name="T5" fmla="*/ 39 h 184"/>
                <a:gd name="T6" fmla="*/ 91 w 124"/>
                <a:gd name="T7" fmla="*/ 69 h 184"/>
                <a:gd name="T8" fmla="*/ 96 w 124"/>
                <a:gd name="T9" fmla="*/ 81 h 184"/>
                <a:gd name="T10" fmla="*/ 107 w 124"/>
                <a:gd name="T11" fmla="*/ 65 h 184"/>
                <a:gd name="T12" fmla="*/ 114 w 124"/>
                <a:gd name="T13" fmla="*/ 58 h 184"/>
                <a:gd name="T14" fmla="*/ 124 w 124"/>
                <a:gd name="T15" fmla="*/ 65 h 184"/>
                <a:gd name="T16" fmla="*/ 119 w 124"/>
                <a:gd name="T17" fmla="*/ 88 h 184"/>
                <a:gd name="T18" fmla="*/ 107 w 124"/>
                <a:gd name="T19" fmla="*/ 104 h 184"/>
                <a:gd name="T20" fmla="*/ 119 w 124"/>
                <a:gd name="T21" fmla="*/ 132 h 184"/>
                <a:gd name="T22" fmla="*/ 124 w 124"/>
                <a:gd name="T23" fmla="*/ 132 h 184"/>
                <a:gd name="T24" fmla="*/ 124 w 124"/>
                <a:gd name="T25" fmla="*/ 139 h 184"/>
                <a:gd name="T26" fmla="*/ 121 w 124"/>
                <a:gd name="T27" fmla="*/ 146 h 184"/>
                <a:gd name="T28" fmla="*/ 117 w 124"/>
                <a:gd name="T29" fmla="*/ 151 h 184"/>
                <a:gd name="T30" fmla="*/ 84 w 124"/>
                <a:gd name="T31" fmla="*/ 172 h 184"/>
                <a:gd name="T32" fmla="*/ 63 w 124"/>
                <a:gd name="T33" fmla="*/ 181 h 184"/>
                <a:gd name="T34" fmla="*/ 54 w 124"/>
                <a:gd name="T35" fmla="*/ 184 h 184"/>
                <a:gd name="T36" fmla="*/ 49 w 124"/>
                <a:gd name="T37" fmla="*/ 181 h 184"/>
                <a:gd name="T38" fmla="*/ 42 w 124"/>
                <a:gd name="T39" fmla="*/ 172 h 184"/>
                <a:gd name="T40" fmla="*/ 70 w 124"/>
                <a:gd name="T41" fmla="*/ 170 h 184"/>
                <a:gd name="T42" fmla="*/ 98 w 124"/>
                <a:gd name="T43" fmla="*/ 146 h 184"/>
                <a:gd name="T44" fmla="*/ 93 w 124"/>
                <a:gd name="T45" fmla="*/ 142 h 184"/>
                <a:gd name="T46" fmla="*/ 80 w 124"/>
                <a:gd name="T47" fmla="*/ 158 h 184"/>
                <a:gd name="T48" fmla="*/ 59 w 124"/>
                <a:gd name="T49" fmla="*/ 167 h 184"/>
                <a:gd name="T50" fmla="*/ 38 w 124"/>
                <a:gd name="T51" fmla="*/ 165 h 184"/>
                <a:gd name="T52" fmla="*/ 21 w 124"/>
                <a:gd name="T53" fmla="*/ 158 h 184"/>
                <a:gd name="T54" fmla="*/ 14 w 124"/>
                <a:gd name="T55" fmla="*/ 128 h 184"/>
                <a:gd name="T56" fmla="*/ 5 w 124"/>
                <a:gd name="T57" fmla="*/ 86 h 184"/>
                <a:gd name="T58" fmla="*/ 10 w 124"/>
                <a:gd name="T59" fmla="*/ 74 h 184"/>
                <a:gd name="T60" fmla="*/ 17 w 124"/>
                <a:gd name="T61" fmla="*/ 74 h 184"/>
                <a:gd name="T62" fmla="*/ 21 w 124"/>
                <a:gd name="T63" fmla="*/ 72 h 184"/>
                <a:gd name="T64" fmla="*/ 7 w 124"/>
                <a:gd name="T65" fmla="*/ 69 h 184"/>
                <a:gd name="T66" fmla="*/ 7 w 124"/>
                <a:gd name="T67" fmla="*/ 60 h 184"/>
                <a:gd name="T68" fmla="*/ 3 w 124"/>
                <a:gd name="T69" fmla="*/ 51 h 184"/>
                <a:gd name="T70" fmla="*/ 5 w 124"/>
                <a:gd name="T71" fmla="*/ 44 h 184"/>
                <a:gd name="T72" fmla="*/ 7 w 124"/>
                <a:gd name="T73" fmla="*/ 42 h 184"/>
                <a:gd name="T74" fmla="*/ 14 w 124"/>
                <a:gd name="T75" fmla="*/ 44 h 184"/>
                <a:gd name="T76" fmla="*/ 24 w 124"/>
                <a:gd name="T77" fmla="*/ 51 h 184"/>
                <a:gd name="T78" fmla="*/ 19 w 124"/>
                <a:gd name="T79" fmla="*/ 42 h 184"/>
                <a:gd name="T80" fmla="*/ 12 w 124"/>
                <a:gd name="T81" fmla="*/ 39 h 184"/>
                <a:gd name="T82" fmla="*/ 5 w 124"/>
                <a:gd name="T83" fmla="*/ 37 h 184"/>
                <a:gd name="T84" fmla="*/ 14 w 124"/>
                <a:gd name="T85" fmla="*/ 11 h 184"/>
                <a:gd name="T86" fmla="*/ 26 w 124"/>
                <a:gd name="T87" fmla="*/ 7 h 184"/>
                <a:gd name="T88" fmla="*/ 35 w 124"/>
                <a:gd name="T89" fmla="*/ 4 h 184"/>
                <a:gd name="T90" fmla="*/ 42 w 124"/>
                <a:gd name="T91" fmla="*/ 4 h 184"/>
                <a:gd name="T92" fmla="*/ 61 w 124"/>
                <a:gd name="T93" fmla="*/ 0 h 18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24"/>
                <a:gd name="T142" fmla="*/ 0 h 184"/>
                <a:gd name="T143" fmla="*/ 124 w 124"/>
                <a:gd name="T144" fmla="*/ 184 h 18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24" h="184">
                  <a:moveTo>
                    <a:pt x="84" y="4"/>
                  </a:moveTo>
                  <a:lnTo>
                    <a:pt x="87" y="11"/>
                  </a:lnTo>
                  <a:lnTo>
                    <a:pt x="87" y="14"/>
                  </a:lnTo>
                  <a:lnTo>
                    <a:pt x="91" y="14"/>
                  </a:lnTo>
                  <a:lnTo>
                    <a:pt x="93" y="16"/>
                  </a:lnTo>
                  <a:lnTo>
                    <a:pt x="96" y="18"/>
                  </a:lnTo>
                  <a:lnTo>
                    <a:pt x="93" y="30"/>
                  </a:lnTo>
                  <a:lnTo>
                    <a:pt x="96" y="39"/>
                  </a:lnTo>
                  <a:lnTo>
                    <a:pt x="96" y="51"/>
                  </a:lnTo>
                  <a:lnTo>
                    <a:pt x="93" y="62"/>
                  </a:lnTo>
                  <a:lnTo>
                    <a:pt x="91" y="69"/>
                  </a:lnTo>
                  <a:lnTo>
                    <a:pt x="91" y="74"/>
                  </a:lnTo>
                  <a:lnTo>
                    <a:pt x="93" y="79"/>
                  </a:lnTo>
                  <a:lnTo>
                    <a:pt x="96" y="81"/>
                  </a:lnTo>
                  <a:lnTo>
                    <a:pt x="100" y="81"/>
                  </a:lnTo>
                  <a:lnTo>
                    <a:pt x="103" y="72"/>
                  </a:lnTo>
                  <a:lnTo>
                    <a:pt x="107" y="65"/>
                  </a:lnTo>
                  <a:lnTo>
                    <a:pt x="110" y="62"/>
                  </a:lnTo>
                  <a:lnTo>
                    <a:pt x="110" y="60"/>
                  </a:lnTo>
                  <a:lnTo>
                    <a:pt x="114" y="58"/>
                  </a:lnTo>
                  <a:lnTo>
                    <a:pt x="117" y="58"/>
                  </a:lnTo>
                  <a:lnTo>
                    <a:pt x="121" y="62"/>
                  </a:lnTo>
                  <a:lnTo>
                    <a:pt x="124" y="65"/>
                  </a:lnTo>
                  <a:lnTo>
                    <a:pt x="124" y="74"/>
                  </a:lnTo>
                  <a:lnTo>
                    <a:pt x="124" y="81"/>
                  </a:lnTo>
                  <a:lnTo>
                    <a:pt x="119" y="88"/>
                  </a:lnTo>
                  <a:lnTo>
                    <a:pt x="114" y="100"/>
                  </a:lnTo>
                  <a:lnTo>
                    <a:pt x="110" y="102"/>
                  </a:lnTo>
                  <a:lnTo>
                    <a:pt x="107" y="104"/>
                  </a:lnTo>
                  <a:lnTo>
                    <a:pt x="107" y="114"/>
                  </a:lnTo>
                  <a:lnTo>
                    <a:pt x="110" y="121"/>
                  </a:lnTo>
                  <a:lnTo>
                    <a:pt x="119" y="132"/>
                  </a:lnTo>
                  <a:lnTo>
                    <a:pt x="121" y="132"/>
                  </a:lnTo>
                  <a:lnTo>
                    <a:pt x="124" y="132"/>
                  </a:lnTo>
                  <a:lnTo>
                    <a:pt x="124" y="135"/>
                  </a:lnTo>
                  <a:lnTo>
                    <a:pt x="124" y="139"/>
                  </a:lnTo>
                  <a:lnTo>
                    <a:pt x="124" y="142"/>
                  </a:lnTo>
                  <a:lnTo>
                    <a:pt x="124" y="144"/>
                  </a:lnTo>
                  <a:lnTo>
                    <a:pt x="121" y="146"/>
                  </a:lnTo>
                  <a:lnTo>
                    <a:pt x="119" y="146"/>
                  </a:lnTo>
                  <a:lnTo>
                    <a:pt x="117" y="149"/>
                  </a:lnTo>
                  <a:lnTo>
                    <a:pt x="117" y="151"/>
                  </a:lnTo>
                  <a:lnTo>
                    <a:pt x="103" y="160"/>
                  </a:lnTo>
                  <a:lnTo>
                    <a:pt x="89" y="167"/>
                  </a:lnTo>
                  <a:lnTo>
                    <a:pt x="84" y="172"/>
                  </a:lnTo>
                  <a:lnTo>
                    <a:pt x="77" y="174"/>
                  </a:lnTo>
                  <a:lnTo>
                    <a:pt x="70" y="177"/>
                  </a:lnTo>
                  <a:lnTo>
                    <a:pt x="63" y="181"/>
                  </a:lnTo>
                  <a:lnTo>
                    <a:pt x="61" y="184"/>
                  </a:lnTo>
                  <a:lnTo>
                    <a:pt x="59" y="184"/>
                  </a:lnTo>
                  <a:lnTo>
                    <a:pt x="54" y="184"/>
                  </a:lnTo>
                  <a:lnTo>
                    <a:pt x="52" y="184"/>
                  </a:lnTo>
                  <a:lnTo>
                    <a:pt x="49" y="184"/>
                  </a:lnTo>
                  <a:lnTo>
                    <a:pt x="49" y="181"/>
                  </a:lnTo>
                  <a:lnTo>
                    <a:pt x="47" y="181"/>
                  </a:lnTo>
                  <a:lnTo>
                    <a:pt x="45" y="177"/>
                  </a:lnTo>
                  <a:lnTo>
                    <a:pt x="42" y="172"/>
                  </a:lnTo>
                  <a:lnTo>
                    <a:pt x="54" y="174"/>
                  </a:lnTo>
                  <a:lnTo>
                    <a:pt x="63" y="172"/>
                  </a:lnTo>
                  <a:lnTo>
                    <a:pt x="70" y="170"/>
                  </a:lnTo>
                  <a:lnTo>
                    <a:pt x="73" y="170"/>
                  </a:lnTo>
                  <a:lnTo>
                    <a:pt x="77" y="170"/>
                  </a:lnTo>
                  <a:lnTo>
                    <a:pt x="98" y="146"/>
                  </a:lnTo>
                  <a:lnTo>
                    <a:pt x="98" y="142"/>
                  </a:lnTo>
                  <a:lnTo>
                    <a:pt x="96" y="139"/>
                  </a:lnTo>
                  <a:lnTo>
                    <a:pt x="93" y="142"/>
                  </a:lnTo>
                  <a:lnTo>
                    <a:pt x="91" y="146"/>
                  </a:lnTo>
                  <a:lnTo>
                    <a:pt x="84" y="151"/>
                  </a:lnTo>
                  <a:lnTo>
                    <a:pt x="80" y="158"/>
                  </a:lnTo>
                  <a:lnTo>
                    <a:pt x="75" y="163"/>
                  </a:lnTo>
                  <a:lnTo>
                    <a:pt x="68" y="165"/>
                  </a:lnTo>
                  <a:lnTo>
                    <a:pt x="59" y="167"/>
                  </a:lnTo>
                  <a:lnTo>
                    <a:pt x="49" y="167"/>
                  </a:lnTo>
                  <a:lnTo>
                    <a:pt x="42" y="165"/>
                  </a:lnTo>
                  <a:lnTo>
                    <a:pt x="38" y="165"/>
                  </a:lnTo>
                  <a:lnTo>
                    <a:pt x="28" y="163"/>
                  </a:lnTo>
                  <a:lnTo>
                    <a:pt x="26" y="160"/>
                  </a:lnTo>
                  <a:lnTo>
                    <a:pt x="21" y="158"/>
                  </a:lnTo>
                  <a:lnTo>
                    <a:pt x="19" y="149"/>
                  </a:lnTo>
                  <a:lnTo>
                    <a:pt x="17" y="139"/>
                  </a:lnTo>
                  <a:lnTo>
                    <a:pt x="14" y="128"/>
                  </a:lnTo>
                  <a:lnTo>
                    <a:pt x="12" y="118"/>
                  </a:lnTo>
                  <a:lnTo>
                    <a:pt x="5" y="102"/>
                  </a:lnTo>
                  <a:lnTo>
                    <a:pt x="5" y="86"/>
                  </a:lnTo>
                  <a:lnTo>
                    <a:pt x="5" y="79"/>
                  </a:lnTo>
                  <a:lnTo>
                    <a:pt x="7" y="72"/>
                  </a:lnTo>
                  <a:lnTo>
                    <a:pt x="10" y="74"/>
                  </a:lnTo>
                  <a:lnTo>
                    <a:pt x="12" y="74"/>
                  </a:lnTo>
                  <a:lnTo>
                    <a:pt x="14" y="72"/>
                  </a:lnTo>
                  <a:lnTo>
                    <a:pt x="17" y="74"/>
                  </a:lnTo>
                  <a:lnTo>
                    <a:pt x="19" y="74"/>
                  </a:lnTo>
                  <a:lnTo>
                    <a:pt x="21" y="76"/>
                  </a:lnTo>
                  <a:lnTo>
                    <a:pt x="21" y="72"/>
                  </a:lnTo>
                  <a:lnTo>
                    <a:pt x="17" y="67"/>
                  </a:lnTo>
                  <a:lnTo>
                    <a:pt x="10" y="67"/>
                  </a:lnTo>
                  <a:lnTo>
                    <a:pt x="7" y="69"/>
                  </a:lnTo>
                  <a:lnTo>
                    <a:pt x="7" y="65"/>
                  </a:lnTo>
                  <a:lnTo>
                    <a:pt x="10" y="60"/>
                  </a:lnTo>
                  <a:lnTo>
                    <a:pt x="7" y="60"/>
                  </a:lnTo>
                  <a:lnTo>
                    <a:pt x="3" y="62"/>
                  </a:lnTo>
                  <a:lnTo>
                    <a:pt x="0" y="55"/>
                  </a:lnTo>
                  <a:lnTo>
                    <a:pt x="3" y="51"/>
                  </a:lnTo>
                  <a:lnTo>
                    <a:pt x="3" y="46"/>
                  </a:lnTo>
                  <a:lnTo>
                    <a:pt x="5" y="42"/>
                  </a:lnTo>
                  <a:lnTo>
                    <a:pt x="5" y="44"/>
                  </a:lnTo>
                  <a:lnTo>
                    <a:pt x="7" y="44"/>
                  </a:lnTo>
                  <a:lnTo>
                    <a:pt x="7" y="42"/>
                  </a:lnTo>
                  <a:lnTo>
                    <a:pt x="10" y="44"/>
                  </a:lnTo>
                  <a:lnTo>
                    <a:pt x="14" y="44"/>
                  </a:lnTo>
                  <a:lnTo>
                    <a:pt x="17" y="46"/>
                  </a:lnTo>
                  <a:lnTo>
                    <a:pt x="19" y="48"/>
                  </a:lnTo>
                  <a:lnTo>
                    <a:pt x="24" y="51"/>
                  </a:lnTo>
                  <a:lnTo>
                    <a:pt x="24" y="46"/>
                  </a:lnTo>
                  <a:lnTo>
                    <a:pt x="21" y="44"/>
                  </a:lnTo>
                  <a:lnTo>
                    <a:pt x="19" y="42"/>
                  </a:lnTo>
                  <a:lnTo>
                    <a:pt x="17" y="39"/>
                  </a:lnTo>
                  <a:lnTo>
                    <a:pt x="12" y="39"/>
                  </a:lnTo>
                  <a:lnTo>
                    <a:pt x="10" y="37"/>
                  </a:lnTo>
                  <a:lnTo>
                    <a:pt x="7" y="35"/>
                  </a:lnTo>
                  <a:lnTo>
                    <a:pt x="5" y="37"/>
                  </a:lnTo>
                  <a:lnTo>
                    <a:pt x="10" y="23"/>
                  </a:lnTo>
                  <a:lnTo>
                    <a:pt x="12" y="16"/>
                  </a:lnTo>
                  <a:lnTo>
                    <a:pt x="14" y="11"/>
                  </a:lnTo>
                  <a:lnTo>
                    <a:pt x="19" y="9"/>
                  </a:lnTo>
                  <a:lnTo>
                    <a:pt x="19" y="4"/>
                  </a:lnTo>
                  <a:lnTo>
                    <a:pt x="26" y="7"/>
                  </a:lnTo>
                  <a:lnTo>
                    <a:pt x="28" y="7"/>
                  </a:lnTo>
                  <a:lnTo>
                    <a:pt x="28" y="4"/>
                  </a:lnTo>
                  <a:lnTo>
                    <a:pt x="35" y="4"/>
                  </a:lnTo>
                  <a:lnTo>
                    <a:pt x="40" y="4"/>
                  </a:lnTo>
                  <a:lnTo>
                    <a:pt x="42" y="2"/>
                  </a:lnTo>
                  <a:lnTo>
                    <a:pt x="42" y="4"/>
                  </a:lnTo>
                  <a:lnTo>
                    <a:pt x="47" y="2"/>
                  </a:lnTo>
                  <a:lnTo>
                    <a:pt x="52" y="0"/>
                  </a:lnTo>
                  <a:lnTo>
                    <a:pt x="61" y="0"/>
                  </a:lnTo>
                  <a:lnTo>
                    <a:pt x="73" y="0"/>
                  </a:lnTo>
                  <a:lnTo>
                    <a:pt x="84" y="4"/>
                  </a:lnTo>
                  <a:close/>
                </a:path>
              </a:pathLst>
            </a:custGeom>
            <a:solidFill>
              <a:srgbClr val="FFD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15" name="Freeform 167"/>
            <p:cNvSpPr>
              <a:spLocks/>
            </p:cNvSpPr>
            <p:nvPr/>
          </p:nvSpPr>
          <p:spPr bwMode="auto">
            <a:xfrm>
              <a:off x="3112" y="932"/>
              <a:ext cx="69" cy="519"/>
            </a:xfrm>
            <a:custGeom>
              <a:avLst/>
              <a:gdLst>
                <a:gd name="T0" fmla="*/ 11 w 69"/>
                <a:gd name="T1" fmla="*/ 0 h 519"/>
                <a:gd name="T2" fmla="*/ 14 w 69"/>
                <a:gd name="T3" fmla="*/ 67 h 519"/>
                <a:gd name="T4" fmla="*/ 14 w 69"/>
                <a:gd name="T5" fmla="*/ 135 h 519"/>
                <a:gd name="T6" fmla="*/ 18 w 69"/>
                <a:gd name="T7" fmla="*/ 389 h 519"/>
                <a:gd name="T8" fmla="*/ 18 w 69"/>
                <a:gd name="T9" fmla="*/ 480 h 519"/>
                <a:gd name="T10" fmla="*/ 35 w 69"/>
                <a:gd name="T11" fmla="*/ 482 h 519"/>
                <a:gd name="T12" fmla="*/ 49 w 69"/>
                <a:gd name="T13" fmla="*/ 482 h 519"/>
                <a:gd name="T14" fmla="*/ 69 w 69"/>
                <a:gd name="T15" fmla="*/ 487 h 519"/>
                <a:gd name="T16" fmla="*/ 69 w 69"/>
                <a:gd name="T17" fmla="*/ 491 h 519"/>
                <a:gd name="T18" fmla="*/ 69 w 69"/>
                <a:gd name="T19" fmla="*/ 498 h 519"/>
                <a:gd name="T20" fmla="*/ 56 w 69"/>
                <a:gd name="T21" fmla="*/ 503 h 519"/>
                <a:gd name="T22" fmla="*/ 42 w 69"/>
                <a:gd name="T23" fmla="*/ 508 h 519"/>
                <a:gd name="T24" fmla="*/ 9 w 69"/>
                <a:gd name="T25" fmla="*/ 519 h 519"/>
                <a:gd name="T26" fmla="*/ 7 w 69"/>
                <a:gd name="T27" fmla="*/ 505 h 519"/>
                <a:gd name="T28" fmla="*/ 9 w 69"/>
                <a:gd name="T29" fmla="*/ 491 h 519"/>
                <a:gd name="T30" fmla="*/ 9 w 69"/>
                <a:gd name="T31" fmla="*/ 477 h 519"/>
                <a:gd name="T32" fmla="*/ 7 w 69"/>
                <a:gd name="T33" fmla="*/ 463 h 519"/>
                <a:gd name="T34" fmla="*/ 4 w 69"/>
                <a:gd name="T35" fmla="*/ 254 h 519"/>
                <a:gd name="T36" fmla="*/ 0 w 69"/>
                <a:gd name="T37" fmla="*/ 44 h 519"/>
                <a:gd name="T38" fmla="*/ 2 w 69"/>
                <a:gd name="T39" fmla="*/ 42 h 519"/>
                <a:gd name="T40" fmla="*/ 2 w 69"/>
                <a:gd name="T41" fmla="*/ 23 h 519"/>
                <a:gd name="T42" fmla="*/ 2 w 69"/>
                <a:gd name="T43" fmla="*/ 7 h 519"/>
                <a:gd name="T44" fmla="*/ 11 w 69"/>
                <a:gd name="T45" fmla="*/ 0 h 51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9"/>
                <a:gd name="T70" fmla="*/ 0 h 519"/>
                <a:gd name="T71" fmla="*/ 69 w 69"/>
                <a:gd name="T72" fmla="*/ 519 h 51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9" h="519">
                  <a:moveTo>
                    <a:pt x="11" y="0"/>
                  </a:moveTo>
                  <a:lnTo>
                    <a:pt x="14" y="67"/>
                  </a:lnTo>
                  <a:lnTo>
                    <a:pt x="14" y="135"/>
                  </a:lnTo>
                  <a:lnTo>
                    <a:pt x="18" y="389"/>
                  </a:lnTo>
                  <a:lnTo>
                    <a:pt x="18" y="480"/>
                  </a:lnTo>
                  <a:lnTo>
                    <a:pt x="35" y="482"/>
                  </a:lnTo>
                  <a:lnTo>
                    <a:pt x="49" y="482"/>
                  </a:lnTo>
                  <a:lnTo>
                    <a:pt x="69" y="487"/>
                  </a:lnTo>
                  <a:lnTo>
                    <a:pt x="69" y="491"/>
                  </a:lnTo>
                  <a:lnTo>
                    <a:pt x="69" y="498"/>
                  </a:lnTo>
                  <a:lnTo>
                    <a:pt x="56" y="503"/>
                  </a:lnTo>
                  <a:lnTo>
                    <a:pt x="42" y="508"/>
                  </a:lnTo>
                  <a:lnTo>
                    <a:pt x="9" y="519"/>
                  </a:lnTo>
                  <a:lnTo>
                    <a:pt x="7" y="505"/>
                  </a:lnTo>
                  <a:lnTo>
                    <a:pt x="9" y="491"/>
                  </a:lnTo>
                  <a:lnTo>
                    <a:pt x="9" y="477"/>
                  </a:lnTo>
                  <a:lnTo>
                    <a:pt x="7" y="463"/>
                  </a:lnTo>
                  <a:lnTo>
                    <a:pt x="4" y="254"/>
                  </a:lnTo>
                  <a:lnTo>
                    <a:pt x="0" y="44"/>
                  </a:lnTo>
                  <a:lnTo>
                    <a:pt x="2" y="42"/>
                  </a:lnTo>
                  <a:lnTo>
                    <a:pt x="2" y="23"/>
                  </a:lnTo>
                  <a:lnTo>
                    <a:pt x="2" y="7"/>
                  </a:lnTo>
                  <a:lnTo>
                    <a:pt x="11"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16" name="Freeform 168"/>
            <p:cNvSpPr>
              <a:spLocks/>
            </p:cNvSpPr>
            <p:nvPr/>
          </p:nvSpPr>
          <p:spPr bwMode="auto">
            <a:xfrm>
              <a:off x="3554" y="969"/>
              <a:ext cx="30" cy="7"/>
            </a:xfrm>
            <a:custGeom>
              <a:avLst/>
              <a:gdLst>
                <a:gd name="T0" fmla="*/ 26 w 30"/>
                <a:gd name="T1" fmla="*/ 0 h 7"/>
                <a:gd name="T2" fmla="*/ 28 w 30"/>
                <a:gd name="T3" fmla="*/ 0 h 7"/>
                <a:gd name="T4" fmla="*/ 30 w 30"/>
                <a:gd name="T5" fmla="*/ 2 h 7"/>
                <a:gd name="T6" fmla="*/ 30 w 30"/>
                <a:gd name="T7" fmla="*/ 5 h 7"/>
                <a:gd name="T8" fmla="*/ 23 w 30"/>
                <a:gd name="T9" fmla="*/ 7 h 7"/>
                <a:gd name="T10" fmla="*/ 14 w 30"/>
                <a:gd name="T11" fmla="*/ 5 h 7"/>
                <a:gd name="T12" fmla="*/ 9 w 30"/>
                <a:gd name="T13" fmla="*/ 5 h 7"/>
                <a:gd name="T14" fmla="*/ 5 w 30"/>
                <a:gd name="T15" fmla="*/ 5 h 7"/>
                <a:gd name="T16" fmla="*/ 2 w 30"/>
                <a:gd name="T17" fmla="*/ 5 h 7"/>
                <a:gd name="T18" fmla="*/ 0 w 30"/>
                <a:gd name="T19" fmla="*/ 5 h 7"/>
                <a:gd name="T20" fmla="*/ 0 w 30"/>
                <a:gd name="T21" fmla="*/ 2 h 7"/>
                <a:gd name="T22" fmla="*/ 2 w 30"/>
                <a:gd name="T23" fmla="*/ 0 h 7"/>
                <a:gd name="T24" fmla="*/ 12 w 30"/>
                <a:gd name="T25" fmla="*/ 0 h 7"/>
                <a:gd name="T26" fmla="*/ 21 w 30"/>
                <a:gd name="T27" fmla="*/ 2 h 7"/>
                <a:gd name="T28" fmla="*/ 26 w 30"/>
                <a:gd name="T29" fmla="*/ 0 h 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0"/>
                <a:gd name="T46" fmla="*/ 0 h 7"/>
                <a:gd name="T47" fmla="*/ 30 w 30"/>
                <a:gd name="T48" fmla="*/ 7 h 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0" h="7">
                  <a:moveTo>
                    <a:pt x="26" y="0"/>
                  </a:moveTo>
                  <a:lnTo>
                    <a:pt x="28" y="0"/>
                  </a:lnTo>
                  <a:lnTo>
                    <a:pt x="30" y="2"/>
                  </a:lnTo>
                  <a:lnTo>
                    <a:pt x="30" y="5"/>
                  </a:lnTo>
                  <a:lnTo>
                    <a:pt x="23" y="7"/>
                  </a:lnTo>
                  <a:lnTo>
                    <a:pt x="14" y="5"/>
                  </a:lnTo>
                  <a:lnTo>
                    <a:pt x="9" y="5"/>
                  </a:lnTo>
                  <a:lnTo>
                    <a:pt x="5" y="5"/>
                  </a:lnTo>
                  <a:lnTo>
                    <a:pt x="2" y="5"/>
                  </a:lnTo>
                  <a:lnTo>
                    <a:pt x="0" y="5"/>
                  </a:lnTo>
                  <a:lnTo>
                    <a:pt x="0" y="2"/>
                  </a:lnTo>
                  <a:lnTo>
                    <a:pt x="2" y="0"/>
                  </a:lnTo>
                  <a:lnTo>
                    <a:pt x="12" y="0"/>
                  </a:lnTo>
                  <a:lnTo>
                    <a:pt x="21" y="2"/>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17" name="Freeform 169"/>
            <p:cNvSpPr>
              <a:spLocks/>
            </p:cNvSpPr>
            <p:nvPr/>
          </p:nvSpPr>
          <p:spPr bwMode="auto">
            <a:xfrm>
              <a:off x="3517" y="983"/>
              <a:ext cx="30" cy="51"/>
            </a:xfrm>
            <a:custGeom>
              <a:avLst/>
              <a:gdLst>
                <a:gd name="T0" fmla="*/ 21 w 30"/>
                <a:gd name="T1" fmla="*/ 9 h 51"/>
                <a:gd name="T2" fmla="*/ 18 w 30"/>
                <a:gd name="T3" fmla="*/ 19 h 51"/>
                <a:gd name="T4" fmla="*/ 16 w 30"/>
                <a:gd name="T5" fmla="*/ 26 h 51"/>
                <a:gd name="T6" fmla="*/ 7 w 30"/>
                <a:gd name="T7" fmla="*/ 40 h 51"/>
                <a:gd name="T8" fmla="*/ 9 w 30"/>
                <a:gd name="T9" fmla="*/ 44 h 51"/>
                <a:gd name="T10" fmla="*/ 14 w 30"/>
                <a:gd name="T11" fmla="*/ 44 h 51"/>
                <a:gd name="T12" fmla="*/ 18 w 30"/>
                <a:gd name="T13" fmla="*/ 44 h 51"/>
                <a:gd name="T14" fmla="*/ 23 w 30"/>
                <a:gd name="T15" fmla="*/ 47 h 51"/>
                <a:gd name="T16" fmla="*/ 23 w 30"/>
                <a:gd name="T17" fmla="*/ 44 h 51"/>
                <a:gd name="T18" fmla="*/ 23 w 30"/>
                <a:gd name="T19" fmla="*/ 42 h 51"/>
                <a:gd name="T20" fmla="*/ 23 w 30"/>
                <a:gd name="T21" fmla="*/ 40 h 51"/>
                <a:gd name="T22" fmla="*/ 25 w 30"/>
                <a:gd name="T23" fmla="*/ 40 h 51"/>
                <a:gd name="T24" fmla="*/ 28 w 30"/>
                <a:gd name="T25" fmla="*/ 42 h 51"/>
                <a:gd name="T26" fmla="*/ 30 w 30"/>
                <a:gd name="T27" fmla="*/ 44 h 51"/>
                <a:gd name="T28" fmla="*/ 23 w 30"/>
                <a:gd name="T29" fmla="*/ 49 h 51"/>
                <a:gd name="T30" fmla="*/ 23 w 30"/>
                <a:gd name="T31" fmla="*/ 47 h 51"/>
                <a:gd name="T32" fmla="*/ 23 w 30"/>
                <a:gd name="T33" fmla="*/ 49 h 51"/>
                <a:gd name="T34" fmla="*/ 21 w 30"/>
                <a:gd name="T35" fmla="*/ 51 h 51"/>
                <a:gd name="T36" fmla="*/ 7 w 30"/>
                <a:gd name="T37" fmla="*/ 47 h 51"/>
                <a:gd name="T38" fmla="*/ 4 w 30"/>
                <a:gd name="T39" fmla="*/ 44 h 51"/>
                <a:gd name="T40" fmla="*/ 0 w 30"/>
                <a:gd name="T41" fmla="*/ 42 h 51"/>
                <a:gd name="T42" fmla="*/ 2 w 30"/>
                <a:gd name="T43" fmla="*/ 35 h 51"/>
                <a:gd name="T44" fmla="*/ 2 w 30"/>
                <a:gd name="T45" fmla="*/ 35 h 51"/>
                <a:gd name="T46" fmla="*/ 9 w 30"/>
                <a:gd name="T47" fmla="*/ 28 h 51"/>
                <a:gd name="T48" fmla="*/ 14 w 30"/>
                <a:gd name="T49" fmla="*/ 21 h 51"/>
                <a:gd name="T50" fmla="*/ 16 w 30"/>
                <a:gd name="T51" fmla="*/ 14 h 51"/>
                <a:gd name="T52" fmla="*/ 16 w 30"/>
                <a:gd name="T53" fmla="*/ 5 h 51"/>
                <a:gd name="T54" fmla="*/ 16 w 30"/>
                <a:gd name="T55" fmla="*/ 2 h 51"/>
                <a:gd name="T56" fmla="*/ 18 w 30"/>
                <a:gd name="T57" fmla="*/ 0 h 51"/>
                <a:gd name="T58" fmla="*/ 21 w 30"/>
                <a:gd name="T59" fmla="*/ 0 h 51"/>
                <a:gd name="T60" fmla="*/ 21 w 30"/>
                <a:gd name="T61" fmla="*/ 5 h 51"/>
                <a:gd name="T62" fmla="*/ 21 w 30"/>
                <a:gd name="T63" fmla="*/ 9 h 5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0"/>
                <a:gd name="T97" fmla="*/ 0 h 51"/>
                <a:gd name="T98" fmla="*/ 30 w 30"/>
                <a:gd name="T99" fmla="*/ 51 h 5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0" h="51">
                  <a:moveTo>
                    <a:pt x="21" y="9"/>
                  </a:moveTo>
                  <a:lnTo>
                    <a:pt x="18" y="19"/>
                  </a:lnTo>
                  <a:lnTo>
                    <a:pt x="16" y="26"/>
                  </a:lnTo>
                  <a:lnTo>
                    <a:pt x="7" y="40"/>
                  </a:lnTo>
                  <a:lnTo>
                    <a:pt x="9" y="44"/>
                  </a:lnTo>
                  <a:lnTo>
                    <a:pt x="14" y="44"/>
                  </a:lnTo>
                  <a:lnTo>
                    <a:pt x="18" y="44"/>
                  </a:lnTo>
                  <a:lnTo>
                    <a:pt x="23" y="47"/>
                  </a:lnTo>
                  <a:lnTo>
                    <a:pt x="23" y="44"/>
                  </a:lnTo>
                  <a:lnTo>
                    <a:pt x="23" y="42"/>
                  </a:lnTo>
                  <a:lnTo>
                    <a:pt x="23" y="40"/>
                  </a:lnTo>
                  <a:lnTo>
                    <a:pt x="25" y="40"/>
                  </a:lnTo>
                  <a:lnTo>
                    <a:pt x="28" y="42"/>
                  </a:lnTo>
                  <a:lnTo>
                    <a:pt x="30" y="44"/>
                  </a:lnTo>
                  <a:lnTo>
                    <a:pt x="23" y="49"/>
                  </a:lnTo>
                  <a:lnTo>
                    <a:pt x="23" y="47"/>
                  </a:lnTo>
                  <a:lnTo>
                    <a:pt x="23" y="49"/>
                  </a:lnTo>
                  <a:lnTo>
                    <a:pt x="21" y="51"/>
                  </a:lnTo>
                  <a:lnTo>
                    <a:pt x="7" y="47"/>
                  </a:lnTo>
                  <a:lnTo>
                    <a:pt x="4" y="44"/>
                  </a:lnTo>
                  <a:lnTo>
                    <a:pt x="0" y="42"/>
                  </a:lnTo>
                  <a:lnTo>
                    <a:pt x="2" y="35"/>
                  </a:lnTo>
                  <a:lnTo>
                    <a:pt x="9" y="28"/>
                  </a:lnTo>
                  <a:lnTo>
                    <a:pt x="14" y="21"/>
                  </a:lnTo>
                  <a:lnTo>
                    <a:pt x="16" y="14"/>
                  </a:lnTo>
                  <a:lnTo>
                    <a:pt x="16" y="5"/>
                  </a:lnTo>
                  <a:lnTo>
                    <a:pt x="16" y="2"/>
                  </a:lnTo>
                  <a:lnTo>
                    <a:pt x="18" y="0"/>
                  </a:lnTo>
                  <a:lnTo>
                    <a:pt x="21" y="0"/>
                  </a:lnTo>
                  <a:lnTo>
                    <a:pt x="21" y="5"/>
                  </a:lnTo>
                  <a:lnTo>
                    <a:pt x="21"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18" name="Freeform 170"/>
            <p:cNvSpPr>
              <a:spLocks/>
            </p:cNvSpPr>
            <p:nvPr/>
          </p:nvSpPr>
          <p:spPr bwMode="auto">
            <a:xfrm>
              <a:off x="3554" y="992"/>
              <a:ext cx="28" cy="10"/>
            </a:xfrm>
            <a:custGeom>
              <a:avLst/>
              <a:gdLst>
                <a:gd name="T0" fmla="*/ 28 w 28"/>
                <a:gd name="T1" fmla="*/ 3 h 10"/>
                <a:gd name="T2" fmla="*/ 28 w 28"/>
                <a:gd name="T3" fmla="*/ 5 h 10"/>
                <a:gd name="T4" fmla="*/ 28 w 28"/>
                <a:gd name="T5" fmla="*/ 7 h 10"/>
                <a:gd name="T6" fmla="*/ 26 w 28"/>
                <a:gd name="T7" fmla="*/ 10 h 10"/>
                <a:gd name="T8" fmla="*/ 26 w 28"/>
                <a:gd name="T9" fmla="*/ 10 h 10"/>
                <a:gd name="T10" fmla="*/ 21 w 28"/>
                <a:gd name="T11" fmla="*/ 7 h 10"/>
                <a:gd name="T12" fmla="*/ 19 w 28"/>
                <a:gd name="T13" fmla="*/ 10 h 10"/>
                <a:gd name="T14" fmla="*/ 16 w 28"/>
                <a:gd name="T15" fmla="*/ 7 h 10"/>
                <a:gd name="T16" fmla="*/ 12 w 28"/>
                <a:gd name="T17" fmla="*/ 7 h 10"/>
                <a:gd name="T18" fmla="*/ 9 w 28"/>
                <a:gd name="T19" fmla="*/ 7 h 10"/>
                <a:gd name="T20" fmla="*/ 5 w 28"/>
                <a:gd name="T21" fmla="*/ 5 h 10"/>
                <a:gd name="T22" fmla="*/ 2 w 28"/>
                <a:gd name="T23" fmla="*/ 10 h 10"/>
                <a:gd name="T24" fmla="*/ 0 w 28"/>
                <a:gd name="T25" fmla="*/ 7 h 10"/>
                <a:gd name="T26" fmla="*/ 0 w 28"/>
                <a:gd name="T27" fmla="*/ 3 h 10"/>
                <a:gd name="T28" fmla="*/ 2 w 28"/>
                <a:gd name="T29" fmla="*/ 0 h 10"/>
                <a:gd name="T30" fmla="*/ 14 w 28"/>
                <a:gd name="T31" fmla="*/ 3 h 10"/>
                <a:gd name="T32" fmla="*/ 28 w 28"/>
                <a:gd name="T33" fmla="*/ 3 h 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
                <a:gd name="T52" fmla="*/ 0 h 10"/>
                <a:gd name="T53" fmla="*/ 28 w 28"/>
                <a:gd name="T54" fmla="*/ 10 h 1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 h="10">
                  <a:moveTo>
                    <a:pt x="28" y="3"/>
                  </a:moveTo>
                  <a:lnTo>
                    <a:pt x="28" y="5"/>
                  </a:lnTo>
                  <a:lnTo>
                    <a:pt x="28" y="7"/>
                  </a:lnTo>
                  <a:lnTo>
                    <a:pt x="26" y="10"/>
                  </a:lnTo>
                  <a:lnTo>
                    <a:pt x="21" y="7"/>
                  </a:lnTo>
                  <a:lnTo>
                    <a:pt x="19" y="10"/>
                  </a:lnTo>
                  <a:lnTo>
                    <a:pt x="16" y="7"/>
                  </a:lnTo>
                  <a:lnTo>
                    <a:pt x="12" y="7"/>
                  </a:lnTo>
                  <a:lnTo>
                    <a:pt x="9" y="7"/>
                  </a:lnTo>
                  <a:lnTo>
                    <a:pt x="5" y="5"/>
                  </a:lnTo>
                  <a:lnTo>
                    <a:pt x="2" y="10"/>
                  </a:lnTo>
                  <a:lnTo>
                    <a:pt x="0" y="7"/>
                  </a:lnTo>
                  <a:lnTo>
                    <a:pt x="0" y="3"/>
                  </a:lnTo>
                  <a:lnTo>
                    <a:pt x="2" y="0"/>
                  </a:lnTo>
                  <a:lnTo>
                    <a:pt x="14" y="3"/>
                  </a:lnTo>
                  <a:lnTo>
                    <a:pt x="28"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19" name="Freeform 171"/>
            <p:cNvSpPr>
              <a:spLocks/>
            </p:cNvSpPr>
            <p:nvPr/>
          </p:nvSpPr>
          <p:spPr bwMode="auto">
            <a:xfrm>
              <a:off x="3526" y="1046"/>
              <a:ext cx="35" cy="14"/>
            </a:xfrm>
            <a:custGeom>
              <a:avLst/>
              <a:gdLst>
                <a:gd name="T0" fmla="*/ 7 w 35"/>
                <a:gd name="T1" fmla="*/ 5 h 14"/>
                <a:gd name="T2" fmla="*/ 9 w 35"/>
                <a:gd name="T3" fmla="*/ 7 h 14"/>
                <a:gd name="T4" fmla="*/ 14 w 35"/>
                <a:gd name="T5" fmla="*/ 7 h 14"/>
                <a:gd name="T6" fmla="*/ 19 w 35"/>
                <a:gd name="T7" fmla="*/ 9 h 14"/>
                <a:gd name="T8" fmla="*/ 28 w 35"/>
                <a:gd name="T9" fmla="*/ 9 h 14"/>
                <a:gd name="T10" fmla="*/ 35 w 35"/>
                <a:gd name="T11" fmla="*/ 9 h 14"/>
                <a:gd name="T12" fmla="*/ 33 w 35"/>
                <a:gd name="T13" fmla="*/ 14 h 14"/>
                <a:gd name="T14" fmla="*/ 26 w 35"/>
                <a:gd name="T15" fmla="*/ 12 h 14"/>
                <a:gd name="T16" fmla="*/ 16 w 35"/>
                <a:gd name="T17" fmla="*/ 12 h 14"/>
                <a:gd name="T18" fmla="*/ 14 w 35"/>
                <a:gd name="T19" fmla="*/ 12 h 14"/>
                <a:gd name="T20" fmla="*/ 9 w 35"/>
                <a:gd name="T21" fmla="*/ 12 h 14"/>
                <a:gd name="T22" fmla="*/ 5 w 35"/>
                <a:gd name="T23" fmla="*/ 12 h 14"/>
                <a:gd name="T24" fmla="*/ 0 w 35"/>
                <a:gd name="T25" fmla="*/ 9 h 14"/>
                <a:gd name="T26" fmla="*/ 2 w 35"/>
                <a:gd name="T27" fmla="*/ 2 h 14"/>
                <a:gd name="T28" fmla="*/ 7 w 35"/>
                <a:gd name="T29" fmla="*/ 0 h 14"/>
                <a:gd name="T30" fmla="*/ 9 w 35"/>
                <a:gd name="T31" fmla="*/ 0 h 14"/>
                <a:gd name="T32" fmla="*/ 7 w 35"/>
                <a:gd name="T33" fmla="*/ 2 h 14"/>
                <a:gd name="T34" fmla="*/ 7 w 35"/>
                <a:gd name="T35" fmla="*/ 5 h 1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5"/>
                <a:gd name="T55" fmla="*/ 0 h 14"/>
                <a:gd name="T56" fmla="*/ 35 w 35"/>
                <a:gd name="T57" fmla="*/ 14 h 1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5" h="14">
                  <a:moveTo>
                    <a:pt x="7" y="5"/>
                  </a:moveTo>
                  <a:lnTo>
                    <a:pt x="9" y="7"/>
                  </a:lnTo>
                  <a:lnTo>
                    <a:pt x="14" y="7"/>
                  </a:lnTo>
                  <a:lnTo>
                    <a:pt x="19" y="9"/>
                  </a:lnTo>
                  <a:lnTo>
                    <a:pt x="28" y="9"/>
                  </a:lnTo>
                  <a:lnTo>
                    <a:pt x="35" y="9"/>
                  </a:lnTo>
                  <a:lnTo>
                    <a:pt x="33" y="14"/>
                  </a:lnTo>
                  <a:lnTo>
                    <a:pt x="26" y="12"/>
                  </a:lnTo>
                  <a:lnTo>
                    <a:pt x="16" y="12"/>
                  </a:lnTo>
                  <a:lnTo>
                    <a:pt x="14" y="12"/>
                  </a:lnTo>
                  <a:lnTo>
                    <a:pt x="9" y="12"/>
                  </a:lnTo>
                  <a:lnTo>
                    <a:pt x="5" y="12"/>
                  </a:lnTo>
                  <a:lnTo>
                    <a:pt x="0" y="9"/>
                  </a:lnTo>
                  <a:lnTo>
                    <a:pt x="2" y="2"/>
                  </a:lnTo>
                  <a:lnTo>
                    <a:pt x="7" y="0"/>
                  </a:lnTo>
                  <a:lnTo>
                    <a:pt x="9" y="0"/>
                  </a:lnTo>
                  <a:lnTo>
                    <a:pt x="7" y="2"/>
                  </a:lnTo>
                  <a:lnTo>
                    <a:pt x="7"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20" name="Freeform 172"/>
            <p:cNvSpPr>
              <a:spLocks/>
            </p:cNvSpPr>
            <p:nvPr/>
          </p:nvSpPr>
          <p:spPr bwMode="auto">
            <a:xfrm>
              <a:off x="3887" y="1060"/>
              <a:ext cx="142" cy="102"/>
            </a:xfrm>
            <a:custGeom>
              <a:avLst/>
              <a:gdLst>
                <a:gd name="T0" fmla="*/ 86 w 142"/>
                <a:gd name="T1" fmla="*/ 5 h 102"/>
                <a:gd name="T2" fmla="*/ 93 w 142"/>
                <a:gd name="T3" fmla="*/ 12 h 102"/>
                <a:gd name="T4" fmla="*/ 105 w 142"/>
                <a:gd name="T5" fmla="*/ 23 h 102"/>
                <a:gd name="T6" fmla="*/ 112 w 142"/>
                <a:gd name="T7" fmla="*/ 21 h 102"/>
                <a:gd name="T8" fmla="*/ 123 w 142"/>
                <a:gd name="T9" fmla="*/ 19 h 102"/>
                <a:gd name="T10" fmla="*/ 137 w 142"/>
                <a:gd name="T11" fmla="*/ 42 h 102"/>
                <a:gd name="T12" fmla="*/ 142 w 142"/>
                <a:gd name="T13" fmla="*/ 77 h 102"/>
                <a:gd name="T14" fmla="*/ 133 w 142"/>
                <a:gd name="T15" fmla="*/ 93 h 102"/>
                <a:gd name="T16" fmla="*/ 128 w 142"/>
                <a:gd name="T17" fmla="*/ 102 h 102"/>
                <a:gd name="T18" fmla="*/ 128 w 142"/>
                <a:gd name="T19" fmla="*/ 93 h 102"/>
                <a:gd name="T20" fmla="*/ 128 w 142"/>
                <a:gd name="T21" fmla="*/ 86 h 102"/>
                <a:gd name="T22" fmla="*/ 128 w 142"/>
                <a:gd name="T23" fmla="*/ 77 h 102"/>
                <a:gd name="T24" fmla="*/ 123 w 142"/>
                <a:gd name="T25" fmla="*/ 63 h 102"/>
                <a:gd name="T26" fmla="*/ 114 w 142"/>
                <a:gd name="T27" fmla="*/ 47 h 102"/>
                <a:gd name="T28" fmla="*/ 105 w 142"/>
                <a:gd name="T29" fmla="*/ 40 h 102"/>
                <a:gd name="T30" fmla="*/ 100 w 142"/>
                <a:gd name="T31" fmla="*/ 30 h 102"/>
                <a:gd name="T32" fmla="*/ 91 w 142"/>
                <a:gd name="T33" fmla="*/ 35 h 102"/>
                <a:gd name="T34" fmla="*/ 84 w 142"/>
                <a:gd name="T35" fmla="*/ 37 h 102"/>
                <a:gd name="T36" fmla="*/ 74 w 142"/>
                <a:gd name="T37" fmla="*/ 40 h 102"/>
                <a:gd name="T38" fmla="*/ 63 w 142"/>
                <a:gd name="T39" fmla="*/ 35 h 102"/>
                <a:gd name="T40" fmla="*/ 49 w 142"/>
                <a:gd name="T41" fmla="*/ 42 h 102"/>
                <a:gd name="T42" fmla="*/ 32 w 142"/>
                <a:gd name="T43" fmla="*/ 49 h 102"/>
                <a:gd name="T44" fmla="*/ 25 w 142"/>
                <a:gd name="T45" fmla="*/ 51 h 102"/>
                <a:gd name="T46" fmla="*/ 18 w 142"/>
                <a:gd name="T47" fmla="*/ 61 h 102"/>
                <a:gd name="T48" fmla="*/ 11 w 142"/>
                <a:gd name="T49" fmla="*/ 72 h 102"/>
                <a:gd name="T50" fmla="*/ 4 w 142"/>
                <a:gd name="T51" fmla="*/ 74 h 102"/>
                <a:gd name="T52" fmla="*/ 2 w 142"/>
                <a:gd name="T53" fmla="*/ 65 h 102"/>
                <a:gd name="T54" fmla="*/ 2 w 142"/>
                <a:gd name="T55" fmla="*/ 56 h 102"/>
                <a:gd name="T56" fmla="*/ 9 w 142"/>
                <a:gd name="T57" fmla="*/ 40 h 102"/>
                <a:gd name="T58" fmla="*/ 18 w 142"/>
                <a:gd name="T59" fmla="*/ 30 h 102"/>
                <a:gd name="T60" fmla="*/ 30 w 142"/>
                <a:gd name="T61" fmla="*/ 19 h 102"/>
                <a:gd name="T62" fmla="*/ 58 w 142"/>
                <a:gd name="T63" fmla="*/ 5 h 102"/>
                <a:gd name="T64" fmla="*/ 77 w 142"/>
                <a:gd name="T65" fmla="*/ 0 h 102"/>
                <a:gd name="T66" fmla="*/ 84 w 142"/>
                <a:gd name="T67" fmla="*/ 2 h 10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42"/>
                <a:gd name="T103" fmla="*/ 0 h 102"/>
                <a:gd name="T104" fmla="*/ 142 w 142"/>
                <a:gd name="T105" fmla="*/ 102 h 10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42" h="102">
                  <a:moveTo>
                    <a:pt x="84" y="5"/>
                  </a:moveTo>
                  <a:lnTo>
                    <a:pt x="86" y="5"/>
                  </a:lnTo>
                  <a:lnTo>
                    <a:pt x="88" y="7"/>
                  </a:lnTo>
                  <a:lnTo>
                    <a:pt x="93" y="12"/>
                  </a:lnTo>
                  <a:lnTo>
                    <a:pt x="100" y="19"/>
                  </a:lnTo>
                  <a:lnTo>
                    <a:pt x="105" y="23"/>
                  </a:lnTo>
                  <a:lnTo>
                    <a:pt x="109" y="23"/>
                  </a:lnTo>
                  <a:lnTo>
                    <a:pt x="112" y="21"/>
                  </a:lnTo>
                  <a:lnTo>
                    <a:pt x="116" y="21"/>
                  </a:lnTo>
                  <a:lnTo>
                    <a:pt x="123" y="19"/>
                  </a:lnTo>
                  <a:lnTo>
                    <a:pt x="130" y="30"/>
                  </a:lnTo>
                  <a:lnTo>
                    <a:pt x="137" y="42"/>
                  </a:lnTo>
                  <a:lnTo>
                    <a:pt x="142" y="68"/>
                  </a:lnTo>
                  <a:lnTo>
                    <a:pt x="142" y="77"/>
                  </a:lnTo>
                  <a:lnTo>
                    <a:pt x="137" y="86"/>
                  </a:lnTo>
                  <a:lnTo>
                    <a:pt x="133" y="93"/>
                  </a:lnTo>
                  <a:lnTo>
                    <a:pt x="130" y="102"/>
                  </a:lnTo>
                  <a:lnTo>
                    <a:pt x="128" y="102"/>
                  </a:lnTo>
                  <a:lnTo>
                    <a:pt x="128" y="100"/>
                  </a:lnTo>
                  <a:lnTo>
                    <a:pt x="128" y="93"/>
                  </a:lnTo>
                  <a:lnTo>
                    <a:pt x="128" y="91"/>
                  </a:lnTo>
                  <a:lnTo>
                    <a:pt x="128" y="86"/>
                  </a:lnTo>
                  <a:lnTo>
                    <a:pt x="126" y="81"/>
                  </a:lnTo>
                  <a:lnTo>
                    <a:pt x="128" y="77"/>
                  </a:lnTo>
                  <a:lnTo>
                    <a:pt x="128" y="70"/>
                  </a:lnTo>
                  <a:lnTo>
                    <a:pt x="123" y="63"/>
                  </a:lnTo>
                  <a:lnTo>
                    <a:pt x="119" y="49"/>
                  </a:lnTo>
                  <a:lnTo>
                    <a:pt x="114" y="47"/>
                  </a:lnTo>
                  <a:lnTo>
                    <a:pt x="109" y="42"/>
                  </a:lnTo>
                  <a:lnTo>
                    <a:pt x="105" y="40"/>
                  </a:lnTo>
                  <a:lnTo>
                    <a:pt x="102" y="33"/>
                  </a:lnTo>
                  <a:lnTo>
                    <a:pt x="100" y="30"/>
                  </a:lnTo>
                  <a:lnTo>
                    <a:pt x="95" y="33"/>
                  </a:lnTo>
                  <a:lnTo>
                    <a:pt x="91" y="35"/>
                  </a:lnTo>
                  <a:lnTo>
                    <a:pt x="88" y="37"/>
                  </a:lnTo>
                  <a:lnTo>
                    <a:pt x="84" y="37"/>
                  </a:lnTo>
                  <a:lnTo>
                    <a:pt x="79" y="40"/>
                  </a:lnTo>
                  <a:lnTo>
                    <a:pt x="74" y="40"/>
                  </a:lnTo>
                  <a:lnTo>
                    <a:pt x="70" y="37"/>
                  </a:lnTo>
                  <a:lnTo>
                    <a:pt x="63" y="35"/>
                  </a:lnTo>
                  <a:lnTo>
                    <a:pt x="56" y="37"/>
                  </a:lnTo>
                  <a:lnTo>
                    <a:pt x="49" y="42"/>
                  </a:lnTo>
                  <a:lnTo>
                    <a:pt x="42" y="47"/>
                  </a:lnTo>
                  <a:lnTo>
                    <a:pt x="32" y="49"/>
                  </a:lnTo>
                  <a:lnTo>
                    <a:pt x="30" y="49"/>
                  </a:lnTo>
                  <a:lnTo>
                    <a:pt x="25" y="51"/>
                  </a:lnTo>
                  <a:lnTo>
                    <a:pt x="21" y="56"/>
                  </a:lnTo>
                  <a:lnTo>
                    <a:pt x="18" y="61"/>
                  </a:lnTo>
                  <a:lnTo>
                    <a:pt x="16" y="68"/>
                  </a:lnTo>
                  <a:lnTo>
                    <a:pt x="11" y="72"/>
                  </a:lnTo>
                  <a:lnTo>
                    <a:pt x="7" y="81"/>
                  </a:lnTo>
                  <a:lnTo>
                    <a:pt x="4" y="74"/>
                  </a:lnTo>
                  <a:lnTo>
                    <a:pt x="4" y="70"/>
                  </a:lnTo>
                  <a:lnTo>
                    <a:pt x="2" y="65"/>
                  </a:lnTo>
                  <a:lnTo>
                    <a:pt x="0" y="61"/>
                  </a:lnTo>
                  <a:lnTo>
                    <a:pt x="2" y="56"/>
                  </a:lnTo>
                  <a:lnTo>
                    <a:pt x="2" y="47"/>
                  </a:lnTo>
                  <a:lnTo>
                    <a:pt x="9" y="40"/>
                  </a:lnTo>
                  <a:lnTo>
                    <a:pt x="16" y="35"/>
                  </a:lnTo>
                  <a:lnTo>
                    <a:pt x="18" y="30"/>
                  </a:lnTo>
                  <a:lnTo>
                    <a:pt x="21" y="28"/>
                  </a:lnTo>
                  <a:lnTo>
                    <a:pt x="30" y="19"/>
                  </a:lnTo>
                  <a:lnTo>
                    <a:pt x="42" y="12"/>
                  </a:lnTo>
                  <a:lnTo>
                    <a:pt x="58" y="5"/>
                  </a:lnTo>
                  <a:lnTo>
                    <a:pt x="67" y="0"/>
                  </a:lnTo>
                  <a:lnTo>
                    <a:pt x="77" y="0"/>
                  </a:lnTo>
                  <a:lnTo>
                    <a:pt x="81" y="2"/>
                  </a:lnTo>
                  <a:lnTo>
                    <a:pt x="84" y="2"/>
                  </a:lnTo>
                  <a:lnTo>
                    <a:pt x="84"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21" name="Freeform 173"/>
            <p:cNvSpPr>
              <a:spLocks/>
            </p:cNvSpPr>
            <p:nvPr/>
          </p:nvSpPr>
          <p:spPr bwMode="auto">
            <a:xfrm>
              <a:off x="3535" y="1065"/>
              <a:ext cx="14" cy="7"/>
            </a:xfrm>
            <a:custGeom>
              <a:avLst/>
              <a:gdLst>
                <a:gd name="T0" fmla="*/ 14 w 14"/>
                <a:gd name="T1" fmla="*/ 2 h 7"/>
                <a:gd name="T2" fmla="*/ 14 w 14"/>
                <a:gd name="T3" fmla="*/ 2 h 7"/>
                <a:gd name="T4" fmla="*/ 12 w 14"/>
                <a:gd name="T5" fmla="*/ 4 h 7"/>
                <a:gd name="T6" fmla="*/ 12 w 14"/>
                <a:gd name="T7" fmla="*/ 7 h 7"/>
                <a:gd name="T8" fmla="*/ 10 w 14"/>
                <a:gd name="T9" fmla="*/ 7 h 7"/>
                <a:gd name="T10" fmla="*/ 3 w 14"/>
                <a:gd name="T11" fmla="*/ 4 h 7"/>
                <a:gd name="T12" fmla="*/ 0 w 14"/>
                <a:gd name="T13" fmla="*/ 4 h 7"/>
                <a:gd name="T14" fmla="*/ 0 w 14"/>
                <a:gd name="T15" fmla="*/ 2 h 7"/>
                <a:gd name="T16" fmla="*/ 7 w 14"/>
                <a:gd name="T17" fmla="*/ 0 h 7"/>
                <a:gd name="T18" fmla="*/ 12 w 14"/>
                <a:gd name="T19" fmla="*/ 0 h 7"/>
                <a:gd name="T20" fmla="*/ 14 w 14"/>
                <a:gd name="T21" fmla="*/ 2 h 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
                <a:gd name="T34" fmla="*/ 0 h 7"/>
                <a:gd name="T35" fmla="*/ 14 w 14"/>
                <a:gd name="T36" fmla="*/ 7 h 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 h="7">
                  <a:moveTo>
                    <a:pt x="14" y="2"/>
                  </a:moveTo>
                  <a:lnTo>
                    <a:pt x="14" y="2"/>
                  </a:lnTo>
                  <a:lnTo>
                    <a:pt x="12" y="4"/>
                  </a:lnTo>
                  <a:lnTo>
                    <a:pt x="12" y="7"/>
                  </a:lnTo>
                  <a:lnTo>
                    <a:pt x="10" y="7"/>
                  </a:lnTo>
                  <a:lnTo>
                    <a:pt x="3" y="4"/>
                  </a:lnTo>
                  <a:lnTo>
                    <a:pt x="0" y="4"/>
                  </a:lnTo>
                  <a:lnTo>
                    <a:pt x="0" y="2"/>
                  </a:lnTo>
                  <a:lnTo>
                    <a:pt x="7" y="0"/>
                  </a:lnTo>
                  <a:lnTo>
                    <a:pt x="12" y="0"/>
                  </a:lnTo>
                  <a:lnTo>
                    <a:pt x="1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22" name="Freeform 174"/>
            <p:cNvSpPr>
              <a:spLocks/>
            </p:cNvSpPr>
            <p:nvPr/>
          </p:nvSpPr>
          <p:spPr bwMode="auto">
            <a:xfrm>
              <a:off x="3575" y="1072"/>
              <a:ext cx="60" cy="62"/>
            </a:xfrm>
            <a:custGeom>
              <a:avLst/>
              <a:gdLst>
                <a:gd name="T0" fmla="*/ 56 w 60"/>
                <a:gd name="T1" fmla="*/ 14 h 62"/>
                <a:gd name="T2" fmla="*/ 30 w 60"/>
                <a:gd name="T3" fmla="*/ 35 h 62"/>
                <a:gd name="T4" fmla="*/ 28 w 60"/>
                <a:gd name="T5" fmla="*/ 35 h 62"/>
                <a:gd name="T6" fmla="*/ 16 w 60"/>
                <a:gd name="T7" fmla="*/ 49 h 62"/>
                <a:gd name="T8" fmla="*/ 7 w 60"/>
                <a:gd name="T9" fmla="*/ 62 h 62"/>
                <a:gd name="T10" fmla="*/ 5 w 60"/>
                <a:gd name="T11" fmla="*/ 51 h 62"/>
                <a:gd name="T12" fmla="*/ 2 w 60"/>
                <a:gd name="T13" fmla="*/ 46 h 62"/>
                <a:gd name="T14" fmla="*/ 0 w 60"/>
                <a:gd name="T15" fmla="*/ 42 h 62"/>
                <a:gd name="T16" fmla="*/ 0 w 60"/>
                <a:gd name="T17" fmla="*/ 37 h 62"/>
                <a:gd name="T18" fmla="*/ 0 w 60"/>
                <a:gd name="T19" fmla="*/ 35 h 62"/>
                <a:gd name="T20" fmla="*/ 7 w 60"/>
                <a:gd name="T21" fmla="*/ 30 h 62"/>
                <a:gd name="T22" fmla="*/ 16 w 60"/>
                <a:gd name="T23" fmla="*/ 28 h 62"/>
                <a:gd name="T24" fmla="*/ 23 w 60"/>
                <a:gd name="T25" fmla="*/ 23 h 62"/>
                <a:gd name="T26" fmla="*/ 30 w 60"/>
                <a:gd name="T27" fmla="*/ 18 h 62"/>
                <a:gd name="T28" fmla="*/ 39 w 60"/>
                <a:gd name="T29" fmla="*/ 16 h 62"/>
                <a:gd name="T30" fmla="*/ 49 w 60"/>
                <a:gd name="T31" fmla="*/ 9 h 62"/>
                <a:gd name="T32" fmla="*/ 58 w 60"/>
                <a:gd name="T33" fmla="*/ 0 h 62"/>
                <a:gd name="T34" fmla="*/ 60 w 60"/>
                <a:gd name="T35" fmla="*/ 4 h 62"/>
                <a:gd name="T36" fmla="*/ 60 w 60"/>
                <a:gd name="T37" fmla="*/ 9 h 62"/>
                <a:gd name="T38" fmla="*/ 56 w 60"/>
                <a:gd name="T39" fmla="*/ 14 h 6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0"/>
                <a:gd name="T61" fmla="*/ 0 h 62"/>
                <a:gd name="T62" fmla="*/ 60 w 60"/>
                <a:gd name="T63" fmla="*/ 62 h 6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0" h="62">
                  <a:moveTo>
                    <a:pt x="56" y="14"/>
                  </a:moveTo>
                  <a:lnTo>
                    <a:pt x="30" y="35"/>
                  </a:lnTo>
                  <a:lnTo>
                    <a:pt x="28" y="35"/>
                  </a:lnTo>
                  <a:lnTo>
                    <a:pt x="16" y="49"/>
                  </a:lnTo>
                  <a:lnTo>
                    <a:pt x="7" y="62"/>
                  </a:lnTo>
                  <a:lnTo>
                    <a:pt x="5" y="51"/>
                  </a:lnTo>
                  <a:lnTo>
                    <a:pt x="2" y="46"/>
                  </a:lnTo>
                  <a:lnTo>
                    <a:pt x="0" y="42"/>
                  </a:lnTo>
                  <a:lnTo>
                    <a:pt x="0" y="37"/>
                  </a:lnTo>
                  <a:lnTo>
                    <a:pt x="0" y="35"/>
                  </a:lnTo>
                  <a:lnTo>
                    <a:pt x="7" y="30"/>
                  </a:lnTo>
                  <a:lnTo>
                    <a:pt x="16" y="28"/>
                  </a:lnTo>
                  <a:lnTo>
                    <a:pt x="23" y="23"/>
                  </a:lnTo>
                  <a:lnTo>
                    <a:pt x="30" y="18"/>
                  </a:lnTo>
                  <a:lnTo>
                    <a:pt x="39" y="16"/>
                  </a:lnTo>
                  <a:lnTo>
                    <a:pt x="49" y="9"/>
                  </a:lnTo>
                  <a:lnTo>
                    <a:pt x="58" y="0"/>
                  </a:lnTo>
                  <a:lnTo>
                    <a:pt x="60" y="4"/>
                  </a:lnTo>
                  <a:lnTo>
                    <a:pt x="60" y="9"/>
                  </a:lnTo>
                  <a:lnTo>
                    <a:pt x="56"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23" name="Freeform 175"/>
            <p:cNvSpPr>
              <a:spLocks/>
            </p:cNvSpPr>
            <p:nvPr/>
          </p:nvSpPr>
          <p:spPr bwMode="auto">
            <a:xfrm>
              <a:off x="3563" y="1083"/>
              <a:ext cx="175" cy="284"/>
            </a:xfrm>
            <a:custGeom>
              <a:avLst/>
              <a:gdLst>
                <a:gd name="T0" fmla="*/ 96 w 175"/>
                <a:gd name="T1" fmla="*/ 12 h 284"/>
                <a:gd name="T2" fmla="*/ 112 w 175"/>
                <a:gd name="T3" fmla="*/ 5 h 284"/>
                <a:gd name="T4" fmla="*/ 135 w 175"/>
                <a:gd name="T5" fmla="*/ 17 h 284"/>
                <a:gd name="T6" fmla="*/ 145 w 175"/>
                <a:gd name="T7" fmla="*/ 51 h 284"/>
                <a:gd name="T8" fmla="*/ 168 w 175"/>
                <a:gd name="T9" fmla="*/ 126 h 284"/>
                <a:gd name="T10" fmla="*/ 173 w 175"/>
                <a:gd name="T11" fmla="*/ 168 h 284"/>
                <a:gd name="T12" fmla="*/ 161 w 175"/>
                <a:gd name="T13" fmla="*/ 182 h 284"/>
                <a:gd name="T14" fmla="*/ 138 w 175"/>
                <a:gd name="T15" fmla="*/ 219 h 284"/>
                <a:gd name="T16" fmla="*/ 110 w 175"/>
                <a:gd name="T17" fmla="*/ 259 h 284"/>
                <a:gd name="T18" fmla="*/ 84 w 175"/>
                <a:gd name="T19" fmla="*/ 275 h 284"/>
                <a:gd name="T20" fmla="*/ 77 w 175"/>
                <a:gd name="T21" fmla="*/ 280 h 284"/>
                <a:gd name="T22" fmla="*/ 56 w 175"/>
                <a:gd name="T23" fmla="*/ 284 h 284"/>
                <a:gd name="T24" fmla="*/ 49 w 175"/>
                <a:gd name="T25" fmla="*/ 249 h 284"/>
                <a:gd name="T26" fmla="*/ 49 w 175"/>
                <a:gd name="T27" fmla="*/ 235 h 284"/>
                <a:gd name="T28" fmla="*/ 56 w 175"/>
                <a:gd name="T29" fmla="*/ 231 h 284"/>
                <a:gd name="T30" fmla="*/ 65 w 175"/>
                <a:gd name="T31" fmla="*/ 245 h 284"/>
                <a:gd name="T32" fmla="*/ 68 w 175"/>
                <a:gd name="T33" fmla="*/ 238 h 284"/>
                <a:gd name="T34" fmla="*/ 75 w 175"/>
                <a:gd name="T35" fmla="*/ 219 h 284"/>
                <a:gd name="T36" fmla="*/ 91 w 175"/>
                <a:gd name="T37" fmla="*/ 205 h 284"/>
                <a:gd name="T38" fmla="*/ 110 w 175"/>
                <a:gd name="T39" fmla="*/ 182 h 284"/>
                <a:gd name="T40" fmla="*/ 128 w 175"/>
                <a:gd name="T41" fmla="*/ 163 h 284"/>
                <a:gd name="T42" fmla="*/ 138 w 175"/>
                <a:gd name="T43" fmla="*/ 166 h 284"/>
                <a:gd name="T44" fmla="*/ 133 w 175"/>
                <a:gd name="T45" fmla="*/ 159 h 284"/>
                <a:gd name="T46" fmla="*/ 121 w 175"/>
                <a:gd name="T47" fmla="*/ 156 h 284"/>
                <a:gd name="T48" fmla="*/ 133 w 175"/>
                <a:gd name="T49" fmla="*/ 154 h 284"/>
                <a:gd name="T50" fmla="*/ 131 w 175"/>
                <a:gd name="T51" fmla="*/ 149 h 284"/>
                <a:gd name="T52" fmla="*/ 117 w 175"/>
                <a:gd name="T53" fmla="*/ 145 h 284"/>
                <a:gd name="T54" fmla="*/ 112 w 175"/>
                <a:gd name="T55" fmla="*/ 114 h 284"/>
                <a:gd name="T56" fmla="*/ 103 w 175"/>
                <a:gd name="T57" fmla="*/ 91 h 284"/>
                <a:gd name="T58" fmla="*/ 96 w 175"/>
                <a:gd name="T59" fmla="*/ 72 h 284"/>
                <a:gd name="T60" fmla="*/ 93 w 175"/>
                <a:gd name="T61" fmla="*/ 79 h 284"/>
                <a:gd name="T62" fmla="*/ 91 w 175"/>
                <a:gd name="T63" fmla="*/ 82 h 284"/>
                <a:gd name="T64" fmla="*/ 86 w 175"/>
                <a:gd name="T65" fmla="*/ 75 h 284"/>
                <a:gd name="T66" fmla="*/ 96 w 175"/>
                <a:gd name="T67" fmla="*/ 93 h 284"/>
                <a:gd name="T68" fmla="*/ 107 w 175"/>
                <a:gd name="T69" fmla="*/ 121 h 284"/>
                <a:gd name="T70" fmla="*/ 112 w 175"/>
                <a:gd name="T71" fmla="*/ 154 h 284"/>
                <a:gd name="T72" fmla="*/ 114 w 175"/>
                <a:gd name="T73" fmla="*/ 163 h 284"/>
                <a:gd name="T74" fmla="*/ 105 w 175"/>
                <a:gd name="T75" fmla="*/ 175 h 284"/>
                <a:gd name="T76" fmla="*/ 86 w 175"/>
                <a:gd name="T77" fmla="*/ 201 h 284"/>
                <a:gd name="T78" fmla="*/ 68 w 175"/>
                <a:gd name="T79" fmla="*/ 219 h 284"/>
                <a:gd name="T80" fmla="*/ 54 w 175"/>
                <a:gd name="T81" fmla="*/ 224 h 284"/>
                <a:gd name="T82" fmla="*/ 47 w 175"/>
                <a:gd name="T83" fmla="*/ 228 h 284"/>
                <a:gd name="T84" fmla="*/ 37 w 175"/>
                <a:gd name="T85" fmla="*/ 231 h 284"/>
                <a:gd name="T86" fmla="*/ 28 w 175"/>
                <a:gd name="T87" fmla="*/ 233 h 284"/>
                <a:gd name="T88" fmla="*/ 19 w 175"/>
                <a:gd name="T89" fmla="*/ 224 h 284"/>
                <a:gd name="T90" fmla="*/ 14 w 175"/>
                <a:gd name="T91" fmla="*/ 212 h 284"/>
                <a:gd name="T92" fmla="*/ 17 w 175"/>
                <a:gd name="T93" fmla="*/ 182 h 284"/>
                <a:gd name="T94" fmla="*/ 26 w 175"/>
                <a:gd name="T95" fmla="*/ 175 h 284"/>
                <a:gd name="T96" fmla="*/ 14 w 175"/>
                <a:gd name="T97" fmla="*/ 163 h 284"/>
                <a:gd name="T98" fmla="*/ 3 w 175"/>
                <a:gd name="T99" fmla="*/ 91 h 284"/>
                <a:gd name="T100" fmla="*/ 14 w 175"/>
                <a:gd name="T101" fmla="*/ 58 h 284"/>
                <a:gd name="T102" fmla="*/ 19 w 175"/>
                <a:gd name="T103" fmla="*/ 65 h 284"/>
                <a:gd name="T104" fmla="*/ 26 w 175"/>
                <a:gd name="T105" fmla="*/ 51 h 284"/>
                <a:gd name="T106" fmla="*/ 40 w 175"/>
                <a:gd name="T107" fmla="*/ 33 h 284"/>
                <a:gd name="T108" fmla="*/ 65 w 175"/>
                <a:gd name="T109" fmla="*/ 14 h 284"/>
                <a:gd name="T110" fmla="*/ 75 w 175"/>
                <a:gd name="T111" fmla="*/ 3 h 284"/>
                <a:gd name="T112" fmla="*/ 82 w 175"/>
                <a:gd name="T113" fmla="*/ 3 h 2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75"/>
                <a:gd name="T172" fmla="*/ 0 h 284"/>
                <a:gd name="T173" fmla="*/ 175 w 175"/>
                <a:gd name="T174" fmla="*/ 284 h 2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75" h="284">
                  <a:moveTo>
                    <a:pt x="84" y="7"/>
                  </a:moveTo>
                  <a:lnTo>
                    <a:pt x="93" y="12"/>
                  </a:lnTo>
                  <a:lnTo>
                    <a:pt x="96" y="12"/>
                  </a:lnTo>
                  <a:lnTo>
                    <a:pt x="100" y="12"/>
                  </a:lnTo>
                  <a:lnTo>
                    <a:pt x="110" y="7"/>
                  </a:lnTo>
                  <a:lnTo>
                    <a:pt x="112" y="5"/>
                  </a:lnTo>
                  <a:lnTo>
                    <a:pt x="117" y="7"/>
                  </a:lnTo>
                  <a:lnTo>
                    <a:pt x="126" y="12"/>
                  </a:lnTo>
                  <a:lnTo>
                    <a:pt x="135" y="17"/>
                  </a:lnTo>
                  <a:lnTo>
                    <a:pt x="138" y="24"/>
                  </a:lnTo>
                  <a:lnTo>
                    <a:pt x="140" y="31"/>
                  </a:lnTo>
                  <a:lnTo>
                    <a:pt x="145" y="51"/>
                  </a:lnTo>
                  <a:lnTo>
                    <a:pt x="152" y="72"/>
                  </a:lnTo>
                  <a:lnTo>
                    <a:pt x="163" y="117"/>
                  </a:lnTo>
                  <a:lnTo>
                    <a:pt x="168" y="126"/>
                  </a:lnTo>
                  <a:lnTo>
                    <a:pt x="173" y="138"/>
                  </a:lnTo>
                  <a:lnTo>
                    <a:pt x="175" y="156"/>
                  </a:lnTo>
                  <a:lnTo>
                    <a:pt x="173" y="168"/>
                  </a:lnTo>
                  <a:lnTo>
                    <a:pt x="173" y="170"/>
                  </a:lnTo>
                  <a:lnTo>
                    <a:pt x="168" y="175"/>
                  </a:lnTo>
                  <a:lnTo>
                    <a:pt x="161" y="182"/>
                  </a:lnTo>
                  <a:lnTo>
                    <a:pt x="154" y="189"/>
                  </a:lnTo>
                  <a:lnTo>
                    <a:pt x="145" y="203"/>
                  </a:lnTo>
                  <a:lnTo>
                    <a:pt x="138" y="219"/>
                  </a:lnTo>
                  <a:lnTo>
                    <a:pt x="128" y="235"/>
                  </a:lnTo>
                  <a:lnTo>
                    <a:pt x="121" y="247"/>
                  </a:lnTo>
                  <a:lnTo>
                    <a:pt x="110" y="259"/>
                  </a:lnTo>
                  <a:lnTo>
                    <a:pt x="100" y="266"/>
                  </a:lnTo>
                  <a:lnTo>
                    <a:pt x="86" y="275"/>
                  </a:lnTo>
                  <a:lnTo>
                    <a:pt x="84" y="275"/>
                  </a:lnTo>
                  <a:lnTo>
                    <a:pt x="82" y="277"/>
                  </a:lnTo>
                  <a:lnTo>
                    <a:pt x="77" y="280"/>
                  </a:lnTo>
                  <a:lnTo>
                    <a:pt x="70" y="282"/>
                  </a:lnTo>
                  <a:lnTo>
                    <a:pt x="61" y="284"/>
                  </a:lnTo>
                  <a:lnTo>
                    <a:pt x="56" y="284"/>
                  </a:lnTo>
                  <a:lnTo>
                    <a:pt x="56" y="273"/>
                  </a:lnTo>
                  <a:lnTo>
                    <a:pt x="54" y="261"/>
                  </a:lnTo>
                  <a:lnTo>
                    <a:pt x="49" y="249"/>
                  </a:lnTo>
                  <a:lnTo>
                    <a:pt x="42" y="238"/>
                  </a:lnTo>
                  <a:lnTo>
                    <a:pt x="47" y="238"/>
                  </a:lnTo>
                  <a:lnTo>
                    <a:pt x="49" y="235"/>
                  </a:lnTo>
                  <a:lnTo>
                    <a:pt x="51" y="233"/>
                  </a:lnTo>
                  <a:lnTo>
                    <a:pt x="54" y="233"/>
                  </a:lnTo>
                  <a:lnTo>
                    <a:pt x="56" y="231"/>
                  </a:lnTo>
                  <a:lnTo>
                    <a:pt x="61" y="235"/>
                  </a:lnTo>
                  <a:lnTo>
                    <a:pt x="63" y="242"/>
                  </a:lnTo>
                  <a:lnTo>
                    <a:pt x="65" y="245"/>
                  </a:lnTo>
                  <a:lnTo>
                    <a:pt x="68" y="245"/>
                  </a:lnTo>
                  <a:lnTo>
                    <a:pt x="70" y="240"/>
                  </a:lnTo>
                  <a:lnTo>
                    <a:pt x="68" y="238"/>
                  </a:lnTo>
                  <a:lnTo>
                    <a:pt x="68" y="233"/>
                  </a:lnTo>
                  <a:lnTo>
                    <a:pt x="68" y="231"/>
                  </a:lnTo>
                  <a:lnTo>
                    <a:pt x="75" y="219"/>
                  </a:lnTo>
                  <a:lnTo>
                    <a:pt x="84" y="212"/>
                  </a:lnTo>
                  <a:lnTo>
                    <a:pt x="91" y="205"/>
                  </a:lnTo>
                  <a:lnTo>
                    <a:pt x="98" y="198"/>
                  </a:lnTo>
                  <a:lnTo>
                    <a:pt x="105" y="191"/>
                  </a:lnTo>
                  <a:lnTo>
                    <a:pt x="110" y="182"/>
                  </a:lnTo>
                  <a:lnTo>
                    <a:pt x="117" y="168"/>
                  </a:lnTo>
                  <a:lnTo>
                    <a:pt x="124" y="166"/>
                  </a:lnTo>
                  <a:lnTo>
                    <a:pt x="128" y="163"/>
                  </a:lnTo>
                  <a:lnTo>
                    <a:pt x="131" y="163"/>
                  </a:lnTo>
                  <a:lnTo>
                    <a:pt x="133" y="166"/>
                  </a:lnTo>
                  <a:lnTo>
                    <a:pt x="138" y="166"/>
                  </a:lnTo>
                  <a:lnTo>
                    <a:pt x="138" y="161"/>
                  </a:lnTo>
                  <a:lnTo>
                    <a:pt x="135" y="159"/>
                  </a:lnTo>
                  <a:lnTo>
                    <a:pt x="133" y="159"/>
                  </a:lnTo>
                  <a:lnTo>
                    <a:pt x="131" y="159"/>
                  </a:lnTo>
                  <a:lnTo>
                    <a:pt x="119" y="159"/>
                  </a:lnTo>
                  <a:lnTo>
                    <a:pt x="121" y="156"/>
                  </a:lnTo>
                  <a:lnTo>
                    <a:pt x="126" y="156"/>
                  </a:lnTo>
                  <a:lnTo>
                    <a:pt x="128" y="156"/>
                  </a:lnTo>
                  <a:lnTo>
                    <a:pt x="133" y="154"/>
                  </a:lnTo>
                  <a:lnTo>
                    <a:pt x="133" y="152"/>
                  </a:lnTo>
                  <a:lnTo>
                    <a:pt x="133" y="149"/>
                  </a:lnTo>
                  <a:lnTo>
                    <a:pt x="131" y="149"/>
                  </a:lnTo>
                  <a:lnTo>
                    <a:pt x="126" y="152"/>
                  </a:lnTo>
                  <a:lnTo>
                    <a:pt x="119" y="152"/>
                  </a:lnTo>
                  <a:lnTo>
                    <a:pt x="117" y="145"/>
                  </a:lnTo>
                  <a:lnTo>
                    <a:pt x="114" y="140"/>
                  </a:lnTo>
                  <a:lnTo>
                    <a:pt x="112" y="128"/>
                  </a:lnTo>
                  <a:lnTo>
                    <a:pt x="112" y="114"/>
                  </a:lnTo>
                  <a:lnTo>
                    <a:pt x="110" y="98"/>
                  </a:lnTo>
                  <a:lnTo>
                    <a:pt x="105" y="96"/>
                  </a:lnTo>
                  <a:lnTo>
                    <a:pt x="103" y="91"/>
                  </a:lnTo>
                  <a:lnTo>
                    <a:pt x="100" y="82"/>
                  </a:lnTo>
                  <a:lnTo>
                    <a:pt x="96" y="75"/>
                  </a:lnTo>
                  <a:lnTo>
                    <a:pt x="96" y="72"/>
                  </a:lnTo>
                  <a:lnTo>
                    <a:pt x="93" y="72"/>
                  </a:lnTo>
                  <a:lnTo>
                    <a:pt x="91" y="77"/>
                  </a:lnTo>
                  <a:lnTo>
                    <a:pt x="93" y="79"/>
                  </a:lnTo>
                  <a:lnTo>
                    <a:pt x="96" y="89"/>
                  </a:lnTo>
                  <a:lnTo>
                    <a:pt x="93" y="86"/>
                  </a:lnTo>
                  <a:lnTo>
                    <a:pt x="91" y="82"/>
                  </a:lnTo>
                  <a:lnTo>
                    <a:pt x="86" y="75"/>
                  </a:lnTo>
                  <a:lnTo>
                    <a:pt x="89" y="75"/>
                  </a:lnTo>
                  <a:lnTo>
                    <a:pt x="86" y="75"/>
                  </a:lnTo>
                  <a:lnTo>
                    <a:pt x="86" y="84"/>
                  </a:lnTo>
                  <a:lnTo>
                    <a:pt x="91" y="91"/>
                  </a:lnTo>
                  <a:lnTo>
                    <a:pt x="96" y="93"/>
                  </a:lnTo>
                  <a:lnTo>
                    <a:pt x="100" y="96"/>
                  </a:lnTo>
                  <a:lnTo>
                    <a:pt x="105" y="107"/>
                  </a:lnTo>
                  <a:lnTo>
                    <a:pt x="107" y="121"/>
                  </a:lnTo>
                  <a:lnTo>
                    <a:pt x="110" y="149"/>
                  </a:lnTo>
                  <a:lnTo>
                    <a:pt x="112" y="152"/>
                  </a:lnTo>
                  <a:lnTo>
                    <a:pt x="112" y="154"/>
                  </a:lnTo>
                  <a:lnTo>
                    <a:pt x="114" y="159"/>
                  </a:lnTo>
                  <a:lnTo>
                    <a:pt x="114" y="161"/>
                  </a:lnTo>
                  <a:lnTo>
                    <a:pt x="114" y="163"/>
                  </a:lnTo>
                  <a:lnTo>
                    <a:pt x="110" y="168"/>
                  </a:lnTo>
                  <a:lnTo>
                    <a:pt x="107" y="170"/>
                  </a:lnTo>
                  <a:lnTo>
                    <a:pt x="105" y="175"/>
                  </a:lnTo>
                  <a:lnTo>
                    <a:pt x="100" y="187"/>
                  </a:lnTo>
                  <a:lnTo>
                    <a:pt x="93" y="194"/>
                  </a:lnTo>
                  <a:lnTo>
                    <a:pt x="86" y="201"/>
                  </a:lnTo>
                  <a:lnTo>
                    <a:pt x="79" y="207"/>
                  </a:lnTo>
                  <a:lnTo>
                    <a:pt x="72" y="214"/>
                  </a:lnTo>
                  <a:lnTo>
                    <a:pt x="68" y="219"/>
                  </a:lnTo>
                  <a:lnTo>
                    <a:pt x="63" y="228"/>
                  </a:lnTo>
                  <a:lnTo>
                    <a:pt x="58" y="224"/>
                  </a:lnTo>
                  <a:lnTo>
                    <a:pt x="54" y="224"/>
                  </a:lnTo>
                  <a:lnTo>
                    <a:pt x="49" y="226"/>
                  </a:lnTo>
                  <a:lnTo>
                    <a:pt x="47" y="228"/>
                  </a:lnTo>
                  <a:lnTo>
                    <a:pt x="42" y="231"/>
                  </a:lnTo>
                  <a:lnTo>
                    <a:pt x="40" y="233"/>
                  </a:lnTo>
                  <a:lnTo>
                    <a:pt x="37" y="231"/>
                  </a:lnTo>
                  <a:lnTo>
                    <a:pt x="35" y="233"/>
                  </a:lnTo>
                  <a:lnTo>
                    <a:pt x="33" y="235"/>
                  </a:lnTo>
                  <a:lnTo>
                    <a:pt x="28" y="233"/>
                  </a:lnTo>
                  <a:lnTo>
                    <a:pt x="26" y="231"/>
                  </a:lnTo>
                  <a:lnTo>
                    <a:pt x="26" y="228"/>
                  </a:lnTo>
                  <a:lnTo>
                    <a:pt x="19" y="224"/>
                  </a:lnTo>
                  <a:lnTo>
                    <a:pt x="14" y="221"/>
                  </a:lnTo>
                  <a:lnTo>
                    <a:pt x="12" y="224"/>
                  </a:lnTo>
                  <a:lnTo>
                    <a:pt x="14" y="212"/>
                  </a:lnTo>
                  <a:lnTo>
                    <a:pt x="14" y="203"/>
                  </a:lnTo>
                  <a:lnTo>
                    <a:pt x="14" y="182"/>
                  </a:lnTo>
                  <a:lnTo>
                    <a:pt x="17" y="182"/>
                  </a:lnTo>
                  <a:lnTo>
                    <a:pt x="21" y="184"/>
                  </a:lnTo>
                  <a:lnTo>
                    <a:pt x="26" y="180"/>
                  </a:lnTo>
                  <a:lnTo>
                    <a:pt x="26" y="175"/>
                  </a:lnTo>
                  <a:lnTo>
                    <a:pt x="26" y="168"/>
                  </a:lnTo>
                  <a:lnTo>
                    <a:pt x="21" y="163"/>
                  </a:lnTo>
                  <a:lnTo>
                    <a:pt x="14" y="163"/>
                  </a:lnTo>
                  <a:lnTo>
                    <a:pt x="5" y="135"/>
                  </a:lnTo>
                  <a:lnTo>
                    <a:pt x="0" y="107"/>
                  </a:lnTo>
                  <a:lnTo>
                    <a:pt x="3" y="91"/>
                  </a:lnTo>
                  <a:lnTo>
                    <a:pt x="7" y="77"/>
                  </a:lnTo>
                  <a:lnTo>
                    <a:pt x="14" y="56"/>
                  </a:lnTo>
                  <a:lnTo>
                    <a:pt x="14" y="58"/>
                  </a:lnTo>
                  <a:lnTo>
                    <a:pt x="14" y="61"/>
                  </a:lnTo>
                  <a:lnTo>
                    <a:pt x="17" y="63"/>
                  </a:lnTo>
                  <a:lnTo>
                    <a:pt x="19" y="65"/>
                  </a:lnTo>
                  <a:lnTo>
                    <a:pt x="21" y="63"/>
                  </a:lnTo>
                  <a:lnTo>
                    <a:pt x="21" y="58"/>
                  </a:lnTo>
                  <a:lnTo>
                    <a:pt x="26" y="51"/>
                  </a:lnTo>
                  <a:lnTo>
                    <a:pt x="35" y="38"/>
                  </a:lnTo>
                  <a:lnTo>
                    <a:pt x="37" y="38"/>
                  </a:lnTo>
                  <a:lnTo>
                    <a:pt x="40" y="33"/>
                  </a:lnTo>
                  <a:lnTo>
                    <a:pt x="44" y="28"/>
                  </a:lnTo>
                  <a:lnTo>
                    <a:pt x="56" y="21"/>
                  </a:lnTo>
                  <a:lnTo>
                    <a:pt x="65" y="14"/>
                  </a:lnTo>
                  <a:lnTo>
                    <a:pt x="70" y="10"/>
                  </a:lnTo>
                  <a:lnTo>
                    <a:pt x="75" y="5"/>
                  </a:lnTo>
                  <a:lnTo>
                    <a:pt x="75" y="3"/>
                  </a:lnTo>
                  <a:lnTo>
                    <a:pt x="77" y="0"/>
                  </a:lnTo>
                  <a:lnTo>
                    <a:pt x="82" y="3"/>
                  </a:lnTo>
                  <a:lnTo>
                    <a:pt x="84" y="5"/>
                  </a:lnTo>
                  <a:lnTo>
                    <a:pt x="84"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24" name="Freeform 176"/>
            <p:cNvSpPr>
              <a:spLocks/>
            </p:cNvSpPr>
            <p:nvPr/>
          </p:nvSpPr>
          <p:spPr bwMode="auto">
            <a:xfrm>
              <a:off x="3901" y="1100"/>
              <a:ext cx="109" cy="74"/>
            </a:xfrm>
            <a:custGeom>
              <a:avLst/>
              <a:gdLst>
                <a:gd name="T0" fmla="*/ 91 w 109"/>
                <a:gd name="T1" fmla="*/ 7 h 74"/>
                <a:gd name="T2" fmla="*/ 91 w 109"/>
                <a:gd name="T3" fmla="*/ 9 h 74"/>
                <a:gd name="T4" fmla="*/ 93 w 109"/>
                <a:gd name="T5" fmla="*/ 9 h 74"/>
                <a:gd name="T6" fmla="*/ 95 w 109"/>
                <a:gd name="T7" fmla="*/ 9 h 74"/>
                <a:gd name="T8" fmla="*/ 98 w 109"/>
                <a:gd name="T9" fmla="*/ 11 h 74"/>
                <a:gd name="T10" fmla="*/ 98 w 109"/>
                <a:gd name="T11" fmla="*/ 16 h 74"/>
                <a:gd name="T12" fmla="*/ 102 w 109"/>
                <a:gd name="T13" fmla="*/ 21 h 74"/>
                <a:gd name="T14" fmla="*/ 105 w 109"/>
                <a:gd name="T15" fmla="*/ 28 h 74"/>
                <a:gd name="T16" fmla="*/ 107 w 109"/>
                <a:gd name="T17" fmla="*/ 39 h 74"/>
                <a:gd name="T18" fmla="*/ 107 w 109"/>
                <a:gd name="T19" fmla="*/ 44 h 74"/>
                <a:gd name="T20" fmla="*/ 107 w 109"/>
                <a:gd name="T21" fmla="*/ 48 h 74"/>
                <a:gd name="T22" fmla="*/ 109 w 109"/>
                <a:gd name="T23" fmla="*/ 55 h 74"/>
                <a:gd name="T24" fmla="*/ 107 w 109"/>
                <a:gd name="T25" fmla="*/ 65 h 74"/>
                <a:gd name="T26" fmla="*/ 109 w 109"/>
                <a:gd name="T27" fmla="*/ 67 h 74"/>
                <a:gd name="T28" fmla="*/ 107 w 109"/>
                <a:gd name="T29" fmla="*/ 67 h 74"/>
                <a:gd name="T30" fmla="*/ 105 w 109"/>
                <a:gd name="T31" fmla="*/ 67 h 74"/>
                <a:gd name="T32" fmla="*/ 105 w 109"/>
                <a:gd name="T33" fmla="*/ 69 h 74"/>
                <a:gd name="T34" fmla="*/ 102 w 109"/>
                <a:gd name="T35" fmla="*/ 72 h 74"/>
                <a:gd name="T36" fmla="*/ 95 w 109"/>
                <a:gd name="T37" fmla="*/ 74 h 74"/>
                <a:gd name="T38" fmla="*/ 91 w 109"/>
                <a:gd name="T39" fmla="*/ 69 h 74"/>
                <a:gd name="T40" fmla="*/ 86 w 109"/>
                <a:gd name="T41" fmla="*/ 65 h 74"/>
                <a:gd name="T42" fmla="*/ 74 w 109"/>
                <a:gd name="T43" fmla="*/ 58 h 74"/>
                <a:gd name="T44" fmla="*/ 60 w 109"/>
                <a:gd name="T45" fmla="*/ 62 h 74"/>
                <a:gd name="T46" fmla="*/ 56 w 109"/>
                <a:gd name="T47" fmla="*/ 67 h 74"/>
                <a:gd name="T48" fmla="*/ 53 w 109"/>
                <a:gd name="T49" fmla="*/ 74 h 74"/>
                <a:gd name="T50" fmla="*/ 51 w 109"/>
                <a:gd name="T51" fmla="*/ 72 h 74"/>
                <a:gd name="T52" fmla="*/ 46 w 109"/>
                <a:gd name="T53" fmla="*/ 69 h 74"/>
                <a:gd name="T54" fmla="*/ 44 w 109"/>
                <a:gd name="T55" fmla="*/ 72 h 74"/>
                <a:gd name="T56" fmla="*/ 39 w 109"/>
                <a:gd name="T57" fmla="*/ 72 h 74"/>
                <a:gd name="T58" fmla="*/ 39 w 109"/>
                <a:gd name="T59" fmla="*/ 65 h 74"/>
                <a:gd name="T60" fmla="*/ 37 w 109"/>
                <a:gd name="T61" fmla="*/ 58 h 74"/>
                <a:gd name="T62" fmla="*/ 30 w 109"/>
                <a:gd name="T63" fmla="*/ 55 h 74"/>
                <a:gd name="T64" fmla="*/ 23 w 109"/>
                <a:gd name="T65" fmla="*/ 53 h 74"/>
                <a:gd name="T66" fmla="*/ 16 w 109"/>
                <a:gd name="T67" fmla="*/ 53 h 74"/>
                <a:gd name="T68" fmla="*/ 11 w 109"/>
                <a:gd name="T69" fmla="*/ 55 h 74"/>
                <a:gd name="T70" fmla="*/ 7 w 109"/>
                <a:gd name="T71" fmla="*/ 55 h 74"/>
                <a:gd name="T72" fmla="*/ 4 w 109"/>
                <a:gd name="T73" fmla="*/ 55 h 74"/>
                <a:gd name="T74" fmla="*/ 2 w 109"/>
                <a:gd name="T75" fmla="*/ 55 h 74"/>
                <a:gd name="T76" fmla="*/ 0 w 109"/>
                <a:gd name="T77" fmla="*/ 48 h 74"/>
                <a:gd name="T78" fmla="*/ 0 w 109"/>
                <a:gd name="T79" fmla="*/ 46 h 74"/>
                <a:gd name="T80" fmla="*/ 2 w 109"/>
                <a:gd name="T81" fmla="*/ 41 h 74"/>
                <a:gd name="T82" fmla="*/ 7 w 109"/>
                <a:gd name="T83" fmla="*/ 28 h 74"/>
                <a:gd name="T84" fmla="*/ 14 w 109"/>
                <a:gd name="T85" fmla="*/ 16 h 74"/>
                <a:gd name="T86" fmla="*/ 18 w 109"/>
                <a:gd name="T87" fmla="*/ 14 h 74"/>
                <a:gd name="T88" fmla="*/ 18 w 109"/>
                <a:gd name="T89" fmla="*/ 16 h 74"/>
                <a:gd name="T90" fmla="*/ 23 w 109"/>
                <a:gd name="T91" fmla="*/ 16 h 74"/>
                <a:gd name="T92" fmla="*/ 35 w 109"/>
                <a:gd name="T93" fmla="*/ 7 h 74"/>
                <a:gd name="T94" fmla="*/ 39 w 109"/>
                <a:gd name="T95" fmla="*/ 4 h 74"/>
                <a:gd name="T96" fmla="*/ 46 w 109"/>
                <a:gd name="T97" fmla="*/ 2 h 74"/>
                <a:gd name="T98" fmla="*/ 56 w 109"/>
                <a:gd name="T99" fmla="*/ 2 h 74"/>
                <a:gd name="T100" fmla="*/ 65 w 109"/>
                <a:gd name="T101" fmla="*/ 7 h 74"/>
                <a:gd name="T102" fmla="*/ 67 w 109"/>
                <a:gd name="T103" fmla="*/ 4 h 74"/>
                <a:gd name="T104" fmla="*/ 72 w 109"/>
                <a:gd name="T105" fmla="*/ 7 h 74"/>
                <a:gd name="T106" fmla="*/ 74 w 109"/>
                <a:gd name="T107" fmla="*/ 7 h 74"/>
                <a:gd name="T108" fmla="*/ 77 w 109"/>
                <a:gd name="T109" fmla="*/ 4 h 74"/>
                <a:gd name="T110" fmla="*/ 79 w 109"/>
                <a:gd name="T111" fmla="*/ 2 h 74"/>
                <a:gd name="T112" fmla="*/ 84 w 109"/>
                <a:gd name="T113" fmla="*/ 0 h 74"/>
                <a:gd name="T114" fmla="*/ 86 w 109"/>
                <a:gd name="T115" fmla="*/ 4 h 74"/>
                <a:gd name="T116" fmla="*/ 91 w 109"/>
                <a:gd name="T117" fmla="*/ 7 h 7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09"/>
                <a:gd name="T178" fmla="*/ 0 h 74"/>
                <a:gd name="T179" fmla="*/ 109 w 109"/>
                <a:gd name="T180" fmla="*/ 74 h 7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09" h="74">
                  <a:moveTo>
                    <a:pt x="91" y="7"/>
                  </a:moveTo>
                  <a:lnTo>
                    <a:pt x="91" y="9"/>
                  </a:lnTo>
                  <a:lnTo>
                    <a:pt x="93" y="9"/>
                  </a:lnTo>
                  <a:lnTo>
                    <a:pt x="95" y="9"/>
                  </a:lnTo>
                  <a:lnTo>
                    <a:pt x="98" y="11"/>
                  </a:lnTo>
                  <a:lnTo>
                    <a:pt x="98" y="16"/>
                  </a:lnTo>
                  <a:lnTo>
                    <a:pt x="102" y="21"/>
                  </a:lnTo>
                  <a:lnTo>
                    <a:pt x="105" y="28"/>
                  </a:lnTo>
                  <a:lnTo>
                    <a:pt x="107" y="39"/>
                  </a:lnTo>
                  <a:lnTo>
                    <a:pt x="107" y="44"/>
                  </a:lnTo>
                  <a:lnTo>
                    <a:pt x="107" y="48"/>
                  </a:lnTo>
                  <a:lnTo>
                    <a:pt x="109" y="55"/>
                  </a:lnTo>
                  <a:lnTo>
                    <a:pt x="107" y="65"/>
                  </a:lnTo>
                  <a:lnTo>
                    <a:pt x="109" y="67"/>
                  </a:lnTo>
                  <a:lnTo>
                    <a:pt x="107" y="67"/>
                  </a:lnTo>
                  <a:lnTo>
                    <a:pt x="105" y="67"/>
                  </a:lnTo>
                  <a:lnTo>
                    <a:pt x="105" y="69"/>
                  </a:lnTo>
                  <a:lnTo>
                    <a:pt x="102" y="72"/>
                  </a:lnTo>
                  <a:lnTo>
                    <a:pt x="95" y="74"/>
                  </a:lnTo>
                  <a:lnTo>
                    <a:pt x="91" y="69"/>
                  </a:lnTo>
                  <a:lnTo>
                    <a:pt x="86" y="65"/>
                  </a:lnTo>
                  <a:lnTo>
                    <a:pt x="74" y="58"/>
                  </a:lnTo>
                  <a:lnTo>
                    <a:pt x="60" y="62"/>
                  </a:lnTo>
                  <a:lnTo>
                    <a:pt x="56" y="67"/>
                  </a:lnTo>
                  <a:lnTo>
                    <a:pt x="53" y="74"/>
                  </a:lnTo>
                  <a:lnTo>
                    <a:pt x="51" y="72"/>
                  </a:lnTo>
                  <a:lnTo>
                    <a:pt x="46" y="69"/>
                  </a:lnTo>
                  <a:lnTo>
                    <a:pt x="44" y="72"/>
                  </a:lnTo>
                  <a:lnTo>
                    <a:pt x="39" y="72"/>
                  </a:lnTo>
                  <a:lnTo>
                    <a:pt x="39" y="65"/>
                  </a:lnTo>
                  <a:lnTo>
                    <a:pt x="37" y="58"/>
                  </a:lnTo>
                  <a:lnTo>
                    <a:pt x="30" y="55"/>
                  </a:lnTo>
                  <a:lnTo>
                    <a:pt x="23" y="53"/>
                  </a:lnTo>
                  <a:lnTo>
                    <a:pt x="16" y="53"/>
                  </a:lnTo>
                  <a:lnTo>
                    <a:pt x="11" y="55"/>
                  </a:lnTo>
                  <a:lnTo>
                    <a:pt x="7" y="55"/>
                  </a:lnTo>
                  <a:lnTo>
                    <a:pt x="4" y="55"/>
                  </a:lnTo>
                  <a:lnTo>
                    <a:pt x="2" y="55"/>
                  </a:lnTo>
                  <a:lnTo>
                    <a:pt x="0" y="48"/>
                  </a:lnTo>
                  <a:lnTo>
                    <a:pt x="0" y="46"/>
                  </a:lnTo>
                  <a:lnTo>
                    <a:pt x="2" y="41"/>
                  </a:lnTo>
                  <a:lnTo>
                    <a:pt x="7" y="28"/>
                  </a:lnTo>
                  <a:lnTo>
                    <a:pt x="14" y="16"/>
                  </a:lnTo>
                  <a:lnTo>
                    <a:pt x="18" y="14"/>
                  </a:lnTo>
                  <a:lnTo>
                    <a:pt x="18" y="16"/>
                  </a:lnTo>
                  <a:lnTo>
                    <a:pt x="23" y="16"/>
                  </a:lnTo>
                  <a:lnTo>
                    <a:pt x="35" y="7"/>
                  </a:lnTo>
                  <a:lnTo>
                    <a:pt x="39" y="4"/>
                  </a:lnTo>
                  <a:lnTo>
                    <a:pt x="46" y="2"/>
                  </a:lnTo>
                  <a:lnTo>
                    <a:pt x="56" y="2"/>
                  </a:lnTo>
                  <a:lnTo>
                    <a:pt x="65" y="7"/>
                  </a:lnTo>
                  <a:lnTo>
                    <a:pt x="67" y="4"/>
                  </a:lnTo>
                  <a:lnTo>
                    <a:pt x="72" y="7"/>
                  </a:lnTo>
                  <a:lnTo>
                    <a:pt x="74" y="7"/>
                  </a:lnTo>
                  <a:lnTo>
                    <a:pt x="77" y="4"/>
                  </a:lnTo>
                  <a:lnTo>
                    <a:pt x="79" y="2"/>
                  </a:lnTo>
                  <a:lnTo>
                    <a:pt x="84" y="0"/>
                  </a:lnTo>
                  <a:lnTo>
                    <a:pt x="86" y="4"/>
                  </a:lnTo>
                  <a:lnTo>
                    <a:pt x="91" y="7"/>
                  </a:lnTo>
                  <a:close/>
                </a:path>
              </a:pathLst>
            </a:custGeom>
            <a:solidFill>
              <a:srgbClr val="FFD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25" name="Freeform 177"/>
            <p:cNvSpPr>
              <a:spLocks/>
            </p:cNvSpPr>
            <p:nvPr/>
          </p:nvSpPr>
          <p:spPr bwMode="auto">
            <a:xfrm>
              <a:off x="3545" y="1102"/>
              <a:ext cx="9" cy="30"/>
            </a:xfrm>
            <a:custGeom>
              <a:avLst/>
              <a:gdLst>
                <a:gd name="T0" fmla="*/ 7 w 9"/>
                <a:gd name="T1" fmla="*/ 9 h 30"/>
                <a:gd name="T2" fmla="*/ 9 w 9"/>
                <a:gd name="T3" fmla="*/ 12 h 30"/>
                <a:gd name="T4" fmla="*/ 9 w 9"/>
                <a:gd name="T5" fmla="*/ 14 h 30"/>
                <a:gd name="T6" fmla="*/ 7 w 9"/>
                <a:gd name="T7" fmla="*/ 21 h 30"/>
                <a:gd name="T8" fmla="*/ 2 w 9"/>
                <a:gd name="T9" fmla="*/ 30 h 30"/>
                <a:gd name="T10" fmla="*/ 2 w 9"/>
                <a:gd name="T11" fmla="*/ 26 h 30"/>
                <a:gd name="T12" fmla="*/ 2 w 9"/>
                <a:gd name="T13" fmla="*/ 23 h 30"/>
                <a:gd name="T14" fmla="*/ 2 w 9"/>
                <a:gd name="T15" fmla="*/ 19 h 30"/>
                <a:gd name="T16" fmla="*/ 2 w 9"/>
                <a:gd name="T17" fmla="*/ 14 h 30"/>
                <a:gd name="T18" fmla="*/ 0 w 9"/>
                <a:gd name="T19" fmla="*/ 7 h 30"/>
                <a:gd name="T20" fmla="*/ 0 w 9"/>
                <a:gd name="T21" fmla="*/ 0 h 30"/>
                <a:gd name="T22" fmla="*/ 4 w 9"/>
                <a:gd name="T23" fmla="*/ 5 h 30"/>
                <a:gd name="T24" fmla="*/ 7 w 9"/>
                <a:gd name="T25" fmla="*/ 9 h 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
                <a:gd name="T40" fmla="*/ 0 h 30"/>
                <a:gd name="T41" fmla="*/ 9 w 9"/>
                <a:gd name="T42" fmla="*/ 30 h 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 h="30">
                  <a:moveTo>
                    <a:pt x="7" y="9"/>
                  </a:moveTo>
                  <a:lnTo>
                    <a:pt x="9" y="12"/>
                  </a:lnTo>
                  <a:lnTo>
                    <a:pt x="9" y="14"/>
                  </a:lnTo>
                  <a:lnTo>
                    <a:pt x="7" y="21"/>
                  </a:lnTo>
                  <a:lnTo>
                    <a:pt x="2" y="30"/>
                  </a:lnTo>
                  <a:lnTo>
                    <a:pt x="2" y="26"/>
                  </a:lnTo>
                  <a:lnTo>
                    <a:pt x="2" y="23"/>
                  </a:lnTo>
                  <a:lnTo>
                    <a:pt x="2" y="19"/>
                  </a:lnTo>
                  <a:lnTo>
                    <a:pt x="2" y="14"/>
                  </a:lnTo>
                  <a:lnTo>
                    <a:pt x="0" y="7"/>
                  </a:lnTo>
                  <a:lnTo>
                    <a:pt x="0" y="0"/>
                  </a:lnTo>
                  <a:lnTo>
                    <a:pt x="4" y="5"/>
                  </a:lnTo>
                  <a:lnTo>
                    <a:pt x="7"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26" name="Freeform 178"/>
            <p:cNvSpPr>
              <a:spLocks/>
            </p:cNvSpPr>
            <p:nvPr/>
          </p:nvSpPr>
          <p:spPr bwMode="auto">
            <a:xfrm>
              <a:off x="3554" y="1111"/>
              <a:ext cx="21" cy="33"/>
            </a:xfrm>
            <a:custGeom>
              <a:avLst/>
              <a:gdLst>
                <a:gd name="T0" fmla="*/ 19 w 21"/>
                <a:gd name="T1" fmla="*/ 10 h 33"/>
                <a:gd name="T2" fmla="*/ 21 w 21"/>
                <a:gd name="T3" fmla="*/ 23 h 33"/>
                <a:gd name="T4" fmla="*/ 7 w 21"/>
                <a:gd name="T5" fmla="*/ 33 h 33"/>
                <a:gd name="T6" fmla="*/ 5 w 21"/>
                <a:gd name="T7" fmla="*/ 30 h 33"/>
                <a:gd name="T8" fmla="*/ 2 w 21"/>
                <a:gd name="T9" fmla="*/ 30 h 33"/>
                <a:gd name="T10" fmla="*/ 0 w 21"/>
                <a:gd name="T11" fmla="*/ 23 h 33"/>
                <a:gd name="T12" fmla="*/ 2 w 21"/>
                <a:gd name="T13" fmla="*/ 14 h 33"/>
                <a:gd name="T14" fmla="*/ 9 w 21"/>
                <a:gd name="T15" fmla="*/ 0 h 33"/>
                <a:gd name="T16" fmla="*/ 14 w 21"/>
                <a:gd name="T17" fmla="*/ 0 h 33"/>
                <a:gd name="T18" fmla="*/ 16 w 21"/>
                <a:gd name="T19" fmla="*/ 3 h 33"/>
                <a:gd name="T20" fmla="*/ 19 w 21"/>
                <a:gd name="T21" fmla="*/ 10 h 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33"/>
                <a:gd name="T35" fmla="*/ 21 w 21"/>
                <a:gd name="T36" fmla="*/ 33 h 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33">
                  <a:moveTo>
                    <a:pt x="19" y="10"/>
                  </a:moveTo>
                  <a:lnTo>
                    <a:pt x="21" y="23"/>
                  </a:lnTo>
                  <a:lnTo>
                    <a:pt x="7" y="33"/>
                  </a:lnTo>
                  <a:lnTo>
                    <a:pt x="5" y="30"/>
                  </a:lnTo>
                  <a:lnTo>
                    <a:pt x="2" y="30"/>
                  </a:lnTo>
                  <a:lnTo>
                    <a:pt x="0" y="23"/>
                  </a:lnTo>
                  <a:lnTo>
                    <a:pt x="2" y="14"/>
                  </a:lnTo>
                  <a:lnTo>
                    <a:pt x="9" y="0"/>
                  </a:lnTo>
                  <a:lnTo>
                    <a:pt x="14" y="0"/>
                  </a:lnTo>
                  <a:lnTo>
                    <a:pt x="16" y="3"/>
                  </a:lnTo>
                  <a:lnTo>
                    <a:pt x="19" y="1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27" name="Freeform 179"/>
            <p:cNvSpPr>
              <a:spLocks/>
            </p:cNvSpPr>
            <p:nvPr/>
          </p:nvSpPr>
          <p:spPr bwMode="auto">
            <a:xfrm>
              <a:off x="3447" y="1111"/>
              <a:ext cx="107" cy="154"/>
            </a:xfrm>
            <a:custGeom>
              <a:avLst/>
              <a:gdLst>
                <a:gd name="T0" fmla="*/ 93 w 107"/>
                <a:gd name="T1" fmla="*/ 7 h 154"/>
                <a:gd name="T2" fmla="*/ 95 w 107"/>
                <a:gd name="T3" fmla="*/ 23 h 154"/>
                <a:gd name="T4" fmla="*/ 98 w 107"/>
                <a:gd name="T5" fmla="*/ 35 h 154"/>
                <a:gd name="T6" fmla="*/ 102 w 107"/>
                <a:gd name="T7" fmla="*/ 33 h 154"/>
                <a:gd name="T8" fmla="*/ 107 w 107"/>
                <a:gd name="T9" fmla="*/ 35 h 154"/>
                <a:gd name="T10" fmla="*/ 91 w 107"/>
                <a:gd name="T11" fmla="*/ 61 h 154"/>
                <a:gd name="T12" fmla="*/ 88 w 107"/>
                <a:gd name="T13" fmla="*/ 89 h 154"/>
                <a:gd name="T14" fmla="*/ 91 w 107"/>
                <a:gd name="T15" fmla="*/ 98 h 154"/>
                <a:gd name="T16" fmla="*/ 93 w 107"/>
                <a:gd name="T17" fmla="*/ 107 h 154"/>
                <a:gd name="T18" fmla="*/ 95 w 107"/>
                <a:gd name="T19" fmla="*/ 114 h 154"/>
                <a:gd name="T20" fmla="*/ 95 w 107"/>
                <a:gd name="T21" fmla="*/ 126 h 154"/>
                <a:gd name="T22" fmla="*/ 93 w 107"/>
                <a:gd name="T23" fmla="*/ 128 h 154"/>
                <a:gd name="T24" fmla="*/ 93 w 107"/>
                <a:gd name="T25" fmla="*/ 140 h 154"/>
                <a:gd name="T26" fmla="*/ 98 w 107"/>
                <a:gd name="T27" fmla="*/ 145 h 154"/>
                <a:gd name="T28" fmla="*/ 98 w 107"/>
                <a:gd name="T29" fmla="*/ 152 h 154"/>
                <a:gd name="T30" fmla="*/ 93 w 107"/>
                <a:gd name="T31" fmla="*/ 154 h 154"/>
                <a:gd name="T32" fmla="*/ 72 w 107"/>
                <a:gd name="T33" fmla="*/ 135 h 154"/>
                <a:gd name="T34" fmla="*/ 67 w 107"/>
                <a:gd name="T35" fmla="*/ 126 h 154"/>
                <a:gd name="T36" fmla="*/ 63 w 107"/>
                <a:gd name="T37" fmla="*/ 100 h 154"/>
                <a:gd name="T38" fmla="*/ 60 w 107"/>
                <a:gd name="T39" fmla="*/ 75 h 154"/>
                <a:gd name="T40" fmla="*/ 53 w 107"/>
                <a:gd name="T41" fmla="*/ 82 h 154"/>
                <a:gd name="T42" fmla="*/ 49 w 107"/>
                <a:gd name="T43" fmla="*/ 93 h 154"/>
                <a:gd name="T44" fmla="*/ 44 w 107"/>
                <a:gd name="T45" fmla="*/ 105 h 154"/>
                <a:gd name="T46" fmla="*/ 30 w 107"/>
                <a:gd name="T47" fmla="*/ 103 h 154"/>
                <a:gd name="T48" fmla="*/ 9 w 107"/>
                <a:gd name="T49" fmla="*/ 105 h 154"/>
                <a:gd name="T50" fmla="*/ 5 w 107"/>
                <a:gd name="T51" fmla="*/ 93 h 154"/>
                <a:gd name="T52" fmla="*/ 18 w 107"/>
                <a:gd name="T53" fmla="*/ 72 h 154"/>
                <a:gd name="T54" fmla="*/ 23 w 107"/>
                <a:gd name="T55" fmla="*/ 61 h 154"/>
                <a:gd name="T56" fmla="*/ 28 w 107"/>
                <a:gd name="T57" fmla="*/ 44 h 154"/>
                <a:gd name="T58" fmla="*/ 37 w 107"/>
                <a:gd name="T59" fmla="*/ 23 h 154"/>
                <a:gd name="T60" fmla="*/ 46 w 107"/>
                <a:gd name="T61" fmla="*/ 7 h 154"/>
                <a:gd name="T62" fmla="*/ 60 w 107"/>
                <a:gd name="T63" fmla="*/ 5 h 154"/>
                <a:gd name="T64" fmla="*/ 63 w 107"/>
                <a:gd name="T65" fmla="*/ 0 h 154"/>
                <a:gd name="T66" fmla="*/ 79 w 107"/>
                <a:gd name="T67" fmla="*/ 3 h 154"/>
                <a:gd name="T68" fmla="*/ 91 w 107"/>
                <a:gd name="T69" fmla="*/ 0 h 15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07"/>
                <a:gd name="T106" fmla="*/ 0 h 154"/>
                <a:gd name="T107" fmla="*/ 107 w 107"/>
                <a:gd name="T108" fmla="*/ 154 h 15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07" h="154">
                  <a:moveTo>
                    <a:pt x="91" y="0"/>
                  </a:moveTo>
                  <a:lnTo>
                    <a:pt x="93" y="7"/>
                  </a:lnTo>
                  <a:lnTo>
                    <a:pt x="95" y="17"/>
                  </a:lnTo>
                  <a:lnTo>
                    <a:pt x="95" y="23"/>
                  </a:lnTo>
                  <a:lnTo>
                    <a:pt x="95" y="33"/>
                  </a:lnTo>
                  <a:lnTo>
                    <a:pt x="98" y="35"/>
                  </a:lnTo>
                  <a:lnTo>
                    <a:pt x="100" y="33"/>
                  </a:lnTo>
                  <a:lnTo>
                    <a:pt x="102" y="33"/>
                  </a:lnTo>
                  <a:lnTo>
                    <a:pt x="105" y="33"/>
                  </a:lnTo>
                  <a:lnTo>
                    <a:pt x="107" y="35"/>
                  </a:lnTo>
                  <a:lnTo>
                    <a:pt x="98" y="49"/>
                  </a:lnTo>
                  <a:lnTo>
                    <a:pt x="91" y="61"/>
                  </a:lnTo>
                  <a:lnTo>
                    <a:pt x="88" y="75"/>
                  </a:lnTo>
                  <a:lnTo>
                    <a:pt x="88" y="89"/>
                  </a:lnTo>
                  <a:lnTo>
                    <a:pt x="88" y="93"/>
                  </a:lnTo>
                  <a:lnTo>
                    <a:pt x="91" y="98"/>
                  </a:lnTo>
                  <a:lnTo>
                    <a:pt x="91" y="103"/>
                  </a:lnTo>
                  <a:lnTo>
                    <a:pt x="93" y="107"/>
                  </a:lnTo>
                  <a:lnTo>
                    <a:pt x="93" y="110"/>
                  </a:lnTo>
                  <a:lnTo>
                    <a:pt x="95" y="114"/>
                  </a:lnTo>
                  <a:lnTo>
                    <a:pt x="95" y="121"/>
                  </a:lnTo>
                  <a:lnTo>
                    <a:pt x="95" y="126"/>
                  </a:lnTo>
                  <a:lnTo>
                    <a:pt x="93" y="126"/>
                  </a:lnTo>
                  <a:lnTo>
                    <a:pt x="93" y="128"/>
                  </a:lnTo>
                  <a:lnTo>
                    <a:pt x="93" y="133"/>
                  </a:lnTo>
                  <a:lnTo>
                    <a:pt x="93" y="140"/>
                  </a:lnTo>
                  <a:lnTo>
                    <a:pt x="95" y="142"/>
                  </a:lnTo>
                  <a:lnTo>
                    <a:pt x="98" y="145"/>
                  </a:lnTo>
                  <a:lnTo>
                    <a:pt x="95" y="147"/>
                  </a:lnTo>
                  <a:lnTo>
                    <a:pt x="98" y="152"/>
                  </a:lnTo>
                  <a:lnTo>
                    <a:pt x="98" y="154"/>
                  </a:lnTo>
                  <a:lnTo>
                    <a:pt x="93" y="154"/>
                  </a:lnTo>
                  <a:lnTo>
                    <a:pt x="79" y="142"/>
                  </a:lnTo>
                  <a:lnTo>
                    <a:pt x="72" y="135"/>
                  </a:lnTo>
                  <a:lnTo>
                    <a:pt x="67" y="128"/>
                  </a:lnTo>
                  <a:lnTo>
                    <a:pt x="67" y="126"/>
                  </a:lnTo>
                  <a:lnTo>
                    <a:pt x="67" y="124"/>
                  </a:lnTo>
                  <a:lnTo>
                    <a:pt x="63" y="100"/>
                  </a:lnTo>
                  <a:lnTo>
                    <a:pt x="63" y="75"/>
                  </a:lnTo>
                  <a:lnTo>
                    <a:pt x="60" y="75"/>
                  </a:lnTo>
                  <a:lnTo>
                    <a:pt x="58" y="75"/>
                  </a:lnTo>
                  <a:lnTo>
                    <a:pt x="53" y="82"/>
                  </a:lnTo>
                  <a:lnTo>
                    <a:pt x="51" y="89"/>
                  </a:lnTo>
                  <a:lnTo>
                    <a:pt x="49" y="93"/>
                  </a:lnTo>
                  <a:lnTo>
                    <a:pt x="46" y="100"/>
                  </a:lnTo>
                  <a:lnTo>
                    <a:pt x="44" y="105"/>
                  </a:lnTo>
                  <a:lnTo>
                    <a:pt x="39" y="105"/>
                  </a:lnTo>
                  <a:lnTo>
                    <a:pt x="30" y="103"/>
                  </a:lnTo>
                  <a:lnTo>
                    <a:pt x="21" y="105"/>
                  </a:lnTo>
                  <a:lnTo>
                    <a:pt x="9" y="105"/>
                  </a:lnTo>
                  <a:lnTo>
                    <a:pt x="0" y="105"/>
                  </a:lnTo>
                  <a:lnTo>
                    <a:pt x="5" y="93"/>
                  </a:lnTo>
                  <a:lnTo>
                    <a:pt x="12" y="84"/>
                  </a:lnTo>
                  <a:lnTo>
                    <a:pt x="18" y="72"/>
                  </a:lnTo>
                  <a:lnTo>
                    <a:pt x="23" y="68"/>
                  </a:lnTo>
                  <a:lnTo>
                    <a:pt x="23" y="61"/>
                  </a:lnTo>
                  <a:lnTo>
                    <a:pt x="25" y="54"/>
                  </a:lnTo>
                  <a:lnTo>
                    <a:pt x="28" y="44"/>
                  </a:lnTo>
                  <a:lnTo>
                    <a:pt x="32" y="35"/>
                  </a:lnTo>
                  <a:lnTo>
                    <a:pt x="37" y="23"/>
                  </a:lnTo>
                  <a:lnTo>
                    <a:pt x="44" y="12"/>
                  </a:lnTo>
                  <a:lnTo>
                    <a:pt x="46" y="7"/>
                  </a:lnTo>
                  <a:lnTo>
                    <a:pt x="53" y="3"/>
                  </a:lnTo>
                  <a:lnTo>
                    <a:pt x="60" y="5"/>
                  </a:lnTo>
                  <a:lnTo>
                    <a:pt x="60" y="3"/>
                  </a:lnTo>
                  <a:lnTo>
                    <a:pt x="63" y="0"/>
                  </a:lnTo>
                  <a:lnTo>
                    <a:pt x="67" y="0"/>
                  </a:lnTo>
                  <a:lnTo>
                    <a:pt x="79" y="3"/>
                  </a:lnTo>
                  <a:lnTo>
                    <a:pt x="86" y="3"/>
                  </a:lnTo>
                  <a:lnTo>
                    <a:pt x="9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28" name="Freeform 180"/>
            <p:cNvSpPr>
              <a:spLocks/>
            </p:cNvSpPr>
            <p:nvPr/>
          </p:nvSpPr>
          <p:spPr bwMode="auto">
            <a:xfrm>
              <a:off x="3247" y="1121"/>
              <a:ext cx="63" cy="81"/>
            </a:xfrm>
            <a:custGeom>
              <a:avLst/>
              <a:gdLst>
                <a:gd name="T0" fmla="*/ 4 w 63"/>
                <a:gd name="T1" fmla="*/ 2 h 81"/>
                <a:gd name="T2" fmla="*/ 4 w 63"/>
                <a:gd name="T3" fmla="*/ 0 h 81"/>
                <a:gd name="T4" fmla="*/ 7 w 63"/>
                <a:gd name="T5" fmla="*/ 2 h 81"/>
                <a:gd name="T6" fmla="*/ 9 w 63"/>
                <a:gd name="T7" fmla="*/ 7 h 81"/>
                <a:gd name="T8" fmla="*/ 11 w 63"/>
                <a:gd name="T9" fmla="*/ 11 h 81"/>
                <a:gd name="T10" fmla="*/ 21 w 63"/>
                <a:gd name="T11" fmla="*/ 23 h 81"/>
                <a:gd name="T12" fmla="*/ 30 w 63"/>
                <a:gd name="T13" fmla="*/ 34 h 81"/>
                <a:gd name="T14" fmla="*/ 39 w 63"/>
                <a:gd name="T15" fmla="*/ 51 h 81"/>
                <a:gd name="T16" fmla="*/ 46 w 63"/>
                <a:gd name="T17" fmla="*/ 58 h 81"/>
                <a:gd name="T18" fmla="*/ 51 w 63"/>
                <a:gd name="T19" fmla="*/ 65 h 81"/>
                <a:gd name="T20" fmla="*/ 56 w 63"/>
                <a:gd name="T21" fmla="*/ 74 h 81"/>
                <a:gd name="T22" fmla="*/ 63 w 63"/>
                <a:gd name="T23" fmla="*/ 81 h 81"/>
                <a:gd name="T24" fmla="*/ 58 w 63"/>
                <a:gd name="T25" fmla="*/ 81 h 81"/>
                <a:gd name="T26" fmla="*/ 53 w 63"/>
                <a:gd name="T27" fmla="*/ 79 h 81"/>
                <a:gd name="T28" fmla="*/ 49 w 63"/>
                <a:gd name="T29" fmla="*/ 72 h 81"/>
                <a:gd name="T30" fmla="*/ 44 w 63"/>
                <a:gd name="T31" fmla="*/ 67 h 81"/>
                <a:gd name="T32" fmla="*/ 42 w 63"/>
                <a:gd name="T33" fmla="*/ 62 h 81"/>
                <a:gd name="T34" fmla="*/ 39 w 63"/>
                <a:gd name="T35" fmla="*/ 55 h 81"/>
                <a:gd name="T36" fmla="*/ 35 w 63"/>
                <a:gd name="T37" fmla="*/ 51 h 81"/>
                <a:gd name="T38" fmla="*/ 21 w 63"/>
                <a:gd name="T39" fmla="*/ 32 h 81"/>
                <a:gd name="T40" fmla="*/ 9 w 63"/>
                <a:gd name="T41" fmla="*/ 11 h 81"/>
                <a:gd name="T42" fmla="*/ 7 w 63"/>
                <a:gd name="T43" fmla="*/ 9 h 81"/>
                <a:gd name="T44" fmla="*/ 4 w 63"/>
                <a:gd name="T45" fmla="*/ 7 h 81"/>
                <a:gd name="T46" fmla="*/ 0 w 63"/>
                <a:gd name="T47" fmla="*/ 0 h 81"/>
                <a:gd name="T48" fmla="*/ 2 w 63"/>
                <a:gd name="T49" fmla="*/ 0 h 81"/>
                <a:gd name="T50" fmla="*/ 4 w 63"/>
                <a:gd name="T51" fmla="*/ 2 h 8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3"/>
                <a:gd name="T79" fmla="*/ 0 h 81"/>
                <a:gd name="T80" fmla="*/ 63 w 63"/>
                <a:gd name="T81" fmla="*/ 81 h 8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3" h="81">
                  <a:moveTo>
                    <a:pt x="4" y="2"/>
                  </a:moveTo>
                  <a:lnTo>
                    <a:pt x="4" y="0"/>
                  </a:lnTo>
                  <a:lnTo>
                    <a:pt x="7" y="2"/>
                  </a:lnTo>
                  <a:lnTo>
                    <a:pt x="9" y="7"/>
                  </a:lnTo>
                  <a:lnTo>
                    <a:pt x="11" y="11"/>
                  </a:lnTo>
                  <a:lnTo>
                    <a:pt x="21" y="23"/>
                  </a:lnTo>
                  <a:lnTo>
                    <a:pt x="30" y="34"/>
                  </a:lnTo>
                  <a:lnTo>
                    <a:pt x="39" y="51"/>
                  </a:lnTo>
                  <a:lnTo>
                    <a:pt x="46" y="58"/>
                  </a:lnTo>
                  <a:lnTo>
                    <a:pt x="51" y="65"/>
                  </a:lnTo>
                  <a:lnTo>
                    <a:pt x="56" y="74"/>
                  </a:lnTo>
                  <a:lnTo>
                    <a:pt x="63" y="81"/>
                  </a:lnTo>
                  <a:lnTo>
                    <a:pt x="58" y="81"/>
                  </a:lnTo>
                  <a:lnTo>
                    <a:pt x="53" y="79"/>
                  </a:lnTo>
                  <a:lnTo>
                    <a:pt x="49" y="72"/>
                  </a:lnTo>
                  <a:lnTo>
                    <a:pt x="44" y="67"/>
                  </a:lnTo>
                  <a:lnTo>
                    <a:pt x="42" y="62"/>
                  </a:lnTo>
                  <a:lnTo>
                    <a:pt x="39" y="55"/>
                  </a:lnTo>
                  <a:lnTo>
                    <a:pt x="35" y="51"/>
                  </a:lnTo>
                  <a:lnTo>
                    <a:pt x="21" y="32"/>
                  </a:lnTo>
                  <a:lnTo>
                    <a:pt x="9" y="11"/>
                  </a:lnTo>
                  <a:lnTo>
                    <a:pt x="7" y="9"/>
                  </a:lnTo>
                  <a:lnTo>
                    <a:pt x="4" y="7"/>
                  </a:lnTo>
                  <a:lnTo>
                    <a:pt x="0" y="0"/>
                  </a:lnTo>
                  <a:lnTo>
                    <a:pt x="2" y="0"/>
                  </a:lnTo>
                  <a:lnTo>
                    <a:pt x="4" y="2"/>
                  </a:lnTo>
                  <a:close/>
                </a:path>
              </a:pathLst>
            </a:custGeom>
            <a:solidFill>
              <a:srgbClr val="C2C2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29" name="Freeform 181"/>
            <p:cNvSpPr>
              <a:spLocks/>
            </p:cNvSpPr>
            <p:nvPr/>
          </p:nvSpPr>
          <p:spPr bwMode="auto">
            <a:xfrm>
              <a:off x="3912" y="1137"/>
              <a:ext cx="28" cy="14"/>
            </a:xfrm>
            <a:custGeom>
              <a:avLst/>
              <a:gdLst>
                <a:gd name="T0" fmla="*/ 24 w 28"/>
                <a:gd name="T1" fmla="*/ 7 h 14"/>
                <a:gd name="T2" fmla="*/ 26 w 28"/>
                <a:gd name="T3" fmla="*/ 9 h 14"/>
                <a:gd name="T4" fmla="*/ 28 w 28"/>
                <a:gd name="T5" fmla="*/ 9 h 14"/>
                <a:gd name="T6" fmla="*/ 28 w 28"/>
                <a:gd name="T7" fmla="*/ 11 h 14"/>
                <a:gd name="T8" fmla="*/ 28 w 28"/>
                <a:gd name="T9" fmla="*/ 11 h 14"/>
                <a:gd name="T10" fmla="*/ 26 w 28"/>
                <a:gd name="T11" fmla="*/ 14 h 14"/>
                <a:gd name="T12" fmla="*/ 24 w 28"/>
                <a:gd name="T13" fmla="*/ 11 h 14"/>
                <a:gd name="T14" fmla="*/ 19 w 28"/>
                <a:gd name="T15" fmla="*/ 9 h 14"/>
                <a:gd name="T16" fmla="*/ 17 w 28"/>
                <a:gd name="T17" fmla="*/ 9 h 14"/>
                <a:gd name="T18" fmla="*/ 10 w 28"/>
                <a:gd name="T19" fmla="*/ 7 h 14"/>
                <a:gd name="T20" fmla="*/ 5 w 28"/>
                <a:gd name="T21" fmla="*/ 4 h 14"/>
                <a:gd name="T22" fmla="*/ 3 w 28"/>
                <a:gd name="T23" fmla="*/ 4 h 14"/>
                <a:gd name="T24" fmla="*/ 0 w 28"/>
                <a:gd name="T25" fmla="*/ 4 h 14"/>
                <a:gd name="T26" fmla="*/ 0 w 28"/>
                <a:gd name="T27" fmla="*/ 0 h 14"/>
                <a:gd name="T28" fmla="*/ 3 w 28"/>
                <a:gd name="T29" fmla="*/ 0 h 14"/>
                <a:gd name="T30" fmla="*/ 7 w 28"/>
                <a:gd name="T31" fmla="*/ 0 h 14"/>
                <a:gd name="T32" fmla="*/ 14 w 28"/>
                <a:gd name="T33" fmla="*/ 2 h 14"/>
                <a:gd name="T34" fmla="*/ 24 w 28"/>
                <a:gd name="T35" fmla="*/ 7 h 1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
                <a:gd name="T55" fmla="*/ 0 h 14"/>
                <a:gd name="T56" fmla="*/ 28 w 28"/>
                <a:gd name="T57" fmla="*/ 14 h 1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 h="14">
                  <a:moveTo>
                    <a:pt x="24" y="7"/>
                  </a:moveTo>
                  <a:lnTo>
                    <a:pt x="26" y="9"/>
                  </a:lnTo>
                  <a:lnTo>
                    <a:pt x="28" y="9"/>
                  </a:lnTo>
                  <a:lnTo>
                    <a:pt x="28" y="11"/>
                  </a:lnTo>
                  <a:lnTo>
                    <a:pt x="26" y="14"/>
                  </a:lnTo>
                  <a:lnTo>
                    <a:pt x="24" y="11"/>
                  </a:lnTo>
                  <a:lnTo>
                    <a:pt x="19" y="9"/>
                  </a:lnTo>
                  <a:lnTo>
                    <a:pt x="17" y="9"/>
                  </a:lnTo>
                  <a:lnTo>
                    <a:pt x="10" y="7"/>
                  </a:lnTo>
                  <a:lnTo>
                    <a:pt x="5" y="4"/>
                  </a:lnTo>
                  <a:lnTo>
                    <a:pt x="3" y="4"/>
                  </a:lnTo>
                  <a:lnTo>
                    <a:pt x="0" y="4"/>
                  </a:lnTo>
                  <a:lnTo>
                    <a:pt x="0" y="0"/>
                  </a:lnTo>
                  <a:lnTo>
                    <a:pt x="3" y="0"/>
                  </a:lnTo>
                  <a:lnTo>
                    <a:pt x="7" y="0"/>
                  </a:lnTo>
                  <a:lnTo>
                    <a:pt x="14" y="2"/>
                  </a:lnTo>
                  <a:lnTo>
                    <a:pt x="24"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30" name="Freeform 182"/>
            <p:cNvSpPr>
              <a:spLocks/>
            </p:cNvSpPr>
            <p:nvPr/>
          </p:nvSpPr>
          <p:spPr bwMode="auto">
            <a:xfrm>
              <a:off x="3540" y="1144"/>
              <a:ext cx="30" cy="102"/>
            </a:xfrm>
            <a:custGeom>
              <a:avLst/>
              <a:gdLst>
                <a:gd name="T0" fmla="*/ 19 w 30"/>
                <a:gd name="T1" fmla="*/ 42 h 102"/>
                <a:gd name="T2" fmla="*/ 19 w 30"/>
                <a:gd name="T3" fmla="*/ 49 h 102"/>
                <a:gd name="T4" fmla="*/ 21 w 30"/>
                <a:gd name="T5" fmla="*/ 53 h 102"/>
                <a:gd name="T6" fmla="*/ 21 w 30"/>
                <a:gd name="T7" fmla="*/ 65 h 102"/>
                <a:gd name="T8" fmla="*/ 23 w 30"/>
                <a:gd name="T9" fmla="*/ 72 h 102"/>
                <a:gd name="T10" fmla="*/ 23 w 30"/>
                <a:gd name="T11" fmla="*/ 79 h 102"/>
                <a:gd name="T12" fmla="*/ 26 w 30"/>
                <a:gd name="T13" fmla="*/ 91 h 102"/>
                <a:gd name="T14" fmla="*/ 30 w 30"/>
                <a:gd name="T15" fmla="*/ 102 h 102"/>
                <a:gd name="T16" fmla="*/ 23 w 30"/>
                <a:gd name="T17" fmla="*/ 100 h 102"/>
                <a:gd name="T18" fmla="*/ 9 w 30"/>
                <a:gd name="T19" fmla="*/ 95 h 102"/>
                <a:gd name="T20" fmla="*/ 7 w 30"/>
                <a:gd name="T21" fmla="*/ 77 h 102"/>
                <a:gd name="T22" fmla="*/ 2 w 30"/>
                <a:gd name="T23" fmla="*/ 63 h 102"/>
                <a:gd name="T24" fmla="*/ 0 w 30"/>
                <a:gd name="T25" fmla="*/ 46 h 102"/>
                <a:gd name="T26" fmla="*/ 2 w 30"/>
                <a:gd name="T27" fmla="*/ 32 h 102"/>
                <a:gd name="T28" fmla="*/ 5 w 30"/>
                <a:gd name="T29" fmla="*/ 25 h 102"/>
                <a:gd name="T30" fmla="*/ 9 w 30"/>
                <a:gd name="T31" fmla="*/ 18 h 102"/>
                <a:gd name="T32" fmla="*/ 14 w 30"/>
                <a:gd name="T33" fmla="*/ 11 h 102"/>
                <a:gd name="T34" fmla="*/ 19 w 30"/>
                <a:gd name="T35" fmla="*/ 7 h 102"/>
                <a:gd name="T36" fmla="*/ 21 w 30"/>
                <a:gd name="T37" fmla="*/ 7 h 102"/>
                <a:gd name="T38" fmla="*/ 21 w 30"/>
                <a:gd name="T39" fmla="*/ 4 h 102"/>
                <a:gd name="T40" fmla="*/ 23 w 30"/>
                <a:gd name="T41" fmla="*/ 2 h 102"/>
                <a:gd name="T42" fmla="*/ 26 w 30"/>
                <a:gd name="T43" fmla="*/ 2 h 102"/>
                <a:gd name="T44" fmla="*/ 28 w 30"/>
                <a:gd name="T45" fmla="*/ 0 h 102"/>
                <a:gd name="T46" fmla="*/ 26 w 30"/>
                <a:gd name="T47" fmla="*/ 11 h 102"/>
                <a:gd name="T48" fmla="*/ 23 w 30"/>
                <a:gd name="T49" fmla="*/ 21 h 102"/>
                <a:gd name="T50" fmla="*/ 21 w 30"/>
                <a:gd name="T51" fmla="*/ 32 h 102"/>
                <a:gd name="T52" fmla="*/ 19 w 30"/>
                <a:gd name="T53" fmla="*/ 42 h 10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0"/>
                <a:gd name="T82" fmla="*/ 0 h 102"/>
                <a:gd name="T83" fmla="*/ 30 w 30"/>
                <a:gd name="T84" fmla="*/ 102 h 10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0" h="102">
                  <a:moveTo>
                    <a:pt x="19" y="42"/>
                  </a:moveTo>
                  <a:lnTo>
                    <a:pt x="19" y="49"/>
                  </a:lnTo>
                  <a:lnTo>
                    <a:pt x="21" y="53"/>
                  </a:lnTo>
                  <a:lnTo>
                    <a:pt x="21" y="65"/>
                  </a:lnTo>
                  <a:lnTo>
                    <a:pt x="23" y="72"/>
                  </a:lnTo>
                  <a:lnTo>
                    <a:pt x="23" y="79"/>
                  </a:lnTo>
                  <a:lnTo>
                    <a:pt x="26" y="91"/>
                  </a:lnTo>
                  <a:lnTo>
                    <a:pt x="30" y="102"/>
                  </a:lnTo>
                  <a:lnTo>
                    <a:pt x="23" y="100"/>
                  </a:lnTo>
                  <a:lnTo>
                    <a:pt x="9" y="95"/>
                  </a:lnTo>
                  <a:lnTo>
                    <a:pt x="7" y="77"/>
                  </a:lnTo>
                  <a:lnTo>
                    <a:pt x="2" y="63"/>
                  </a:lnTo>
                  <a:lnTo>
                    <a:pt x="0" y="46"/>
                  </a:lnTo>
                  <a:lnTo>
                    <a:pt x="2" y="32"/>
                  </a:lnTo>
                  <a:lnTo>
                    <a:pt x="5" y="25"/>
                  </a:lnTo>
                  <a:lnTo>
                    <a:pt x="9" y="18"/>
                  </a:lnTo>
                  <a:lnTo>
                    <a:pt x="14" y="11"/>
                  </a:lnTo>
                  <a:lnTo>
                    <a:pt x="19" y="7"/>
                  </a:lnTo>
                  <a:lnTo>
                    <a:pt x="21" y="7"/>
                  </a:lnTo>
                  <a:lnTo>
                    <a:pt x="21" y="4"/>
                  </a:lnTo>
                  <a:lnTo>
                    <a:pt x="23" y="2"/>
                  </a:lnTo>
                  <a:lnTo>
                    <a:pt x="26" y="2"/>
                  </a:lnTo>
                  <a:lnTo>
                    <a:pt x="28" y="0"/>
                  </a:lnTo>
                  <a:lnTo>
                    <a:pt x="26" y="11"/>
                  </a:lnTo>
                  <a:lnTo>
                    <a:pt x="23" y="21"/>
                  </a:lnTo>
                  <a:lnTo>
                    <a:pt x="21" y="32"/>
                  </a:lnTo>
                  <a:lnTo>
                    <a:pt x="19" y="42"/>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31" name="Freeform 183"/>
            <p:cNvSpPr>
              <a:spLocks/>
            </p:cNvSpPr>
            <p:nvPr/>
          </p:nvSpPr>
          <p:spPr bwMode="auto">
            <a:xfrm>
              <a:off x="3878" y="1144"/>
              <a:ext cx="158" cy="119"/>
            </a:xfrm>
            <a:custGeom>
              <a:avLst/>
              <a:gdLst>
                <a:gd name="T0" fmla="*/ 9 w 158"/>
                <a:gd name="T1" fmla="*/ 7 h 119"/>
                <a:gd name="T2" fmla="*/ 11 w 158"/>
                <a:gd name="T3" fmla="*/ 21 h 119"/>
                <a:gd name="T4" fmla="*/ 13 w 158"/>
                <a:gd name="T5" fmla="*/ 25 h 119"/>
                <a:gd name="T6" fmla="*/ 18 w 158"/>
                <a:gd name="T7" fmla="*/ 21 h 119"/>
                <a:gd name="T8" fmla="*/ 20 w 158"/>
                <a:gd name="T9" fmla="*/ 14 h 119"/>
                <a:gd name="T10" fmla="*/ 25 w 158"/>
                <a:gd name="T11" fmla="*/ 18 h 119"/>
                <a:gd name="T12" fmla="*/ 25 w 158"/>
                <a:gd name="T13" fmla="*/ 39 h 119"/>
                <a:gd name="T14" fmla="*/ 27 w 158"/>
                <a:gd name="T15" fmla="*/ 44 h 119"/>
                <a:gd name="T16" fmla="*/ 34 w 158"/>
                <a:gd name="T17" fmla="*/ 51 h 119"/>
                <a:gd name="T18" fmla="*/ 41 w 158"/>
                <a:gd name="T19" fmla="*/ 51 h 119"/>
                <a:gd name="T20" fmla="*/ 51 w 158"/>
                <a:gd name="T21" fmla="*/ 51 h 119"/>
                <a:gd name="T22" fmla="*/ 60 w 158"/>
                <a:gd name="T23" fmla="*/ 44 h 119"/>
                <a:gd name="T24" fmla="*/ 62 w 158"/>
                <a:gd name="T25" fmla="*/ 42 h 119"/>
                <a:gd name="T26" fmla="*/ 67 w 158"/>
                <a:gd name="T27" fmla="*/ 32 h 119"/>
                <a:gd name="T28" fmla="*/ 72 w 158"/>
                <a:gd name="T29" fmla="*/ 32 h 119"/>
                <a:gd name="T30" fmla="*/ 74 w 158"/>
                <a:gd name="T31" fmla="*/ 37 h 119"/>
                <a:gd name="T32" fmla="*/ 79 w 158"/>
                <a:gd name="T33" fmla="*/ 39 h 119"/>
                <a:gd name="T34" fmla="*/ 93 w 158"/>
                <a:gd name="T35" fmla="*/ 58 h 119"/>
                <a:gd name="T36" fmla="*/ 97 w 158"/>
                <a:gd name="T37" fmla="*/ 60 h 119"/>
                <a:gd name="T38" fmla="*/ 107 w 158"/>
                <a:gd name="T39" fmla="*/ 60 h 119"/>
                <a:gd name="T40" fmla="*/ 118 w 158"/>
                <a:gd name="T41" fmla="*/ 44 h 119"/>
                <a:gd name="T42" fmla="*/ 125 w 158"/>
                <a:gd name="T43" fmla="*/ 35 h 119"/>
                <a:gd name="T44" fmla="*/ 132 w 158"/>
                <a:gd name="T45" fmla="*/ 30 h 119"/>
                <a:gd name="T46" fmla="*/ 132 w 158"/>
                <a:gd name="T47" fmla="*/ 39 h 119"/>
                <a:gd name="T48" fmla="*/ 139 w 158"/>
                <a:gd name="T49" fmla="*/ 39 h 119"/>
                <a:gd name="T50" fmla="*/ 142 w 158"/>
                <a:gd name="T51" fmla="*/ 30 h 119"/>
                <a:gd name="T52" fmla="*/ 144 w 158"/>
                <a:gd name="T53" fmla="*/ 28 h 119"/>
                <a:gd name="T54" fmla="*/ 148 w 158"/>
                <a:gd name="T55" fmla="*/ 25 h 119"/>
                <a:gd name="T56" fmla="*/ 153 w 158"/>
                <a:gd name="T57" fmla="*/ 23 h 119"/>
                <a:gd name="T58" fmla="*/ 155 w 158"/>
                <a:gd name="T59" fmla="*/ 21 h 119"/>
                <a:gd name="T60" fmla="*/ 158 w 158"/>
                <a:gd name="T61" fmla="*/ 32 h 119"/>
                <a:gd name="T62" fmla="*/ 151 w 158"/>
                <a:gd name="T63" fmla="*/ 53 h 119"/>
                <a:gd name="T64" fmla="*/ 146 w 158"/>
                <a:gd name="T65" fmla="*/ 56 h 119"/>
                <a:gd name="T66" fmla="*/ 137 w 158"/>
                <a:gd name="T67" fmla="*/ 53 h 119"/>
                <a:gd name="T68" fmla="*/ 135 w 158"/>
                <a:gd name="T69" fmla="*/ 65 h 119"/>
                <a:gd name="T70" fmla="*/ 121 w 158"/>
                <a:gd name="T71" fmla="*/ 84 h 119"/>
                <a:gd name="T72" fmla="*/ 104 w 158"/>
                <a:gd name="T73" fmla="*/ 102 h 119"/>
                <a:gd name="T74" fmla="*/ 90 w 158"/>
                <a:gd name="T75" fmla="*/ 112 h 119"/>
                <a:gd name="T76" fmla="*/ 86 w 158"/>
                <a:gd name="T77" fmla="*/ 116 h 119"/>
                <a:gd name="T78" fmla="*/ 69 w 158"/>
                <a:gd name="T79" fmla="*/ 116 h 119"/>
                <a:gd name="T80" fmla="*/ 58 w 158"/>
                <a:gd name="T81" fmla="*/ 114 h 119"/>
                <a:gd name="T82" fmla="*/ 51 w 158"/>
                <a:gd name="T83" fmla="*/ 114 h 119"/>
                <a:gd name="T84" fmla="*/ 44 w 158"/>
                <a:gd name="T85" fmla="*/ 112 h 119"/>
                <a:gd name="T86" fmla="*/ 39 w 158"/>
                <a:gd name="T87" fmla="*/ 109 h 119"/>
                <a:gd name="T88" fmla="*/ 37 w 158"/>
                <a:gd name="T89" fmla="*/ 109 h 119"/>
                <a:gd name="T90" fmla="*/ 27 w 158"/>
                <a:gd name="T91" fmla="*/ 100 h 119"/>
                <a:gd name="T92" fmla="*/ 18 w 158"/>
                <a:gd name="T93" fmla="*/ 72 h 119"/>
                <a:gd name="T94" fmla="*/ 11 w 158"/>
                <a:gd name="T95" fmla="*/ 63 h 119"/>
                <a:gd name="T96" fmla="*/ 13 w 158"/>
                <a:gd name="T97" fmla="*/ 44 h 119"/>
                <a:gd name="T98" fmla="*/ 11 w 158"/>
                <a:gd name="T99" fmla="*/ 32 h 119"/>
                <a:gd name="T100" fmla="*/ 9 w 158"/>
                <a:gd name="T101" fmla="*/ 39 h 119"/>
                <a:gd name="T102" fmla="*/ 0 w 158"/>
                <a:gd name="T103" fmla="*/ 35 h 119"/>
                <a:gd name="T104" fmla="*/ 4 w 158"/>
                <a:gd name="T105" fmla="*/ 23 h 119"/>
                <a:gd name="T106" fmla="*/ 4 w 158"/>
                <a:gd name="T107" fmla="*/ 11 h 119"/>
                <a:gd name="T108" fmla="*/ 11 w 158"/>
                <a:gd name="T109" fmla="*/ 0 h 11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58"/>
                <a:gd name="T166" fmla="*/ 0 h 119"/>
                <a:gd name="T167" fmla="*/ 158 w 158"/>
                <a:gd name="T168" fmla="*/ 119 h 11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58" h="119">
                  <a:moveTo>
                    <a:pt x="11" y="0"/>
                  </a:moveTo>
                  <a:lnTo>
                    <a:pt x="9" y="7"/>
                  </a:lnTo>
                  <a:lnTo>
                    <a:pt x="9" y="16"/>
                  </a:lnTo>
                  <a:lnTo>
                    <a:pt x="11" y="21"/>
                  </a:lnTo>
                  <a:lnTo>
                    <a:pt x="11" y="23"/>
                  </a:lnTo>
                  <a:lnTo>
                    <a:pt x="13" y="25"/>
                  </a:lnTo>
                  <a:lnTo>
                    <a:pt x="18" y="23"/>
                  </a:lnTo>
                  <a:lnTo>
                    <a:pt x="18" y="21"/>
                  </a:lnTo>
                  <a:lnTo>
                    <a:pt x="20" y="16"/>
                  </a:lnTo>
                  <a:lnTo>
                    <a:pt x="20" y="14"/>
                  </a:lnTo>
                  <a:lnTo>
                    <a:pt x="23" y="18"/>
                  </a:lnTo>
                  <a:lnTo>
                    <a:pt x="25" y="18"/>
                  </a:lnTo>
                  <a:lnTo>
                    <a:pt x="23" y="30"/>
                  </a:lnTo>
                  <a:lnTo>
                    <a:pt x="25" y="39"/>
                  </a:lnTo>
                  <a:lnTo>
                    <a:pt x="27" y="44"/>
                  </a:lnTo>
                  <a:lnTo>
                    <a:pt x="32" y="49"/>
                  </a:lnTo>
                  <a:lnTo>
                    <a:pt x="34" y="51"/>
                  </a:lnTo>
                  <a:lnTo>
                    <a:pt x="39" y="49"/>
                  </a:lnTo>
                  <a:lnTo>
                    <a:pt x="41" y="51"/>
                  </a:lnTo>
                  <a:lnTo>
                    <a:pt x="44" y="53"/>
                  </a:lnTo>
                  <a:lnTo>
                    <a:pt x="51" y="51"/>
                  </a:lnTo>
                  <a:lnTo>
                    <a:pt x="55" y="49"/>
                  </a:lnTo>
                  <a:lnTo>
                    <a:pt x="60" y="44"/>
                  </a:lnTo>
                  <a:lnTo>
                    <a:pt x="58" y="44"/>
                  </a:lnTo>
                  <a:lnTo>
                    <a:pt x="62" y="42"/>
                  </a:lnTo>
                  <a:lnTo>
                    <a:pt x="62" y="39"/>
                  </a:lnTo>
                  <a:lnTo>
                    <a:pt x="67" y="32"/>
                  </a:lnTo>
                  <a:lnTo>
                    <a:pt x="69" y="32"/>
                  </a:lnTo>
                  <a:lnTo>
                    <a:pt x="72" y="32"/>
                  </a:lnTo>
                  <a:lnTo>
                    <a:pt x="72" y="35"/>
                  </a:lnTo>
                  <a:lnTo>
                    <a:pt x="74" y="37"/>
                  </a:lnTo>
                  <a:lnTo>
                    <a:pt x="74" y="42"/>
                  </a:lnTo>
                  <a:lnTo>
                    <a:pt x="79" y="39"/>
                  </a:lnTo>
                  <a:lnTo>
                    <a:pt x="83" y="49"/>
                  </a:lnTo>
                  <a:lnTo>
                    <a:pt x="93" y="58"/>
                  </a:lnTo>
                  <a:lnTo>
                    <a:pt x="95" y="63"/>
                  </a:lnTo>
                  <a:lnTo>
                    <a:pt x="97" y="60"/>
                  </a:lnTo>
                  <a:lnTo>
                    <a:pt x="102" y="60"/>
                  </a:lnTo>
                  <a:lnTo>
                    <a:pt x="107" y="60"/>
                  </a:lnTo>
                  <a:lnTo>
                    <a:pt x="116" y="49"/>
                  </a:lnTo>
                  <a:lnTo>
                    <a:pt x="118" y="44"/>
                  </a:lnTo>
                  <a:lnTo>
                    <a:pt x="118" y="37"/>
                  </a:lnTo>
                  <a:lnTo>
                    <a:pt x="125" y="35"/>
                  </a:lnTo>
                  <a:lnTo>
                    <a:pt x="130" y="30"/>
                  </a:lnTo>
                  <a:lnTo>
                    <a:pt x="132" y="30"/>
                  </a:lnTo>
                  <a:lnTo>
                    <a:pt x="132" y="37"/>
                  </a:lnTo>
                  <a:lnTo>
                    <a:pt x="132" y="39"/>
                  </a:lnTo>
                  <a:lnTo>
                    <a:pt x="137" y="42"/>
                  </a:lnTo>
                  <a:lnTo>
                    <a:pt x="139" y="39"/>
                  </a:lnTo>
                  <a:lnTo>
                    <a:pt x="139" y="37"/>
                  </a:lnTo>
                  <a:lnTo>
                    <a:pt x="142" y="30"/>
                  </a:lnTo>
                  <a:lnTo>
                    <a:pt x="142" y="28"/>
                  </a:lnTo>
                  <a:lnTo>
                    <a:pt x="144" y="28"/>
                  </a:lnTo>
                  <a:lnTo>
                    <a:pt x="146" y="28"/>
                  </a:lnTo>
                  <a:lnTo>
                    <a:pt x="148" y="25"/>
                  </a:lnTo>
                  <a:lnTo>
                    <a:pt x="151" y="23"/>
                  </a:lnTo>
                  <a:lnTo>
                    <a:pt x="153" y="23"/>
                  </a:lnTo>
                  <a:lnTo>
                    <a:pt x="155" y="21"/>
                  </a:lnTo>
                  <a:lnTo>
                    <a:pt x="158" y="23"/>
                  </a:lnTo>
                  <a:lnTo>
                    <a:pt x="158" y="32"/>
                  </a:lnTo>
                  <a:lnTo>
                    <a:pt x="158" y="39"/>
                  </a:lnTo>
                  <a:lnTo>
                    <a:pt x="151" y="53"/>
                  </a:lnTo>
                  <a:lnTo>
                    <a:pt x="148" y="56"/>
                  </a:lnTo>
                  <a:lnTo>
                    <a:pt x="146" y="56"/>
                  </a:lnTo>
                  <a:lnTo>
                    <a:pt x="139" y="51"/>
                  </a:lnTo>
                  <a:lnTo>
                    <a:pt x="137" y="53"/>
                  </a:lnTo>
                  <a:lnTo>
                    <a:pt x="135" y="56"/>
                  </a:lnTo>
                  <a:lnTo>
                    <a:pt x="135" y="65"/>
                  </a:lnTo>
                  <a:lnTo>
                    <a:pt x="125" y="77"/>
                  </a:lnTo>
                  <a:lnTo>
                    <a:pt x="121" y="84"/>
                  </a:lnTo>
                  <a:lnTo>
                    <a:pt x="116" y="88"/>
                  </a:lnTo>
                  <a:lnTo>
                    <a:pt x="104" y="102"/>
                  </a:lnTo>
                  <a:lnTo>
                    <a:pt x="97" y="107"/>
                  </a:lnTo>
                  <a:lnTo>
                    <a:pt x="90" y="112"/>
                  </a:lnTo>
                  <a:lnTo>
                    <a:pt x="88" y="114"/>
                  </a:lnTo>
                  <a:lnTo>
                    <a:pt x="86" y="116"/>
                  </a:lnTo>
                  <a:lnTo>
                    <a:pt x="79" y="119"/>
                  </a:lnTo>
                  <a:lnTo>
                    <a:pt x="69" y="116"/>
                  </a:lnTo>
                  <a:lnTo>
                    <a:pt x="60" y="114"/>
                  </a:lnTo>
                  <a:lnTo>
                    <a:pt x="58" y="114"/>
                  </a:lnTo>
                  <a:lnTo>
                    <a:pt x="55" y="112"/>
                  </a:lnTo>
                  <a:lnTo>
                    <a:pt x="51" y="114"/>
                  </a:lnTo>
                  <a:lnTo>
                    <a:pt x="46" y="112"/>
                  </a:lnTo>
                  <a:lnTo>
                    <a:pt x="44" y="112"/>
                  </a:lnTo>
                  <a:lnTo>
                    <a:pt x="41" y="112"/>
                  </a:lnTo>
                  <a:lnTo>
                    <a:pt x="39" y="109"/>
                  </a:lnTo>
                  <a:lnTo>
                    <a:pt x="37" y="109"/>
                  </a:lnTo>
                  <a:lnTo>
                    <a:pt x="34" y="107"/>
                  </a:lnTo>
                  <a:lnTo>
                    <a:pt x="27" y="100"/>
                  </a:lnTo>
                  <a:lnTo>
                    <a:pt x="23" y="86"/>
                  </a:lnTo>
                  <a:lnTo>
                    <a:pt x="18" y="72"/>
                  </a:lnTo>
                  <a:lnTo>
                    <a:pt x="13" y="67"/>
                  </a:lnTo>
                  <a:lnTo>
                    <a:pt x="11" y="63"/>
                  </a:lnTo>
                  <a:lnTo>
                    <a:pt x="11" y="53"/>
                  </a:lnTo>
                  <a:lnTo>
                    <a:pt x="13" y="44"/>
                  </a:lnTo>
                  <a:lnTo>
                    <a:pt x="13" y="35"/>
                  </a:lnTo>
                  <a:lnTo>
                    <a:pt x="11" y="32"/>
                  </a:lnTo>
                  <a:lnTo>
                    <a:pt x="9" y="35"/>
                  </a:lnTo>
                  <a:lnTo>
                    <a:pt x="9" y="39"/>
                  </a:lnTo>
                  <a:lnTo>
                    <a:pt x="2" y="39"/>
                  </a:lnTo>
                  <a:lnTo>
                    <a:pt x="0" y="35"/>
                  </a:lnTo>
                  <a:lnTo>
                    <a:pt x="2" y="28"/>
                  </a:lnTo>
                  <a:lnTo>
                    <a:pt x="4" y="23"/>
                  </a:lnTo>
                  <a:lnTo>
                    <a:pt x="4" y="16"/>
                  </a:lnTo>
                  <a:lnTo>
                    <a:pt x="4" y="11"/>
                  </a:lnTo>
                  <a:lnTo>
                    <a:pt x="4" y="4"/>
                  </a:lnTo>
                  <a:lnTo>
                    <a:pt x="11" y="0"/>
                  </a:lnTo>
                  <a:close/>
                </a:path>
              </a:pathLst>
            </a:custGeom>
            <a:solidFill>
              <a:srgbClr val="FFD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32" name="Freeform 184"/>
            <p:cNvSpPr>
              <a:spLocks/>
            </p:cNvSpPr>
            <p:nvPr/>
          </p:nvSpPr>
          <p:spPr bwMode="auto">
            <a:xfrm>
              <a:off x="3961" y="1146"/>
              <a:ext cx="33" cy="7"/>
            </a:xfrm>
            <a:custGeom>
              <a:avLst/>
              <a:gdLst>
                <a:gd name="T0" fmla="*/ 33 w 33"/>
                <a:gd name="T1" fmla="*/ 2 h 7"/>
                <a:gd name="T2" fmla="*/ 33 w 33"/>
                <a:gd name="T3" fmla="*/ 5 h 7"/>
                <a:gd name="T4" fmla="*/ 31 w 33"/>
                <a:gd name="T5" fmla="*/ 5 h 7"/>
                <a:gd name="T6" fmla="*/ 28 w 33"/>
                <a:gd name="T7" fmla="*/ 5 h 7"/>
                <a:gd name="T8" fmla="*/ 24 w 33"/>
                <a:gd name="T9" fmla="*/ 5 h 7"/>
                <a:gd name="T10" fmla="*/ 19 w 33"/>
                <a:gd name="T11" fmla="*/ 5 h 7"/>
                <a:gd name="T12" fmla="*/ 5 w 33"/>
                <a:gd name="T13" fmla="*/ 7 h 7"/>
                <a:gd name="T14" fmla="*/ 0 w 33"/>
                <a:gd name="T15" fmla="*/ 7 h 7"/>
                <a:gd name="T16" fmla="*/ 3 w 33"/>
                <a:gd name="T17" fmla="*/ 5 h 7"/>
                <a:gd name="T18" fmla="*/ 3 w 33"/>
                <a:gd name="T19" fmla="*/ 2 h 7"/>
                <a:gd name="T20" fmla="*/ 10 w 33"/>
                <a:gd name="T21" fmla="*/ 2 h 7"/>
                <a:gd name="T22" fmla="*/ 12 w 33"/>
                <a:gd name="T23" fmla="*/ 2 h 7"/>
                <a:gd name="T24" fmla="*/ 17 w 33"/>
                <a:gd name="T25" fmla="*/ 0 h 7"/>
                <a:gd name="T26" fmla="*/ 21 w 33"/>
                <a:gd name="T27" fmla="*/ 0 h 7"/>
                <a:gd name="T28" fmla="*/ 26 w 33"/>
                <a:gd name="T29" fmla="*/ 0 h 7"/>
                <a:gd name="T30" fmla="*/ 28 w 33"/>
                <a:gd name="T31" fmla="*/ 0 h 7"/>
                <a:gd name="T32" fmla="*/ 33 w 33"/>
                <a:gd name="T33" fmla="*/ 2 h 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3"/>
                <a:gd name="T52" fmla="*/ 0 h 7"/>
                <a:gd name="T53" fmla="*/ 33 w 33"/>
                <a:gd name="T54" fmla="*/ 7 h 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3" h="7">
                  <a:moveTo>
                    <a:pt x="33" y="2"/>
                  </a:moveTo>
                  <a:lnTo>
                    <a:pt x="33" y="5"/>
                  </a:lnTo>
                  <a:lnTo>
                    <a:pt x="31" y="5"/>
                  </a:lnTo>
                  <a:lnTo>
                    <a:pt x="28" y="5"/>
                  </a:lnTo>
                  <a:lnTo>
                    <a:pt x="24" y="5"/>
                  </a:lnTo>
                  <a:lnTo>
                    <a:pt x="19" y="5"/>
                  </a:lnTo>
                  <a:lnTo>
                    <a:pt x="5" y="7"/>
                  </a:lnTo>
                  <a:lnTo>
                    <a:pt x="0" y="7"/>
                  </a:lnTo>
                  <a:lnTo>
                    <a:pt x="3" y="5"/>
                  </a:lnTo>
                  <a:lnTo>
                    <a:pt x="3" y="2"/>
                  </a:lnTo>
                  <a:lnTo>
                    <a:pt x="10" y="2"/>
                  </a:lnTo>
                  <a:lnTo>
                    <a:pt x="12" y="2"/>
                  </a:lnTo>
                  <a:lnTo>
                    <a:pt x="17" y="0"/>
                  </a:lnTo>
                  <a:lnTo>
                    <a:pt x="21" y="0"/>
                  </a:lnTo>
                  <a:lnTo>
                    <a:pt x="26" y="0"/>
                  </a:lnTo>
                  <a:lnTo>
                    <a:pt x="28" y="0"/>
                  </a:lnTo>
                  <a:lnTo>
                    <a:pt x="33"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33" name="Freeform 185"/>
            <p:cNvSpPr>
              <a:spLocks/>
            </p:cNvSpPr>
            <p:nvPr/>
          </p:nvSpPr>
          <p:spPr bwMode="auto">
            <a:xfrm>
              <a:off x="3891" y="1151"/>
              <a:ext cx="3" cy="7"/>
            </a:xfrm>
            <a:custGeom>
              <a:avLst/>
              <a:gdLst>
                <a:gd name="T0" fmla="*/ 3 w 3"/>
                <a:gd name="T1" fmla="*/ 2 h 7"/>
                <a:gd name="T2" fmla="*/ 3 w 3"/>
                <a:gd name="T3" fmla="*/ 7 h 7"/>
                <a:gd name="T4" fmla="*/ 0 w 3"/>
                <a:gd name="T5" fmla="*/ 7 h 7"/>
                <a:gd name="T6" fmla="*/ 3 w 3"/>
                <a:gd name="T7" fmla="*/ 0 h 7"/>
                <a:gd name="T8" fmla="*/ 3 w 3"/>
                <a:gd name="T9" fmla="*/ 2 h 7"/>
                <a:gd name="T10" fmla="*/ 0 60000 65536"/>
                <a:gd name="T11" fmla="*/ 0 60000 65536"/>
                <a:gd name="T12" fmla="*/ 0 60000 65536"/>
                <a:gd name="T13" fmla="*/ 0 60000 65536"/>
                <a:gd name="T14" fmla="*/ 0 60000 65536"/>
                <a:gd name="T15" fmla="*/ 0 w 3"/>
                <a:gd name="T16" fmla="*/ 0 h 7"/>
                <a:gd name="T17" fmla="*/ 3 w 3"/>
                <a:gd name="T18" fmla="*/ 7 h 7"/>
              </a:gdLst>
              <a:ahLst/>
              <a:cxnLst>
                <a:cxn ang="T10">
                  <a:pos x="T0" y="T1"/>
                </a:cxn>
                <a:cxn ang="T11">
                  <a:pos x="T2" y="T3"/>
                </a:cxn>
                <a:cxn ang="T12">
                  <a:pos x="T4" y="T5"/>
                </a:cxn>
                <a:cxn ang="T13">
                  <a:pos x="T6" y="T7"/>
                </a:cxn>
                <a:cxn ang="T14">
                  <a:pos x="T8" y="T9"/>
                </a:cxn>
              </a:cxnLst>
              <a:rect l="T15" t="T16" r="T17" b="T18"/>
              <a:pathLst>
                <a:path w="3" h="7">
                  <a:moveTo>
                    <a:pt x="3" y="2"/>
                  </a:moveTo>
                  <a:lnTo>
                    <a:pt x="3" y="7"/>
                  </a:lnTo>
                  <a:lnTo>
                    <a:pt x="0" y="7"/>
                  </a:lnTo>
                  <a:lnTo>
                    <a:pt x="3" y="0"/>
                  </a:lnTo>
                  <a:lnTo>
                    <a:pt x="3"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34" name="Freeform 186"/>
            <p:cNvSpPr>
              <a:spLocks/>
            </p:cNvSpPr>
            <p:nvPr/>
          </p:nvSpPr>
          <p:spPr bwMode="auto">
            <a:xfrm>
              <a:off x="3908" y="1158"/>
              <a:ext cx="30" cy="35"/>
            </a:xfrm>
            <a:custGeom>
              <a:avLst/>
              <a:gdLst>
                <a:gd name="T0" fmla="*/ 28 w 30"/>
                <a:gd name="T1" fmla="*/ 9 h 35"/>
                <a:gd name="T2" fmla="*/ 28 w 30"/>
                <a:gd name="T3" fmla="*/ 11 h 35"/>
                <a:gd name="T4" fmla="*/ 30 w 30"/>
                <a:gd name="T5" fmla="*/ 16 h 35"/>
                <a:gd name="T6" fmla="*/ 30 w 30"/>
                <a:gd name="T7" fmla="*/ 18 h 35"/>
                <a:gd name="T8" fmla="*/ 28 w 30"/>
                <a:gd name="T9" fmla="*/ 23 h 35"/>
                <a:gd name="T10" fmla="*/ 25 w 30"/>
                <a:gd name="T11" fmla="*/ 28 h 35"/>
                <a:gd name="T12" fmla="*/ 21 w 30"/>
                <a:gd name="T13" fmla="*/ 32 h 35"/>
                <a:gd name="T14" fmla="*/ 14 w 30"/>
                <a:gd name="T15" fmla="*/ 35 h 35"/>
                <a:gd name="T16" fmla="*/ 4 w 30"/>
                <a:gd name="T17" fmla="*/ 28 h 35"/>
                <a:gd name="T18" fmla="*/ 0 w 30"/>
                <a:gd name="T19" fmla="*/ 18 h 35"/>
                <a:gd name="T20" fmla="*/ 0 w 30"/>
                <a:gd name="T21" fmla="*/ 11 h 35"/>
                <a:gd name="T22" fmla="*/ 0 w 30"/>
                <a:gd name="T23" fmla="*/ 7 h 35"/>
                <a:gd name="T24" fmla="*/ 2 w 30"/>
                <a:gd name="T25" fmla="*/ 4 h 35"/>
                <a:gd name="T26" fmla="*/ 4 w 30"/>
                <a:gd name="T27" fmla="*/ 2 h 35"/>
                <a:gd name="T28" fmla="*/ 4 w 30"/>
                <a:gd name="T29" fmla="*/ 0 h 35"/>
                <a:gd name="T30" fmla="*/ 7 w 30"/>
                <a:gd name="T31" fmla="*/ 2 h 35"/>
                <a:gd name="T32" fmla="*/ 14 w 30"/>
                <a:gd name="T33" fmla="*/ 0 h 35"/>
                <a:gd name="T34" fmla="*/ 18 w 30"/>
                <a:gd name="T35" fmla="*/ 0 h 35"/>
                <a:gd name="T36" fmla="*/ 25 w 30"/>
                <a:gd name="T37" fmla="*/ 4 h 35"/>
                <a:gd name="T38" fmla="*/ 28 w 30"/>
                <a:gd name="T39" fmla="*/ 9 h 3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0"/>
                <a:gd name="T61" fmla="*/ 0 h 35"/>
                <a:gd name="T62" fmla="*/ 30 w 30"/>
                <a:gd name="T63" fmla="*/ 35 h 3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0" h="35">
                  <a:moveTo>
                    <a:pt x="28" y="9"/>
                  </a:moveTo>
                  <a:lnTo>
                    <a:pt x="28" y="11"/>
                  </a:lnTo>
                  <a:lnTo>
                    <a:pt x="30" y="16"/>
                  </a:lnTo>
                  <a:lnTo>
                    <a:pt x="30" y="18"/>
                  </a:lnTo>
                  <a:lnTo>
                    <a:pt x="28" y="23"/>
                  </a:lnTo>
                  <a:lnTo>
                    <a:pt x="25" y="28"/>
                  </a:lnTo>
                  <a:lnTo>
                    <a:pt x="21" y="32"/>
                  </a:lnTo>
                  <a:lnTo>
                    <a:pt x="14" y="35"/>
                  </a:lnTo>
                  <a:lnTo>
                    <a:pt x="4" y="28"/>
                  </a:lnTo>
                  <a:lnTo>
                    <a:pt x="0" y="18"/>
                  </a:lnTo>
                  <a:lnTo>
                    <a:pt x="0" y="11"/>
                  </a:lnTo>
                  <a:lnTo>
                    <a:pt x="0" y="7"/>
                  </a:lnTo>
                  <a:lnTo>
                    <a:pt x="2" y="4"/>
                  </a:lnTo>
                  <a:lnTo>
                    <a:pt x="4" y="2"/>
                  </a:lnTo>
                  <a:lnTo>
                    <a:pt x="4" y="0"/>
                  </a:lnTo>
                  <a:lnTo>
                    <a:pt x="7" y="2"/>
                  </a:lnTo>
                  <a:lnTo>
                    <a:pt x="14" y="0"/>
                  </a:lnTo>
                  <a:lnTo>
                    <a:pt x="18" y="0"/>
                  </a:lnTo>
                  <a:lnTo>
                    <a:pt x="25" y="4"/>
                  </a:lnTo>
                  <a:lnTo>
                    <a:pt x="28" y="9"/>
                  </a:lnTo>
                  <a:close/>
                </a:path>
              </a:pathLst>
            </a:custGeom>
            <a:solidFill>
              <a:srgbClr val="B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35" name="Freeform 187"/>
            <p:cNvSpPr>
              <a:spLocks/>
            </p:cNvSpPr>
            <p:nvPr/>
          </p:nvSpPr>
          <p:spPr bwMode="auto">
            <a:xfrm>
              <a:off x="3961" y="1162"/>
              <a:ext cx="31" cy="38"/>
            </a:xfrm>
            <a:custGeom>
              <a:avLst/>
              <a:gdLst>
                <a:gd name="T0" fmla="*/ 28 w 31"/>
                <a:gd name="T1" fmla="*/ 10 h 38"/>
                <a:gd name="T2" fmla="*/ 31 w 31"/>
                <a:gd name="T3" fmla="*/ 14 h 38"/>
                <a:gd name="T4" fmla="*/ 31 w 31"/>
                <a:gd name="T5" fmla="*/ 19 h 38"/>
                <a:gd name="T6" fmla="*/ 31 w 31"/>
                <a:gd name="T7" fmla="*/ 21 h 38"/>
                <a:gd name="T8" fmla="*/ 28 w 31"/>
                <a:gd name="T9" fmla="*/ 28 h 38"/>
                <a:gd name="T10" fmla="*/ 26 w 31"/>
                <a:gd name="T11" fmla="*/ 33 h 38"/>
                <a:gd name="T12" fmla="*/ 21 w 31"/>
                <a:gd name="T13" fmla="*/ 35 h 38"/>
                <a:gd name="T14" fmla="*/ 19 w 31"/>
                <a:gd name="T15" fmla="*/ 38 h 38"/>
                <a:gd name="T16" fmla="*/ 17 w 31"/>
                <a:gd name="T17" fmla="*/ 38 h 38"/>
                <a:gd name="T18" fmla="*/ 12 w 31"/>
                <a:gd name="T19" fmla="*/ 35 h 38"/>
                <a:gd name="T20" fmla="*/ 7 w 31"/>
                <a:gd name="T21" fmla="*/ 31 h 38"/>
                <a:gd name="T22" fmla="*/ 3 w 31"/>
                <a:gd name="T23" fmla="*/ 26 h 38"/>
                <a:gd name="T24" fmla="*/ 0 w 31"/>
                <a:gd name="T25" fmla="*/ 21 h 38"/>
                <a:gd name="T26" fmla="*/ 0 w 31"/>
                <a:gd name="T27" fmla="*/ 17 h 38"/>
                <a:gd name="T28" fmla="*/ 0 w 31"/>
                <a:gd name="T29" fmla="*/ 10 h 38"/>
                <a:gd name="T30" fmla="*/ 3 w 31"/>
                <a:gd name="T31" fmla="*/ 5 h 38"/>
                <a:gd name="T32" fmla="*/ 5 w 31"/>
                <a:gd name="T33" fmla="*/ 3 h 38"/>
                <a:gd name="T34" fmla="*/ 14 w 31"/>
                <a:gd name="T35" fmla="*/ 0 h 38"/>
                <a:gd name="T36" fmla="*/ 17 w 31"/>
                <a:gd name="T37" fmla="*/ 3 h 38"/>
                <a:gd name="T38" fmla="*/ 21 w 31"/>
                <a:gd name="T39" fmla="*/ 5 h 38"/>
                <a:gd name="T40" fmla="*/ 28 w 31"/>
                <a:gd name="T41" fmla="*/ 10 h 3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1"/>
                <a:gd name="T64" fmla="*/ 0 h 38"/>
                <a:gd name="T65" fmla="*/ 31 w 31"/>
                <a:gd name="T66" fmla="*/ 38 h 3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1" h="38">
                  <a:moveTo>
                    <a:pt x="28" y="10"/>
                  </a:moveTo>
                  <a:lnTo>
                    <a:pt x="31" y="14"/>
                  </a:lnTo>
                  <a:lnTo>
                    <a:pt x="31" y="19"/>
                  </a:lnTo>
                  <a:lnTo>
                    <a:pt x="31" y="21"/>
                  </a:lnTo>
                  <a:lnTo>
                    <a:pt x="28" y="28"/>
                  </a:lnTo>
                  <a:lnTo>
                    <a:pt x="26" y="33"/>
                  </a:lnTo>
                  <a:lnTo>
                    <a:pt x="21" y="35"/>
                  </a:lnTo>
                  <a:lnTo>
                    <a:pt x="19" y="38"/>
                  </a:lnTo>
                  <a:lnTo>
                    <a:pt x="17" y="38"/>
                  </a:lnTo>
                  <a:lnTo>
                    <a:pt x="12" y="35"/>
                  </a:lnTo>
                  <a:lnTo>
                    <a:pt x="7" y="31"/>
                  </a:lnTo>
                  <a:lnTo>
                    <a:pt x="3" y="26"/>
                  </a:lnTo>
                  <a:lnTo>
                    <a:pt x="0" y="21"/>
                  </a:lnTo>
                  <a:lnTo>
                    <a:pt x="0" y="17"/>
                  </a:lnTo>
                  <a:lnTo>
                    <a:pt x="0" y="10"/>
                  </a:lnTo>
                  <a:lnTo>
                    <a:pt x="3" y="5"/>
                  </a:lnTo>
                  <a:lnTo>
                    <a:pt x="5" y="3"/>
                  </a:lnTo>
                  <a:lnTo>
                    <a:pt x="14" y="0"/>
                  </a:lnTo>
                  <a:lnTo>
                    <a:pt x="17" y="3"/>
                  </a:lnTo>
                  <a:lnTo>
                    <a:pt x="21" y="5"/>
                  </a:lnTo>
                  <a:lnTo>
                    <a:pt x="28" y="10"/>
                  </a:lnTo>
                  <a:close/>
                </a:path>
              </a:pathLst>
            </a:custGeom>
            <a:solidFill>
              <a:srgbClr val="B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36" name="Freeform 188"/>
            <p:cNvSpPr>
              <a:spLocks/>
            </p:cNvSpPr>
            <p:nvPr/>
          </p:nvSpPr>
          <p:spPr bwMode="auto">
            <a:xfrm>
              <a:off x="3498" y="1202"/>
              <a:ext cx="9" cy="30"/>
            </a:xfrm>
            <a:custGeom>
              <a:avLst/>
              <a:gdLst>
                <a:gd name="T0" fmla="*/ 7 w 9"/>
                <a:gd name="T1" fmla="*/ 12 h 30"/>
                <a:gd name="T2" fmla="*/ 9 w 9"/>
                <a:gd name="T3" fmla="*/ 21 h 30"/>
                <a:gd name="T4" fmla="*/ 9 w 9"/>
                <a:gd name="T5" fmla="*/ 30 h 30"/>
                <a:gd name="T6" fmla="*/ 7 w 9"/>
                <a:gd name="T7" fmla="*/ 30 h 30"/>
                <a:gd name="T8" fmla="*/ 7 w 9"/>
                <a:gd name="T9" fmla="*/ 28 h 30"/>
                <a:gd name="T10" fmla="*/ 2 w 9"/>
                <a:gd name="T11" fmla="*/ 21 h 30"/>
                <a:gd name="T12" fmla="*/ 0 w 9"/>
                <a:gd name="T13" fmla="*/ 19 h 30"/>
                <a:gd name="T14" fmla="*/ 0 w 9"/>
                <a:gd name="T15" fmla="*/ 16 h 30"/>
                <a:gd name="T16" fmla="*/ 2 w 9"/>
                <a:gd name="T17" fmla="*/ 12 h 30"/>
                <a:gd name="T18" fmla="*/ 5 w 9"/>
                <a:gd name="T19" fmla="*/ 0 h 30"/>
                <a:gd name="T20" fmla="*/ 7 w 9"/>
                <a:gd name="T21" fmla="*/ 2 h 30"/>
                <a:gd name="T22" fmla="*/ 7 w 9"/>
                <a:gd name="T23" fmla="*/ 5 h 30"/>
                <a:gd name="T24" fmla="*/ 7 w 9"/>
                <a:gd name="T25" fmla="*/ 12 h 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
                <a:gd name="T40" fmla="*/ 0 h 30"/>
                <a:gd name="T41" fmla="*/ 9 w 9"/>
                <a:gd name="T42" fmla="*/ 30 h 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 h="30">
                  <a:moveTo>
                    <a:pt x="7" y="12"/>
                  </a:moveTo>
                  <a:lnTo>
                    <a:pt x="9" y="21"/>
                  </a:lnTo>
                  <a:lnTo>
                    <a:pt x="9" y="30"/>
                  </a:lnTo>
                  <a:lnTo>
                    <a:pt x="7" y="30"/>
                  </a:lnTo>
                  <a:lnTo>
                    <a:pt x="7" y="28"/>
                  </a:lnTo>
                  <a:lnTo>
                    <a:pt x="2" y="21"/>
                  </a:lnTo>
                  <a:lnTo>
                    <a:pt x="0" y="19"/>
                  </a:lnTo>
                  <a:lnTo>
                    <a:pt x="0" y="16"/>
                  </a:lnTo>
                  <a:lnTo>
                    <a:pt x="2" y="12"/>
                  </a:lnTo>
                  <a:lnTo>
                    <a:pt x="5" y="0"/>
                  </a:lnTo>
                  <a:lnTo>
                    <a:pt x="7" y="2"/>
                  </a:lnTo>
                  <a:lnTo>
                    <a:pt x="7" y="5"/>
                  </a:lnTo>
                  <a:lnTo>
                    <a:pt x="7" y="12"/>
                  </a:lnTo>
                  <a:close/>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37" name="Freeform 189"/>
            <p:cNvSpPr>
              <a:spLocks/>
            </p:cNvSpPr>
            <p:nvPr/>
          </p:nvSpPr>
          <p:spPr bwMode="auto">
            <a:xfrm>
              <a:off x="3922" y="1202"/>
              <a:ext cx="46" cy="19"/>
            </a:xfrm>
            <a:custGeom>
              <a:avLst/>
              <a:gdLst>
                <a:gd name="T0" fmla="*/ 7 w 46"/>
                <a:gd name="T1" fmla="*/ 2 h 19"/>
                <a:gd name="T2" fmla="*/ 4 w 46"/>
                <a:gd name="T3" fmla="*/ 5 h 19"/>
                <a:gd name="T4" fmla="*/ 7 w 46"/>
                <a:gd name="T5" fmla="*/ 7 h 19"/>
                <a:gd name="T6" fmla="*/ 9 w 46"/>
                <a:gd name="T7" fmla="*/ 7 h 19"/>
                <a:gd name="T8" fmla="*/ 11 w 46"/>
                <a:gd name="T9" fmla="*/ 12 h 19"/>
                <a:gd name="T10" fmla="*/ 18 w 46"/>
                <a:gd name="T11" fmla="*/ 14 h 19"/>
                <a:gd name="T12" fmla="*/ 25 w 46"/>
                <a:gd name="T13" fmla="*/ 12 h 19"/>
                <a:gd name="T14" fmla="*/ 32 w 46"/>
                <a:gd name="T15" fmla="*/ 9 h 19"/>
                <a:gd name="T16" fmla="*/ 37 w 46"/>
                <a:gd name="T17" fmla="*/ 12 h 19"/>
                <a:gd name="T18" fmla="*/ 39 w 46"/>
                <a:gd name="T19" fmla="*/ 7 h 19"/>
                <a:gd name="T20" fmla="*/ 44 w 46"/>
                <a:gd name="T21" fmla="*/ 5 h 19"/>
                <a:gd name="T22" fmla="*/ 46 w 46"/>
                <a:gd name="T23" fmla="*/ 12 h 19"/>
                <a:gd name="T24" fmla="*/ 44 w 46"/>
                <a:gd name="T25" fmla="*/ 16 h 19"/>
                <a:gd name="T26" fmla="*/ 42 w 46"/>
                <a:gd name="T27" fmla="*/ 19 h 19"/>
                <a:gd name="T28" fmla="*/ 39 w 46"/>
                <a:gd name="T29" fmla="*/ 19 h 19"/>
                <a:gd name="T30" fmla="*/ 37 w 46"/>
                <a:gd name="T31" fmla="*/ 19 h 19"/>
                <a:gd name="T32" fmla="*/ 35 w 46"/>
                <a:gd name="T33" fmla="*/ 19 h 19"/>
                <a:gd name="T34" fmla="*/ 32 w 46"/>
                <a:gd name="T35" fmla="*/ 19 h 19"/>
                <a:gd name="T36" fmla="*/ 30 w 46"/>
                <a:gd name="T37" fmla="*/ 16 h 19"/>
                <a:gd name="T38" fmla="*/ 25 w 46"/>
                <a:gd name="T39" fmla="*/ 19 h 19"/>
                <a:gd name="T40" fmla="*/ 18 w 46"/>
                <a:gd name="T41" fmla="*/ 19 h 19"/>
                <a:gd name="T42" fmla="*/ 4 w 46"/>
                <a:gd name="T43" fmla="*/ 14 h 19"/>
                <a:gd name="T44" fmla="*/ 2 w 46"/>
                <a:gd name="T45" fmla="*/ 14 h 19"/>
                <a:gd name="T46" fmla="*/ 2 w 46"/>
                <a:gd name="T47" fmla="*/ 12 h 19"/>
                <a:gd name="T48" fmla="*/ 0 w 46"/>
                <a:gd name="T49" fmla="*/ 7 h 19"/>
                <a:gd name="T50" fmla="*/ 2 w 46"/>
                <a:gd name="T51" fmla="*/ 2 h 19"/>
                <a:gd name="T52" fmla="*/ 4 w 46"/>
                <a:gd name="T53" fmla="*/ 0 h 19"/>
                <a:gd name="T54" fmla="*/ 7 w 46"/>
                <a:gd name="T55" fmla="*/ 2 h 1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6"/>
                <a:gd name="T85" fmla="*/ 0 h 19"/>
                <a:gd name="T86" fmla="*/ 46 w 46"/>
                <a:gd name="T87" fmla="*/ 19 h 1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6" h="19">
                  <a:moveTo>
                    <a:pt x="7" y="2"/>
                  </a:moveTo>
                  <a:lnTo>
                    <a:pt x="4" y="5"/>
                  </a:lnTo>
                  <a:lnTo>
                    <a:pt x="7" y="7"/>
                  </a:lnTo>
                  <a:lnTo>
                    <a:pt x="9" y="7"/>
                  </a:lnTo>
                  <a:lnTo>
                    <a:pt x="11" y="12"/>
                  </a:lnTo>
                  <a:lnTo>
                    <a:pt x="18" y="14"/>
                  </a:lnTo>
                  <a:lnTo>
                    <a:pt x="25" y="12"/>
                  </a:lnTo>
                  <a:lnTo>
                    <a:pt x="32" y="9"/>
                  </a:lnTo>
                  <a:lnTo>
                    <a:pt x="37" y="12"/>
                  </a:lnTo>
                  <a:lnTo>
                    <a:pt x="39" y="7"/>
                  </a:lnTo>
                  <a:lnTo>
                    <a:pt x="44" y="5"/>
                  </a:lnTo>
                  <a:lnTo>
                    <a:pt x="46" y="12"/>
                  </a:lnTo>
                  <a:lnTo>
                    <a:pt x="44" y="16"/>
                  </a:lnTo>
                  <a:lnTo>
                    <a:pt x="42" y="19"/>
                  </a:lnTo>
                  <a:lnTo>
                    <a:pt x="39" y="19"/>
                  </a:lnTo>
                  <a:lnTo>
                    <a:pt x="37" y="19"/>
                  </a:lnTo>
                  <a:lnTo>
                    <a:pt x="35" y="19"/>
                  </a:lnTo>
                  <a:lnTo>
                    <a:pt x="32" y="19"/>
                  </a:lnTo>
                  <a:lnTo>
                    <a:pt x="30" y="16"/>
                  </a:lnTo>
                  <a:lnTo>
                    <a:pt x="25" y="19"/>
                  </a:lnTo>
                  <a:lnTo>
                    <a:pt x="18" y="19"/>
                  </a:lnTo>
                  <a:lnTo>
                    <a:pt x="4" y="14"/>
                  </a:lnTo>
                  <a:lnTo>
                    <a:pt x="2" y="14"/>
                  </a:lnTo>
                  <a:lnTo>
                    <a:pt x="2" y="12"/>
                  </a:lnTo>
                  <a:lnTo>
                    <a:pt x="0" y="7"/>
                  </a:lnTo>
                  <a:lnTo>
                    <a:pt x="2" y="2"/>
                  </a:lnTo>
                  <a:lnTo>
                    <a:pt x="4" y="0"/>
                  </a:lnTo>
                  <a:lnTo>
                    <a:pt x="7"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38" name="Freeform 190"/>
            <p:cNvSpPr>
              <a:spLocks/>
            </p:cNvSpPr>
            <p:nvPr/>
          </p:nvSpPr>
          <p:spPr bwMode="auto">
            <a:xfrm>
              <a:off x="3286" y="1209"/>
              <a:ext cx="31" cy="12"/>
            </a:xfrm>
            <a:custGeom>
              <a:avLst/>
              <a:gdLst>
                <a:gd name="T0" fmla="*/ 5 w 31"/>
                <a:gd name="T1" fmla="*/ 0 h 12"/>
                <a:gd name="T2" fmla="*/ 19 w 31"/>
                <a:gd name="T3" fmla="*/ 0 h 12"/>
                <a:gd name="T4" fmla="*/ 24 w 31"/>
                <a:gd name="T5" fmla="*/ 2 h 12"/>
                <a:gd name="T6" fmla="*/ 28 w 31"/>
                <a:gd name="T7" fmla="*/ 7 h 12"/>
                <a:gd name="T8" fmla="*/ 31 w 31"/>
                <a:gd name="T9" fmla="*/ 5 h 12"/>
                <a:gd name="T10" fmla="*/ 31 w 31"/>
                <a:gd name="T11" fmla="*/ 5 h 12"/>
                <a:gd name="T12" fmla="*/ 28 w 31"/>
                <a:gd name="T13" fmla="*/ 12 h 12"/>
                <a:gd name="T14" fmla="*/ 26 w 31"/>
                <a:gd name="T15" fmla="*/ 9 h 12"/>
                <a:gd name="T16" fmla="*/ 21 w 31"/>
                <a:gd name="T17" fmla="*/ 9 h 12"/>
                <a:gd name="T18" fmla="*/ 12 w 31"/>
                <a:gd name="T19" fmla="*/ 12 h 12"/>
                <a:gd name="T20" fmla="*/ 7 w 31"/>
                <a:gd name="T21" fmla="*/ 9 h 12"/>
                <a:gd name="T22" fmla="*/ 5 w 31"/>
                <a:gd name="T23" fmla="*/ 9 h 12"/>
                <a:gd name="T24" fmla="*/ 3 w 31"/>
                <a:gd name="T25" fmla="*/ 7 h 12"/>
                <a:gd name="T26" fmla="*/ 3 w 31"/>
                <a:gd name="T27" fmla="*/ 5 h 12"/>
                <a:gd name="T28" fmla="*/ 0 w 31"/>
                <a:gd name="T29" fmla="*/ 2 h 12"/>
                <a:gd name="T30" fmla="*/ 0 w 31"/>
                <a:gd name="T31" fmla="*/ 0 h 12"/>
                <a:gd name="T32" fmla="*/ 3 w 31"/>
                <a:gd name="T33" fmla="*/ 0 h 12"/>
                <a:gd name="T34" fmla="*/ 5 w 31"/>
                <a:gd name="T35" fmla="*/ 0 h 12"/>
                <a:gd name="T36" fmla="*/ 5 w 31"/>
                <a:gd name="T37" fmla="*/ 0 h 1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1"/>
                <a:gd name="T58" fmla="*/ 0 h 12"/>
                <a:gd name="T59" fmla="*/ 31 w 31"/>
                <a:gd name="T60" fmla="*/ 12 h 1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1" h="12">
                  <a:moveTo>
                    <a:pt x="5" y="0"/>
                  </a:moveTo>
                  <a:lnTo>
                    <a:pt x="19" y="0"/>
                  </a:lnTo>
                  <a:lnTo>
                    <a:pt x="24" y="2"/>
                  </a:lnTo>
                  <a:lnTo>
                    <a:pt x="28" y="7"/>
                  </a:lnTo>
                  <a:lnTo>
                    <a:pt x="31" y="5"/>
                  </a:lnTo>
                  <a:lnTo>
                    <a:pt x="28" y="12"/>
                  </a:lnTo>
                  <a:lnTo>
                    <a:pt x="26" y="9"/>
                  </a:lnTo>
                  <a:lnTo>
                    <a:pt x="21" y="9"/>
                  </a:lnTo>
                  <a:lnTo>
                    <a:pt x="12" y="12"/>
                  </a:lnTo>
                  <a:lnTo>
                    <a:pt x="7" y="9"/>
                  </a:lnTo>
                  <a:lnTo>
                    <a:pt x="5" y="9"/>
                  </a:lnTo>
                  <a:lnTo>
                    <a:pt x="3" y="7"/>
                  </a:lnTo>
                  <a:lnTo>
                    <a:pt x="3" y="5"/>
                  </a:lnTo>
                  <a:lnTo>
                    <a:pt x="0" y="2"/>
                  </a:lnTo>
                  <a:lnTo>
                    <a:pt x="0" y="0"/>
                  </a:lnTo>
                  <a:lnTo>
                    <a:pt x="3" y="0"/>
                  </a:lnTo>
                  <a:lnTo>
                    <a:pt x="5" y="0"/>
                  </a:lnTo>
                  <a:close/>
                </a:path>
              </a:pathLst>
            </a:custGeom>
            <a:solidFill>
              <a:srgbClr val="FFD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39" name="Freeform 191"/>
            <p:cNvSpPr>
              <a:spLocks/>
            </p:cNvSpPr>
            <p:nvPr/>
          </p:nvSpPr>
          <p:spPr bwMode="auto">
            <a:xfrm>
              <a:off x="3314" y="1211"/>
              <a:ext cx="33" cy="49"/>
            </a:xfrm>
            <a:custGeom>
              <a:avLst/>
              <a:gdLst>
                <a:gd name="T0" fmla="*/ 28 w 33"/>
                <a:gd name="T1" fmla="*/ 12 h 49"/>
                <a:gd name="T2" fmla="*/ 30 w 33"/>
                <a:gd name="T3" fmla="*/ 17 h 49"/>
                <a:gd name="T4" fmla="*/ 33 w 33"/>
                <a:gd name="T5" fmla="*/ 19 h 49"/>
                <a:gd name="T6" fmla="*/ 33 w 33"/>
                <a:gd name="T7" fmla="*/ 26 h 49"/>
                <a:gd name="T8" fmla="*/ 30 w 33"/>
                <a:gd name="T9" fmla="*/ 31 h 49"/>
                <a:gd name="T10" fmla="*/ 26 w 33"/>
                <a:gd name="T11" fmla="*/ 45 h 49"/>
                <a:gd name="T12" fmla="*/ 23 w 33"/>
                <a:gd name="T13" fmla="*/ 49 h 49"/>
                <a:gd name="T14" fmla="*/ 19 w 33"/>
                <a:gd name="T15" fmla="*/ 49 h 49"/>
                <a:gd name="T16" fmla="*/ 14 w 33"/>
                <a:gd name="T17" fmla="*/ 47 h 49"/>
                <a:gd name="T18" fmla="*/ 9 w 33"/>
                <a:gd name="T19" fmla="*/ 45 h 49"/>
                <a:gd name="T20" fmla="*/ 5 w 33"/>
                <a:gd name="T21" fmla="*/ 45 h 49"/>
                <a:gd name="T22" fmla="*/ 5 w 33"/>
                <a:gd name="T23" fmla="*/ 42 h 49"/>
                <a:gd name="T24" fmla="*/ 7 w 33"/>
                <a:gd name="T25" fmla="*/ 40 h 49"/>
                <a:gd name="T26" fmla="*/ 9 w 33"/>
                <a:gd name="T27" fmla="*/ 38 h 49"/>
                <a:gd name="T28" fmla="*/ 9 w 33"/>
                <a:gd name="T29" fmla="*/ 33 h 49"/>
                <a:gd name="T30" fmla="*/ 14 w 33"/>
                <a:gd name="T31" fmla="*/ 28 h 49"/>
                <a:gd name="T32" fmla="*/ 16 w 33"/>
                <a:gd name="T33" fmla="*/ 24 h 49"/>
                <a:gd name="T34" fmla="*/ 21 w 33"/>
                <a:gd name="T35" fmla="*/ 24 h 49"/>
                <a:gd name="T36" fmla="*/ 21 w 33"/>
                <a:gd name="T37" fmla="*/ 24 h 49"/>
                <a:gd name="T38" fmla="*/ 23 w 33"/>
                <a:gd name="T39" fmla="*/ 24 h 49"/>
                <a:gd name="T40" fmla="*/ 26 w 33"/>
                <a:gd name="T41" fmla="*/ 17 h 49"/>
                <a:gd name="T42" fmla="*/ 19 w 33"/>
                <a:gd name="T43" fmla="*/ 17 h 49"/>
                <a:gd name="T44" fmla="*/ 14 w 33"/>
                <a:gd name="T45" fmla="*/ 17 h 49"/>
                <a:gd name="T46" fmla="*/ 12 w 33"/>
                <a:gd name="T47" fmla="*/ 19 h 49"/>
                <a:gd name="T48" fmla="*/ 12 w 33"/>
                <a:gd name="T49" fmla="*/ 24 h 49"/>
                <a:gd name="T50" fmla="*/ 7 w 33"/>
                <a:gd name="T51" fmla="*/ 26 h 49"/>
                <a:gd name="T52" fmla="*/ 7 w 33"/>
                <a:gd name="T53" fmla="*/ 28 h 49"/>
                <a:gd name="T54" fmla="*/ 3 w 33"/>
                <a:gd name="T55" fmla="*/ 28 h 49"/>
                <a:gd name="T56" fmla="*/ 0 w 33"/>
                <a:gd name="T57" fmla="*/ 24 h 49"/>
                <a:gd name="T58" fmla="*/ 3 w 33"/>
                <a:gd name="T59" fmla="*/ 17 h 49"/>
                <a:gd name="T60" fmla="*/ 7 w 33"/>
                <a:gd name="T61" fmla="*/ 7 h 49"/>
                <a:gd name="T62" fmla="*/ 7 w 33"/>
                <a:gd name="T63" fmla="*/ 7 h 49"/>
                <a:gd name="T64" fmla="*/ 12 w 33"/>
                <a:gd name="T65" fmla="*/ 3 h 49"/>
                <a:gd name="T66" fmla="*/ 14 w 33"/>
                <a:gd name="T67" fmla="*/ 0 h 49"/>
                <a:gd name="T68" fmla="*/ 16 w 33"/>
                <a:gd name="T69" fmla="*/ 0 h 49"/>
                <a:gd name="T70" fmla="*/ 19 w 33"/>
                <a:gd name="T71" fmla="*/ 5 h 49"/>
                <a:gd name="T72" fmla="*/ 23 w 33"/>
                <a:gd name="T73" fmla="*/ 7 h 49"/>
                <a:gd name="T74" fmla="*/ 28 w 33"/>
                <a:gd name="T75" fmla="*/ 12 h 4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
                <a:gd name="T115" fmla="*/ 0 h 49"/>
                <a:gd name="T116" fmla="*/ 33 w 33"/>
                <a:gd name="T117" fmla="*/ 49 h 4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 h="49">
                  <a:moveTo>
                    <a:pt x="28" y="12"/>
                  </a:moveTo>
                  <a:lnTo>
                    <a:pt x="30" y="17"/>
                  </a:lnTo>
                  <a:lnTo>
                    <a:pt x="33" y="19"/>
                  </a:lnTo>
                  <a:lnTo>
                    <a:pt x="33" y="26"/>
                  </a:lnTo>
                  <a:lnTo>
                    <a:pt x="30" y="31"/>
                  </a:lnTo>
                  <a:lnTo>
                    <a:pt x="26" y="45"/>
                  </a:lnTo>
                  <a:lnTo>
                    <a:pt x="23" y="49"/>
                  </a:lnTo>
                  <a:lnTo>
                    <a:pt x="19" y="49"/>
                  </a:lnTo>
                  <a:lnTo>
                    <a:pt x="14" y="47"/>
                  </a:lnTo>
                  <a:lnTo>
                    <a:pt x="9" y="45"/>
                  </a:lnTo>
                  <a:lnTo>
                    <a:pt x="5" y="45"/>
                  </a:lnTo>
                  <a:lnTo>
                    <a:pt x="5" y="42"/>
                  </a:lnTo>
                  <a:lnTo>
                    <a:pt x="7" y="40"/>
                  </a:lnTo>
                  <a:lnTo>
                    <a:pt x="9" y="38"/>
                  </a:lnTo>
                  <a:lnTo>
                    <a:pt x="9" y="33"/>
                  </a:lnTo>
                  <a:lnTo>
                    <a:pt x="14" y="28"/>
                  </a:lnTo>
                  <a:lnTo>
                    <a:pt x="16" y="24"/>
                  </a:lnTo>
                  <a:lnTo>
                    <a:pt x="21" y="24"/>
                  </a:lnTo>
                  <a:lnTo>
                    <a:pt x="23" y="24"/>
                  </a:lnTo>
                  <a:lnTo>
                    <a:pt x="26" y="17"/>
                  </a:lnTo>
                  <a:lnTo>
                    <a:pt x="19" y="17"/>
                  </a:lnTo>
                  <a:lnTo>
                    <a:pt x="14" y="17"/>
                  </a:lnTo>
                  <a:lnTo>
                    <a:pt x="12" y="19"/>
                  </a:lnTo>
                  <a:lnTo>
                    <a:pt x="12" y="24"/>
                  </a:lnTo>
                  <a:lnTo>
                    <a:pt x="7" y="26"/>
                  </a:lnTo>
                  <a:lnTo>
                    <a:pt x="7" y="28"/>
                  </a:lnTo>
                  <a:lnTo>
                    <a:pt x="3" y="28"/>
                  </a:lnTo>
                  <a:lnTo>
                    <a:pt x="0" y="24"/>
                  </a:lnTo>
                  <a:lnTo>
                    <a:pt x="3" y="17"/>
                  </a:lnTo>
                  <a:lnTo>
                    <a:pt x="7" y="7"/>
                  </a:lnTo>
                  <a:lnTo>
                    <a:pt x="12" y="3"/>
                  </a:lnTo>
                  <a:lnTo>
                    <a:pt x="14" y="0"/>
                  </a:lnTo>
                  <a:lnTo>
                    <a:pt x="16" y="0"/>
                  </a:lnTo>
                  <a:lnTo>
                    <a:pt x="19" y="5"/>
                  </a:lnTo>
                  <a:lnTo>
                    <a:pt x="23" y="7"/>
                  </a:lnTo>
                  <a:lnTo>
                    <a:pt x="28" y="12"/>
                  </a:lnTo>
                  <a:close/>
                </a:path>
              </a:pathLst>
            </a:custGeom>
            <a:solidFill>
              <a:srgbClr val="FFD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40" name="Freeform 192"/>
            <p:cNvSpPr>
              <a:spLocks/>
            </p:cNvSpPr>
            <p:nvPr/>
          </p:nvSpPr>
          <p:spPr bwMode="auto">
            <a:xfrm>
              <a:off x="3412" y="1216"/>
              <a:ext cx="170" cy="203"/>
            </a:xfrm>
            <a:custGeom>
              <a:avLst/>
              <a:gdLst>
                <a:gd name="T0" fmla="*/ 33 w 170"/>
                <a:gd name="T1" fmla="*/ 5 h 203"/>
                <a:gd name="T2" fmla="*/ 37 w 170"/>
                <a:gd name="T3" fmla="*/ 5 h 203"/>
                <a:gd name="T4" fmla="*/ 60 w 170"/>
                <a:gd name="T5" fmla="*/ 5 h 203"/>
                <a:gd name="T6" fmla="*/ 74 w 170"/>
                <a:gd name="T7" fmla="*/ 7 h 203"/>
                <a:gd name="T8" fmla="*/ 81 w 170"/>
                <a:gd name="T9" fmla="*/ 21 h 203"/>
                <a:gd name="T10" fmla="*/ 91 w 170"/>
                <a:gd name="T11" fmla="*/ 47 h 203"/>
                <a:gd name="T12" fmla="*/ 93 w 170"/>
                <a:gd name="T13" fmla="*/ 51 h 203"/>
                <a:gd name="T14" fmla="*/ 107 w 170"/>
                <a:gd name="T15" fmla="*/ 54 h 203"/>
                <a:gd name="T16" fmla="*/ 123 w 170"/>
                <a:gd name="T17" fmla="*/ 56 h 203"/>
                <a:gd name="T18" fmla="*/ 135 w 170"/>
                <a:gd name="T19" fmla="*/ 61 h 203"/>
                <a:gd name="T20" fmla="*/ 147 w 170"/>
                <a:gd name="T21" fmla="*/ 91 h 203"/>
                <a:gd name="T22" fmla="*/ 151 w 170"/>
                <a:gd name="T23" fmla="*/ 100 h 203"/>
                <a:gd name="T24" fmla="*/ 158 w 170"/>
                <a:gd name="T25" fmla="*/ 114 h 203"/>
                <a:gd name="T26" fmla="*/ 144 w 170"/>
                <a:gd name="T27" fmla="*/ 114 h 203"/>
                <a:gd name="T28" fmla="*/ 130 w 170"/>
                <a:gd name="T29" fmla="*/ 109 h 203"/>
                <a:gd name="T30" fmla="*/ 114 w 170"/>
                <a:gd name="T31" fmla="*/ 112 h 203"/>
                <a:gd name="T32" fmla="*/ 116 w 170"/>
                <a:gd name="T33" fmla="*/ 123 h 203"/>
                <a:gd name="T34" fmla="*/ 121 w 170"/>
                <a:gd name="T35" fmla="*/ 126 h 203"/>
                <a:gd name="T36" fmla="*/ 123 w 170"/>
                <a:gd name="T37" fmla="*/ 140 h 203"/>
                <a:gd name="T38" fmla="*/ 130 w 170"/>
                <a:gd name="T39" fmla="*/ 142 h 203"/>
                <a:gd name="T40" fmla="*/ 135 w 170"/>
                <a:gd name="T41" fmla="*/ 151 h 203"/>
                <a:gd name="T42" fmla="*/ 142 w 170"/>
                <a:gd name="T43" fmla="*/ 154 h 203"/>
                <a:gd name="T44" fmla="*/ 147 w 170"/>
                <a:gd name="T45" fmla="*/ 163 h 203"/>
                <a:gd name="T46" fmla="*/ 161 w 170"/>
                <a:gd name="T47" fmla="*/ 163 h 203"/>
                <a:gd name="T48" fmla="*/ 170 w 170"/>
                <a:gd name="T49" fmla="*/ 179 h 203"/>
                <a:gd name="T50" fmla="*/ 163 w 170"/>
                <a:gd name="T51" fmla="*/ 203 h 203"/>
                <a:gd name="T52" fmla="*/ 158 w 170"/>
                <a:gd name="T53" fmla="*/ 200 h 203"/>
                <a:gd name="T54" fmla="*/ 123 w 170"/>
                <a:gd name="T55" fmla="*/ 191 h 203"/>
                <a:gd name="T56" fmla="*/ 109 w 170"/>
                <a:gd name="T57" fmla="*/ 189 h 203"/>
                <a:gd name="T58" fmla="*/ 98 w 170"/>
                <a:gd name="T59" fmla="*/ 186 h 203"/>
                <a:gd name="T60" fmla="*/ 79 w 170"/>
                <a:gd name="T61" fmla="*/ 184 h 203"/>
                <a:gd name="T62" fmla="*/ 67 w 170"/>
                <a:gd name="T63" fmla="*/ 170 h 203"/>
                <a:gd name="T64" fmla="*/ 65 w 170"/>
                <a:gd name="T65" fmla="*/ 156 h 203"/>
                <a:gd name="T66" fmla="*/ 63 w 170"/>
                <a:gd name="T67" fmla="*/ 149 h 203"/>
                <a:gd name="T68" fmla="*/ 53 w 170"/>
                <a:gd name="T69" fmla="*/ 123 h 203"/>
                <a:gd name="T70" fmla="*/ 28 w 170"/>
                <a:gd name="T71" fmla="*/ 86 h 203"/>
                <a:gd name="T72" fmla="*/ 16 w 170"/>
                <a:gd name="T73" fmla="*/ 56 h 203"/>
                <a:gd name="T74" fmla="*/ 2 w 170"/>
                <a:gd name="T75" fmla="*/ 9 h 203"/>
                <a:gd name="T76" fmla="*/ 7 w 170"/>
                <a:gd name="T77" fmla="*/ 2 h 203"/>
                <a:gd name="T78" fmla="*/ 30 w 170"/>
                <a:gd name="T79" fmla="*/ 5 h 20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70"/>
                <a:gd name="T121" fmla="*/ 0 h 203"/>
                <a:gd name="T122" fmla="*/ 170 w 170"/>
                <a:gd name="T123" fmla="*/ 203 h 20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70" h="203">
                  <a:moveTo>
                    <a:pt x="30" y="5"/>
                  </a:moveTo>
                  <a:lnTo>
                    <a:pt x="33" y="5"/>
                  </a:lnTo>
                  <a:lnTo>
                    <a:pt x="37" y="7"/>
                  </a:lnTo>
                  <a:lnTo>
                    <a:pt x="37" y="5"/>
                  </a:lnTo>
                  <a:lnTo>
                    <a:pt x="49" y="5"/>
                  </a:lnTo>
                  <a:lnTo>
                    <a:pt x="60" y="5"/>
                  </a:lnTo>
                  <a:lnTo>
                    <a:pt x="70" y="5"/>
                  </a:lnTo>
                  <a:lnTo>
                    <a:pt x="74" y="7"/>
                  </a:lnTo>
                  <a:lnTo>
                    <a:pt x="79" y="12"/>
                  </a:lnTo>
                  <a:lnTo>
                    <a:pt x="81" y="21"/>
                  </a:lnTo>
                  <a:lnTo>
                    <a:pt x="84" y="28"/>
                  </a:lnTo>
                  <a:lnTo>
                    <a:pt x="91" y="47"/>
                  </a:lnTo>
                  <a:lnTo>
                    <a:pt x="91" y="49"/>
                  </a:lnTo>
                  <a:lnTo>
                    <a:pt x="93" y="51"/>
                  </a:lnTo>
                  <a:lnTo>
                    <a:pt x="100" y="54"/>
                  </a:lnTo>
                  <a:lnTo>
                    <a:pt x="107" y="54"/>
                  </a:lnTo>
                  <a:lnTo>
                    <a:pt x="114" y="56"/>
                  </a:lnTo>
                  <a:lnTo>
                    <a:pt x="123" y="56"/>
                  </a:lnTo>
                  <a:lnTo>
                    <a:pt x="130" y="58"/>
                  </a:lnTo>
                  <a:lnTo>
                    <a:pt x="135" y="61"/>
                  </a:lnTo>
                  <a:lnTo>
                    <a:pt x="140" y="74"/>
                  </a:lnTo>
                  <a:lnTo>
                    <a:pt x="147" y="91"/>
                  </a:lnTo>
                  <a:lnTo>
                    <a:pt x="151" y="100"/>
                  </a:lnTo>
                  <a:lnTo>
                    <a:pt x="158" y="107"/>
                  </a:lnTo>
                  <a:lnTo>
                    <a:pt x="158" y="114"/>
                  </a:lnTo>
                  <a:lnTo>
                    <a:pt x="151" y="114"/>
                  </a:lnTo>
                  <a:lnTo>
                    <a:pt x="144" y="114"/>
                  </a:lnTo>
                  <a:lnTo>
                    <a:pt x="137" y="112"/>
                  </a:lnTo>
                  <a:lnTo>
                    <a:pt x="130" y="109"/>
                  </a:lnTo>
                  <a:lnTo>
                    <a:pt x="116" y="109"/>
                  </a:lnTo>
                  <a:lnTo>
                    <a:pt x="114" y="112"/>
                  </a:lnTo>
                  <a:lnTo>
                    <a:pt x="114" y="116"/>
                  </a:lnTo>
                  <a:lnTo>
                    <a:pt x="116" y="123"/>
                  </a:lnTo>
                  <a:lnTo>
                    <a:pt x="119" y="126"/>
                  </a:lnTo>
                  <a:lnTo>
                    <a:pt x="121" y="126"/>
                  </a:lnTo>
                  <a:lnTo>
                    <a:pt x="121" y="133"/>
                  </a:lnTo>
                  <a:lnTo>
                    <a:pt x="123" y="140"/>
                  </a:lnTo>
                  <a:lnTo>
                    <a:pt x="128" y="142"/>
                  </a:lnTo>
                  <a:lnTo>
                    <a:pt x="130" y="142"/>
                  </a:lnTo>
                  <a:lnTo>
                    <a:pt x="130" y="144"/>
                  </a:lnTo>
                  <a:lnTo>
                    <a:pt x="135" y="151"/>
                  </a:lnTo>
                  <a:lnTo>
                    <a:pt x="137" y="154"/>
                  </a:lnTo>
                  <a:lnTo>
                    <a:pt x="142" y="154"/>
                  </a:lnTo>
                  <a:lnTo>
                    <a:pt x="144" y="161"/>
                  </a:lnTo>
                  <a:lnTo>
                    <a:pt x="147" y="163"/>
                  </a:lnTo>
                  <a:lnTo>
                    <a:pt x="149" y="165"/>
                  </a:lnTo>
                  <a:lnTo>
                    <a:pt x="161" y="163"/>
                  </a:lnTo>
                  <a:lnTo>
                    <a:pt x="170" y="158"/>
                  </a:lnTo>
                  <a:lnTo>
                    <a:pt x="170" y="179"/>
                  </a:lnTo>
                  <a:lnTo>
                    <a:pt x="165" y="200"/>
                  </a:lnTo>
                  <a:lnTo>
                    <a:pt x="163" y="203"/>
                  </a:lnTo>
                  <a:lnTo>
                    <a:pt x="161" y="203"/>
                  </a:lnTo>
                  <a:lnTo>
                    <a:pt x="158" y="200"/>
                  </a:lnTo>
                  <a:lnTo>
                    <a:pt x="140" y="193"/>
                  </a:lnTo>
                  <a:lnTo>
                    <a:pt x="123" y="191"/>
                  </a:lnTo>
                  <a:lnTo>
                    <a:pt x="114" y="189"/>
                  </a:lnTo>
                  <a:lnTo>
                    <a:pt x="109" y="189"/>
                  </a:lnTo>
                  <a:lnTo>
                    <a:pt x="105" y="189"/>
                  </a:lnTo>
                  <a:lnTo>
                    <a:pt x="98" y="186"/>
                  </a:lnTo>
                  <a:lnTo>
                    <a:pt x="93" y="186"/>
                  </a:lnTo>
                  <a:lnTo>
                    <a:pt x="79" y="184"/>
                  </a:lnTo>
                  <a:lnTo>
                    <a:pt x="67" y="182"/>
                  </a:lnTo>
                  <a:lnTo>
                    <a:pt x="67" y="170"/>
                  </a:lnTo>
                  <a:lnTo>
                    <a:pt x="65" y="158"/>
                  </a:lnTo>
                  <a:lnTo>
                    <a:pt x="65" y="156"/>
                  </a:lnTo>
                  <a:lnTo>
                    <a:pt x="65" y="154"/>
                  </a:lnTo>
                  <a:lnTo>
                    <a:pt x="63" y="149"/>
                  </a:lnTo>
                  <a:lnTo>
                    <a:pt x="60" y="135"/>
                  </a:lnTo>
                  <a:lnTo>
                    <a:pt x="53" y="123"/>
                  </a:lnTo>
                  <a:lnTo>
                    <a:pt x="37" y="100"/>
                  </a:lnTo>
                  <a:lnTo>
                    <a:pt x="28" y="86"/>
                  </a:lnTo>
                  <a:lnTo>
                    <a:pt x="21" y="70"/>
                  </a:lnTo>
                  <a:lnTo>
                    <a:pt x="16" y="56"/>
                  </a:lnTo>
                  <a:lnTo>
                    <a:pt x="12" y="40"/>
                  </a:lnTo>
                  <a:lnTo>
                    <a:pt x="2" y="9"/>
                  </a:lnTo>
                  <a:lnTo>
                    <a:pt x="0" y="0"/>
                  </a:lnTo>
                  <a:lnTo>
                    <a:pt x="7" y="2"/>
                  </a:lnTo>
                  <a:lnTo>
                    <a:pt x="14" y="2"/>
                  </a:lnTo>
                  <a:lnTo>
                    <a:pt x="3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41" name="Freeform 193"/>
            <p:cNvSpPr>
              <a:spLocks/>
            </p:cNvSpPr>
            <p:nvPr/>
          </p:nvSpPr>
          <p:spPr bwMode="auto">
            <a:xfrm>
              <a:off x="3286" y="1223"/>
              <a:ext cx="24" cy="9"/>
            </a:xfrm>
            <a:custGeom>
              <a:avLst/>
              <a:gdLst>
                <a:gd name="T0" fmla="*/ 7 w 24"/>
                <a:gd name="T1" fmla="*/ 2 h 9"/>
                <a:gd name="T2" fmla="*/ 17 w 24"/>
                <a:gd name="T3" fmla="*/ 2 h 9"/>
                <a:gd name="T4" fmla="*/ 21 w 24"/>
                <a:gd name="T5" fmla="*/ 2 h 9"/>
                <a:gd name="T6" fmla="*/ 24 w 24"/>
                <a:gd name="T7" fmla="*/ 2 h 9"/>
                <a:gd name="T8" fmla="*/ 21 w 24"/>
                <a:gd name="T9" fmla="*/ 5 h 9"/>
                <a:gd name="T10" fmla="*/ 19 w 24"/>
                <a:gd name="T11" fmla="*/ 7 h 9"/>
                <a:gd name="T12" fmla="*/ 12 w 24"/>
                <a:gd name="T13" fmla="*/ 7 h 9"/>
                <a:gd name="T14" fmla="*/ 7 w 24"/>
                <a:gd name="T15" fmla="*/ 7 h 9"/>
                <a:gd name="T16" fmla="*/ 7 w 24"/>
                <a:gd name="T17" fmla="*/ 9 h 9"/>
                <a:gd name="T18" fmla="*/ 3 w 24"/>
                <a:gd name="T19" fmla="*/ 7 h 9"/>
                <a:gd name="T20" fmla="*/ 0 w 24"/>
                <a:gd name="T21" fmla="*/ 7 h 9"/>
                <a:gd name="T22" fmla="*/ 0 w 24"/>
                <a:gd name="T23" fmla="*/ 5 h 9"/>
                <a:gd name="T24" fmla="*/ 3 w 24"/>
                <a:gd name="T25" fmla="*/ 0 h 9"/>
                <a:gd name="T26" fmla="*/ 7 w 24"/>
                <a:gd name="T27" fmla="*/ 2 h 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
                <a:gd name="T43" fmla="*/ 0 h 9"/>
                <a:gd name="T44" fmla="*/ 24 w 24"/>
                <a:gd name="T45" fmla="*/ 9 h 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 h="9">
                  <a:moveTo>
                    <a:pt x="7" y="2"/>
                  </a:moveTo>
                  <a:lnTo>
                    <a:pt x="17" y="2"/>
                  </a:lnTo>
                  <a:lnTo>
                    <a:pt x="21" y="2"/>
                  </a:lnTo>
                  <a:lnTo>
                    <a:pt x="24" y="2"/>
                  </a:lnTo>
                  <a:lnTo>
                    <a:pt x="21" y="5"/>
                  </a:lnTo>
                  <a:lnTo>
                    <a:pt x="19" y="7"/>
                  </a:lnTo>
                  <a:lnTo>
                    <a:pt x="12" y="7"/>
                  </a:lnTo>
                  <a:lnTo>
                    <a:pt x="7" y="7"/>
                  </a:lnTo>
                  <a:lnTo>
                    <a:pt x="7" y="9"/>
                  </a:lnTo>
                  <a:lnTo>
                    <a:pt x="3" y="7"/>
                  </a:lnTo>
                  <a:lnTo>
                    <a:pt x="0" y="7"/>
                  </a:lnTo>
                  <a:lnTo>
                    <a:pt x="0" y="5"/>
                  </a:lnTo>
                  <a:lnTo>
                    <a:pt x="3" y="0"/>
                  </a:lnTo>
                  <a:lnTo>
                    <a:pt x="7" y="2"/>
                  </a:lnTo>
                  <a:close/>
                </a:path>
              </a:pathLst>
            </a:custGeom>
            <a:solidFill>
              <a:srgbClr val="FFD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42" name="Freeform 194"/>
            <p:cNvSpPr>
              <a:spLocks/>
            </p:cNvSpPr>
            <p:nvPr/>
          </p:nvSpPr>
          <p:spPr bwMode="auto">
            <a:xfrm>
              <a:off x="3498" y="1228"/>
              <a:ext cx="37" cy="39"/>
            </a:xfrm>
            <a:custGeom>
              <a:avLst/>
              <a:gdLst>
                <a:gd name="T0" fmla="*/ 12 w 37"/>
                <a:gd name="T1" fmla="*/ 16 h 39"/>
                <a:gd name="T2" fmla="*/ 16 w 37"/>
                <a:gd name="T3" fmla="*/ 18 h 39"/>
                <a:gd name="T4" fmla="*/ 19 w 37"/>
                <a:gd name="T5" fmla="*/ 23 h 39"/>
                <a:gd name="T6" fmla="*/ 23 w 37"/>
                <a:gd name="T7" fmla="*/ 30 h 39"/>
                <a:gd name="T8" fmla="*/ 33 w 37"/>
                <a:gd name="T9" fmla="*/ 35 h 39"/>
                <a:gd name="T10" fmla="*/ 37 w 37"/>
                <a:gd name="T11" fmla="*/ 39 h 39"/>
                <a:gd name="T12" fmla="*/ 14 w 37"/>
                <a:gd name="T13" fmla="*/ 35 h 39"/>
                <a:gd name="T14" fmla="*/ 12 w 37"/>
                <a:gd name="T15" fmla="*/ 35 h 39"/>
                <a:gd name="T16" fmla="*/ 12 w 37"/>
                <a:gd name="T17" fmla="*/ 35 h 39"/>
                <a:gd name="T18" fmla="*/ 9 w 37"/>
                <a:gd name="T19" fmla="*/ 30 h 39"/>
                <a:gd name="T20" fmla="*/ 2 w 37"/>
                <a:gd name="T21" fmla="*/ 16 h 39"/>
                <a:gd name="T22" fmla="*/ 0 w 37"/>
                <a:gd name="T23" fmla="*/ 0 h 39"/>
                <a:gd name="T24" fmla="*/ 5 w 37"/>
                <a:gd name="T25" fmla="*/ 7 h 39"/>
                <a:gd name="T26" fmla="*/ 12 w 37"/>
                <a:gd name="T27" fmla="*/ 16 h 3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7"/>
                <a:gd name="T43" fmla="*/ 0 h 39"/>
                <a:gd name="T44" fmla="*/ 37 w 37"/>
                <a:gd name="T45" fmla="*/ 39 h 3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7" h="39">
                  <a:moveTo>
                    <a:pt x="12" y="16"/>
                  </a:moveTo>
                  <a:lnTo>
                    <a:pt x="16" y="18"/>
                  </a:lnTo>
                  <a:lnTo>
                    <a:pt x="19" y="23"/>
                  </a:lnTo>
                  <a:lnTo>
                    <a:pt x="23" y="30"/>
                  </a:lnTo>
                  <a:lnTo>
                    <a:pt x="33" y="35"/>
                  </a:lnTo>
                  <a:lnTo>
                    <a:pt x="37" y="39"/>
                  </a:lnTo>
                  <a:lnTo>
                    <a:pt x="14" y="35"/>
                  </a:lnTo>
                  <a:lnTo>
                    <a:pt x="12" y="35"/>
                  </a:lnTo>
                  <a:lnTo>
                    <a:pt x="9" y="30"/>
                  </a:lnTo>
                  <a:lnTo>
                    <a:pt x="2" y="16"/>
                  </a:lnTo>
                  <a:lnTo>
                    <a:pt x="0" y="0"/>
                  </a:lnTo>
                  <a:lnTo>
                    <a:pt x="5" y="7"/>
                  </a:lnTo>
                  <a:lnTo>
                    <a:pt x="12"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43" name="Freeform 195"/>
            <p:cNvSpPr>
              <a:spLocks/>
            </p:cNvSpPr>
            <p:nvPr/>
          </p:nvSpPr>
          <p:spPr bwMode="auto">
            <a:xfrm>
              <a:off x="3926" y="1230"/>
              <a:ext cx="80" cy="49"/>
            </a:xfrm>
            <a:custGeom>
              <a:avLst/>
              <a:gdLst>
                <a:gd name="T0" fmla="*/ 61 w 80"/>
                <a:gd name="T1" fmla="*/ 28 h 49"/>
                <a:gd name="T2" fmla="*/ 52 w 80"/>
                <a:gd name="T3" fmla="*/ 33 h 49"/>
                <a:gd name="T4" fmla="*/ 42 w 80"/>
                <a:gd name="T5" fmla="*/ 40 h 49"/>
                <a:gd name="T6" fmla="*/ 40 w 80"/>
                <a:gd name="T7" fmla="*/ 42 h 49"/>
                <a:gd name="T8" fmla="*/ 35 w 80"/>
                <a:gd name="T9" fmla="*/ 44 h 49"/>
                <a:gd name="T10" fmla="*/ 31 w 80"/>
                <a:gd name="T11" fmla="*/ 47 h 49"/>
                <a:gd name="T12" fmla="*/ 26 w 80"/>
                <a:gd name="T13" fmla="*/ 49 h 49"/>
                <a:gd name="T14" fmla="*/ 19 w 80"/>
                <a:gd name="T15" fmla="*/ 49 h 49"/>
                <a:gd name="T16" fmla="*/ 14 w 80"/>
                <a:gd name="T17" fmla="*/ 47 h 49"/>
                <a:gd name="T18" fmla="*/ 0 w 80"/>
                <a:gd name="T19" fmla="*/ 37 h 49"/>
                <a:gd name="T20" fmla="*/ 0 w 80"/>
                <a:gd name="T21" fmla="*/ 35 h 49"/>
                <a:gd name="T22" fmla="*/ 10 w 80"/>
                <a:gd name="T23" fmla="*/ 35 h 49"/>
                <a:gd name="T24" fmla="*/ 17 w 80"/>
                <a:gd name="T25" fmla="*/ 37 h 49"/>
                <a:gd name="T26" fmla="*/ 24 w 80"/>
                <a:gd name="T27" fmla="*/ 40 h 49"/>
                <a:gd name="T28" fmla="*/ 33 w 80"/>
                <a:gd name="T29" fmla="*/ 37 h 49"/>
                <a:gd name="T30" fmla="*/ 38 w 80"/>
                <a:gd name="T31" fmla="*/ 37 h 49"/>
                <a:gd name="T32" fmla="*/ 42 w 80"/>
                <a:gd name="T33" fmla="*/ 35 h 49"/>
                <a:gd name="T34" fmla="*/ 49 w 80"/>
                <a:gd name="T35" fmla="*/ 30 h 49"/>
                <a:gd name="T36" fmla="*/ 49 w 80"/>
                <a:gd name="T37" fmla="*/ 30 h 49"/>
                <a:gd name="T38" fmla="*/ 52 w 80"/>
                <a:gd name="T39" fmla="*/ 28 h 49"/>
                <a:gd name="T40" fmla="*/ 61 w 80"/>
                <a:gd name="T41" fmla="*/ 19 h 49"/>
                <a:gd name="T42" fmla="*/ 73 w 80"/>
                <a:gd name="T43" fmla="*/ 9 h 49"/>
                <a:gd name="T44" fmla="*/ 75 w 80"/>
                <a:gd name="T45" fmla="*/ 5 h 49"/>
                <a:gd name="T46" fmla="*/ 80 w 80"/>
                <a:gd name="T47" fmla="*/ 0 h 49"/>
                <a:gd name="T48" fmla="*/ 77 w 80"/>
                <a:gd name="T49" fmla="*/ 7 h 49"/>
                <a:gd name="T50" fmla="*/ 75 w 80"/>
                <a:gd name="T51" fmla="*/ 16 h 49"/>
                <a:gd name="T52" fmla="*/ 68 w 80"/>
                <a:gd name="T53" fmla="*/ 23 h 49"/>
                <a:gd name="T54" fmla="*/ 61 w 80"/>
                <a:gd name="T55" fmla="*/ 28 h 4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0"/>
                <a:gd name="T85" fmla="*/ 0 h 49"/>
                <a:gd name="T86" fmla="*/ 80 w 80"/>
                <a:gd name="T87" fmla="*/ 49 h 4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0" h="49">
                  <a:moveTo>
                    <a:pt x="61" y="28"/>
                  </a:moveTo>
                  <a:lnTo>
                    <a:pt x="52" y="33"/>
                  </a:lnTo>
                  <a:lnTo>
                    <a:pt x="42" y="40"/>
                  </a:lnTo>
                  <a:lnTo>
                    <a:pt x="40" y="42"/>
                  </a:lnTo>
                  <a:lnTo>
                    <a:pt x="35" y="44"/>
                  </a:lnTo>
                  <a:lnTo>
                    <a:pt x="31" y="47"/>
                  </a:lnTo>
                  <a:lnTo>
                    <a:pt x="26" y="49"/>
                  </a:lnTo>
                  <a:lnTo>
                    <a:pt x="19" y="49"/>
                  </a:lnTo>
                  <a:lnTo>
                    <a:pt x="14" y="47"/>
                  </a:lnTo>
                  <a:lnTo>
                    <a:pt x="0" y="37"/>
                  </a:lnTo>
                  <a:lnTo>
                    <a:pt x="0" y="35"/>
                  </a:lnTo>
                  <a:lnTo>
                    <a:pt x="10" y="35"/>
                  </a:lnTo>
                  <a:lnTo>
                    <a:pt x="17" y="37"/>
                  </a:lnTo>
                  <a:lnTo>
                    <a:pt x="24" y="40"/>
                  </a:lnTo>
                  <a:lnTo>
                    <a:pt x="33" y="37"/>
                  </a:lnTo>
                  <a:lnTo>
                    <a:pt x="38" y="37"/>
                  </a:lnTo>
                  <a:lnTo>
                    <a:pt x="42" y="35"/>
                  </a:lnTo>
                  <a:lnTo>
                    <a:pt x="49" y="30"/>
                  </a:lnTo>
                  <a:lnTo>
                    <a:pt x="52" y="28"/>
                  </a:lnTo>
                  <a:lnTo>
                    <a:pt x="61" y="19"/>
                  </a:lnTo>
                  <a:lnTo>
                    <a:pt x="73" y="9"/>
                  </a:lnTo>
                  <a:lnTo>
                    <a:pt x="75" y="5"/>
                  </a:lnTo>
                  <a:lnTo>
                    <a:pt x="80" y="0"/>
                  </a:lnTo>
                  <a:lnTo>
                    <a:pt x="77" y="7"/>
                  </a:lnTo>
                  <a:lnTo>
                    <a:pt x="75" y="16"/>
                  </a:lnTo>
                  <a:lnTo>
                    <a:pt x="68" y="23"/>
                  </a:lnTo>
                  <a:lnTo>
                    <a:pt x="61" y="28"/>
                  </a:lnTo>
                  <a:close/>
                </a:path>
              </a:pathLst>
            </a:custGeom>
            <a:solidFill>
              <a:srgbClr val="FFD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44" name="Freeform 196"/>
            <p:cNvSpPr>
              <a:spLocks/>
            </p:cNvSpPr>
            <p:nvPr/>
          </p:nvSpPr>
          <p:spPr bwMode="auto">
            <a:xfrm>
              <a:off x="4138" y="1230"/>
              <a:ext cx="133" cy="168"/>
            </a:xfrm>
            <a:custGeom>
              <a:avLst/>
              <a:gdLst>
                <a:gd name="T0" fmla="*/ 107 w 133"/>
                <a:gd name="T1" fmla="*/ 30 h 168"/>
                <a:gd name="T2" fmla="*/ 124 w 133"/>
                <a:gd name="T3" fmla="*/ 49 h 168"/>
                <a:gd name="T4" fmla="*/ 131 w 133"/>
                <a:gd name="T5" fmla="*/ 74 h 168"/>
                <a:gd name="T6" fmla="*/ 133 w 133"/>
                <a:gd name="T7" fmla="*/ 102 h 168"/>
                <a:gd name="T8" fmla="*/ 131 w 133"/>
                <a:gd name="T9" fmla="*/ 119 h 168"/>
                <a:gd name="T10" fmla="*/ 119 w 133"/>
                <a:gd name="T11" fmla="*/ 142 h 168"/>
                <a:gd name="T12" fmla="*/ 112 w 133"/>
                <a:gd name="T13" fmla="*/ 154 h 168"/>
                <a:gd name="T14" fmla="*/ 107 w 133"/>
                <a:gd name="T15" fmla="*/ 156 h 168"/>
                <a:gd name="T16" fmla="*/ 100 w 133"/>
                <a:gd name="T17" fmla="*/ 168 h 168"/>
                <a:gd name="T18" fmla="*/ 86 w 133"/>
                <a:gd name="T19" fmla="*/ 165 h 168"/>
                <a:gd name="T20" fmla="*/ 82 w 133"/>
                <a:gd name="T21" fmla="*/ 163 h 168"/>
                <a:gd name="T22" fmla="*/ 79 w 133"/>
                <a:gd name="T23" fmla="*/ 165 h 168"/>
                <a:gd name="T24" fmla="*/ 72 w 133"/>
                <a:gd name="T25" fmla="*/ 163 h 168"/>
                <a:gd name="T26" fmla="*/ 63 w 133"/>
                <a:gd name="T27" fmla="*/ 151 h 168"/>
                <a:gd name="T28" fmla="*/ 65 w 133"/>
                <a:gd name="T29" fmla="*/ 149 h 168"/>
                <a:gd name="T30" fmla="*/ 72 w 133"/>
                <a:gd name="T31" fmla="*/ 140 h 168"/>
                <a:gd name="T32" fmla="*/ 79 w 133"/>
                <a:gd name="T33" fmla="*/ 114 h 168"/>
                <a:gd name="T34" fmla="*/ 72 w 133"/>
                <a:gd name="T35" fmla="*/ 98 h 168"/>
                <a:gd name="T36" fmla="*/ 58 w 133"/>
                <a:gd name="T37" fmla="*/ 93 h 168"/>
                <a:gd name="T38" fmla="*/ 44 w 133"/>
                <a:gd name="T39" fmla="*/ 112 h 168"/>
                <a:gd name="T40" fmla="*/ 42 w 133"/>
                <a:gd name="T41" fmla="*/ 88 h 168"/>
                <a:gd name="T42" fmla="*/ 37 w 133"/>
                <a:gd name="T43" fmla="*/ 79 h 168"/>
                <a:gd name="T44" fmla="*/ 35 w 133"/>
                <a:gd name="T45" fmla="*/ 74 h 168"/>
                <a:gd name="T46" fmla="*/ 28 w 133"/>
                <a:gd name="T47" fmla="*/ 74 h 168"/>
                <a:gd name="T48" fmla="*/ 21 w 133"/>
                <a:gd name="T49" fmla="*/ 58 h 168"/>
                <a:gd name="T50" fmla="*/ 10 w 133"/>
                <a:gd name="T51" fmla="*/ 49 h 168"/>
                <a:gd name="T52" fmla="*/ 0 w 133"/>
                <a:gd name="T53" fmla="*/ 28 h 168"/>
                <a:gd name="T54" fmla="*/ 0 w 133"/>
                <a:gd name="T55" fmla="*/ 16 h 168"/>
                <a:gd name="T56" fmla="*/ 12 w 133"/>
                <a:gd name="T57" fmla="*/ 7 h 168"/>
                <a:gd name="T58" fmla="*/ 24 w 133"/>
                <a:gd name="T59" fmla="*/ 7 h 168"/>
                <a:gd name="T60" fmla="*/ 33 w 133"/>
                <a:gd name="T61" fmla="*/ 2 h 168"/>
                <a:gd name="T62" fmla="*/ 42 w 133"/>
                <a:gd name="T63" fmla="*/ 0 h 168"/>
                <a:gd name="T64" fmla="*/ 51 w 133"/>
                <a:gd name="T65" fmla="*/ 0 h 168"/>
                <a:gd name="T66" fmla="*/ 75 w 133"/>
                <a:gd name="T67" fmla="*/ 12 h 16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33"/>
                <a:gd name="T103" fmla="*/ 0 h 168"/>
                <a:gd name="T104" fmla="*/ 133 w 133"/>
                <a:gd name="T105" fmla="*/ 168 h 16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33" h="168">
                  <a:moveTo>
                    <a:pt x="96" y="26"/>
                  </a:moveTo>
                  <a:lnTo>
                    <a:pt x="107" y="30"/>
                  </a:lnTo>
                  <a:lnTo>
                    <a:pt x="117" y="40"/>
                  </a:lnTo>
                  <a:lnTo>
                    <a:pt x="124" y="49"/>
                  </a:lnTo>
                  <a:lnTo>
                    <a:pt x="128" y="60"/>
                  </a:lnTo>
                  <a:lnTo>
                    <a:pt x="131" y="74"/>
                  </a:lnTo>
                  <a:lnTo>
                    <a:pt x="133" y="88"/>
                  </a:lnTo>
                  <a:lnTo>
                    <a:pt x="133" y="102"/>
                  </a:lnTo>
                  <a:lnTo>
                    <a:pt x="133" y="109"/>
                  </a:lnTo>
                  <a:lnTo>
                    <a:pt x="131" y="119"/>
                  </a:lnTo>
                  <a:lnTo>
                    <a:pt x="126" y="130"/>
                  </a:lnTo>
                  <a:lnTo>
                    <a:pt x="119" y="142"/>
                  </a:lnTo>
                  <a:lnTo>
                    <a:pt x="114" y="147"/>
                  </a:lnTo>
                  <a:lnTo>
                    <a:pt x="112" y="154"/>
                  </a:lnTo>
                  <a:lnTo>
                    <a:pt x="107" y="156"/>
                  </a:lnTo>
                  <a:lnTo>
                    <a:pt x="103" y="158"/>
                  </a:lnTo>
                  <a:lnTo>
                    <a:pt x="100" y="168"/>
                  </a:lnTo>
                  <a:lnTo>
                    <a:pt x="91" y="168"/>
                  </a:lnTo>
                  <a:lnTo>
                    <a:pt x="86" y="165"/>
                  </a:lnTo>
                  <a:lnTo>
                    <a:pt x="84" y="161"/>
                  </a:lnTo>
                  <a:lnTo>
                    <a:pt x="82" y="163"/>
                  </a:lnTo>
                  <a:lnTo>
                    <a:pt x="79" y="165"/>
                  </a:lnTo>
                  <a:lnTo>
                    <a:pt x="77" y="165"/>
                  </a:lnTo>
                  <a:lnTo>
                    <a:pt x="72" y="163"/>
                  </a:lnTo>
                  <a:lnTo>
                    <a:pt x="63" y="151"/>
                  </a:lnTo>
                  <a:lnTo>
                    <a:pt x="63" y="149"/>
                  </a:lnTo>
                  <a:lnTo>
                    <a:pt x="65" y="149"/>
                  </a:lnTo>
                  <a:lnTo>
                    <a:pt x="68" y="149"/>
                  </a:lnTo>
                  <a:lnTo>
                    <a:pt x="72" y="140"/>
                  </a:lnTo>
                  <a:lnTo>
                    <a:pt x="75" y="133"/>
                  </a:lnTo>
                  <a:lnTo>
                    <a:pt x="79" y="114"/>
                  </a:lnTo>
                  <a:lnTo>
                    <a:pt x="75" y="102"/>
                  </a:lnTo>
                  <a:lnTo>
                    <a:pt x="72" y="98"/>
                  </a:lnTo>
                  <a:lnTo>
                    <a:pt x="65" y="93"/>
                  </a:lnTo>
                  <a:lnTo>
                    <a:pt x="58" y="93"/>
                  </a:lnTo>
                  <a:lnTo>
                    <a:pt x="51" y="98"/>
                  </a:lnTo>
                  <a:lnTo>
                    <a:pt x="44" y="112"/>
                  </a:lnTo>
                  <a:lnTo>
                    <a:pt x="44" y="95"/>
                  </a:lnTo>
                  <a:lnTo>
                    <a:pt x="42" y="88"/>
                  </a:lnTo>
                  <a:lnTo>
                    <a:pt x="37" y="84"/>
                  </a:lnTo>
                  <a:lnTo>
                    <a:pt x="37" y="79"/>
                  </a:lnTo>
                  <a:lnTo>
                    <a:pt x="37" y="77"/>
                  </a:lnTo>
                  <a:lnTo>
                    <a:pt x="35" y="74"/>
                  </a:lnTo>
                  <a:lnTo>
                    <a:pt x="33" y="74"/>
                  </a:lnTo>
                  <a:lnTo>
                    <a:pt x="28" y="74"/>
                  </a:lnTo>
                  <a:lnTo>
                    <a:pt x="26" y="65"/>
                  </a:lnTo>
                  <a:lnTo>
                    <a:pt x="21" y="58"/>
                  </a:lnTo>
                  <a:lnTo>
                    <a:pt x="14" y="56"/>
                  </a:lnTo>
                  <a:lnTo>
                    <a:pt x="10" y="49"/>
                  </a:lnTo>
                  <a:lnTo>
                    <a:pt x="0" y="35"/>
                  </a:lnTo>
                  <a:lnTo>
                    <a:pt x="0" y="28"/>
                  </a:lnTo>
                  <a:lnTo>
                    <a:pt x="0" y="21"/>
                  </a:lnTo>
                  <a:lnTo>
                    <a:pt x="0" y="16"/>
                  </a:lnTo>
                  <a:lnTo>
                    <a:pt x="3" y="14"/>
                  </a:lnTo>
                  <a:lnTo>
                    <a:pt x="12" y="7"/>
                  </a:lnTo>
                  <a:lnTo>
                    <a:pt x="19" y="7"/>
                  </a:lnTo>
                  <a:lnTo>
                    <a:pt x="24" y="7"/>
                  </a:lnTo>
                  <a:lnTo>
                    <a:pt x="28" y="5"/>
                  </a:lnTo>
                  <a:lnTo>
                    <a:pt x="33" y="2"/>
                  </a:lnTo>
                  <a:lnTo>
                    <a:pt x="37" y="0"/>
                  </a:lnTo>
                  <a:lnTo>
                    <a:pt x="42" y="0"/>
                  </a:lnTo>
                  <a:lnTo>
                    <a:pt x="47" y="0"/>
                  </a:lnTo>
                  <a:lnTo>
                    <a:pt x="51" y="0"/>
                  </a:lnTo>
                  <a:lnTo>
                    <a:pt x="63" y="5"/>
                  </a:lnTo>
                  <a:lnTo>
                    <a:pt x="75" y="12"/>
                  </a:lnTo>
                  <a:lnTo>
                    <a:pt x="96"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45" name="Freeform 197"/>
            <p:cNvSpPr>
              <a:spLocks/>
            </p:cNvSpPr>
            <p:nvPr/>
          </p:nvSpPr>
          <p:spPr bwMode="auto">
            <a:xfrm>
              <a:off x="3922" y="1230"/>
              <a:ext cx="42" cy="14"/>
            </a:xfrm>
            <a:custGeom>
              <a:avLst/>
              <a:gdLst>
                <a:gd name="T0" fmla="*/ 25 w 42"/>
                <a:gd name="T1" fmla="*/ 5 h 14"/>
                <a:gd name="T2" fmla="*/ 30 w 42"/>
                <a:gd name="T3" fmla="*/ 5 h 14"/>
                <a:gd name="T4" fmla="*/ 35 w 42"/>
                <a:gd name="T5" fmla="*/ 5 h 14"/>
                <a:gd name="T6" fmla="*/ 37 w 42"/>
                <a:gd name="T7" fmla="*/ 5 h 14"/>
                <a:gd name="T8" fmla="*/ 39 w 42"/>
                <a:gd name="T9" fmla="*/ 5 h 14"/>
                <a:gd name="T10" fmla="*/ 42 w 42"/>
                <a:gd name="T11" fmla="*/ 7 h 14"/>
                <a:gd name="T12" fmla="*/ 42 w 42"/>
                <a:gd name="T13" fmla="*/ 9 h 14"/>
                <a:gd name="T14" fmla="*/ 39 w 42"/>
                <a:gd name="T15" fmla="*/ 12 h 14"/>
                <a:gd name="T16" fmla="*/ 37 w 42"/>
                <a:gd name="T17" fmla="*/ 14 h 14"/>
                <a:gd name="T18" fmla="*/ 37 w 42"/>
                <a:gd name="T19" fmla="*/ 12 h 14"/>
                <a:gd name="T20" fmla="*/ 35 w 42"/>
                <a:gd name="T21" fmla="*/ 12 h 14"/>
                <a:gd name="T22" fmla="*/ 35 w 42"/>
                <a:gd name="T23" fmla="*/ 12 h 14"/>
                <a:gd name="T24" fmla="*/ 32 w 42"/>
                <a:gd name="T25" fmla="*/ 9 h 14"/>
                <a:gd name="T26" fmla="*/ 30 w 42"/>
                <a:gd name="T27" fmla="*/ 9 h 14"/>
                <a:gd name="T28" fmla="*/ 30 w 42"/>
                <a:gd name="T29" fmla="*/ 9 h 14"/>
                <a:gd name="T30" fmla="*/ 28 w 42"/>
                <a:gd name="T31" fmla="*/ 7 h 14"/>
                <a:gd name="T32" fmla="*/ 23 w 42"/>
                <a:gd name="T33" fmla="*/ 9 h 14"/>
                <a:gd name="T34" fmla="*/ 18 w 42"/>
                <a:gd name="T35" fmla="*/ 9 h 14"/>
                <a:gd name="T36" fmla="*/ 11 w 42"/>
                <a:gd name="T37" fmla="*/ 7 h 14"/>
                <a:gd name="T38" fmla="*/ 2 w 42"/>
                <a:gd name="T39" fmla="*/ 5 h 14"/>
                <a:gd name="T40" fmla="*/ 0 w 42"/>
                <a:gd name="T41" fmla="*/ 2 h 14"/>
                <a:gd name="T42" fmla="*/ 2 w 42"/>
                <a:gd name="T43" fmla="*/ 0 h 14"/>
                <a:gd name="T44" fmla="*/ 14 w 42"/>
                <a:gd name="T45" fmla="*/ 5 h 14"/>
                <a:gd name="T46" fmla="*/ 18 w 42"/>
                <a:gd name="T47" fmla="*/ 5 h 14"/>
                <a:gd name="T48" fmla="*/ 25 w 42"/>
                <a:gd name="T49" fmla="*/ 5 h 1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2"/>
                <a:gd name="T76" fmla="*/ 0 h 14"/>
                <a:gd name="T77" fmla="*/ 42 w 42"/>
                <a:gd name="T78" fmla="*/ 14 h 1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2" h="14">
                  <a:moveTo>
                    <a:pt x="25" y="5"/>
                  </a:moveTo>
                  <a:lnTo>
                    <a:pt x="30" y="5"/>
                  </a:lnTo>
                  <a:lnTo>
                    <a:pt x="35" y="5"/>
                  </a:lnTo>
                  <a:lnTo>
                    <a:pt x="37" y="5"/>
                  </a:lnTo>
                  <a:lnTo>
                    <a:pt x="39" y="5"/>
                  </a:lnTo>
                  <a:lnTo>
                    <a:pt x="42" y="7"/>
                  </a:lnTo>
                  <a:lnTo>
                    <a:pt x="42" y="9"/>
                  </a:lnTo>
                  <a:lnTo>
                    <a:pt x="39" y="12"/>
                  </a:lnTo>
                  <a:lnTo>
                    <a:pt x="37" y="14"/>
                  </a:lnTo>
                  <a:lnTo>
                    <a:pt x="37" y="12"/>
                  </a:lnTo>
                  <a:lnTo>
                    <a:pt x="35" y="12"/>
                  </a:lnTo>
                  <a:lnTo>
                    <a:pt x="32" y="9"/>
                  </a:lnTo>
                  <a:lnTo>
                    <a:pt x="30" y="9"/>
                  </a:lnTo>
                  <a:lnTo>
                    <a:pt x="28" y="7"/>
                  </a:lnTo>
                  <a:lnTo>
                    <a:pt x="23" y="9"/>
                  </a:lnTo>
                  <a:lnTo>
                    <a:pt x="18" y="9"/>
                  </a:lnTo>
                  <a:lnTo>
                    <a:pt x="11" y="7"/>
                  </a:lnTo>
                  <a:lnTo>
                    <a:pt x="2" y="5"/>
                  </a:lnTo>
                  <a:lnTo>
                    <a:pt x="0" y="2"/>
                  </a:lnTo>
                  <a:lnTo>
                    <a:pt x="2" y="0"/>
                  </a:lnTo>
                  <a:lnTo>
                    <a:pt x="14" y="5"/>
                  </a:lnTo>
                  <a:lnTo>
                    <a:pt x="18" y="5"/>
                  </a:lnTo>
                  <a:lnTo>
                    <a:pt x="25"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46" name="Freeform 198"/>
            <p:cNvSpPr>
              <a:spLocks/>
            </p:cNvSpPr>
            <p:nvPr/>
          </p:nvSpPr>
          <p:spPr bwMode="auto">
            <a:xfrm>
              <a:off x="3291" y="1235"/>
              <a:ext cx="19" cy="9"/>
            </a:xfrm>
            <a:custGeom>
              <a:avLst/>
              <a:gdLst>
                <a:gd name="T0" fmla="*/ 19 w 19"/>
                <a:gd name="T1" fmla="*/ 4 h 9"/>
                <a:gd name="T2" fmla="*/ 16 w 19"/>
                <a:gd name="T3" fmla="*/ 7 h 9"/>
                <a:gd name="T4" fmla="*/ 14 w 19"/>
                <a:gd name="T5" fmla="*/ 9 h 9"/>
                <a:gd name="T6" fmla="*/ 7 w 19"/>
                <a:gd name="T7" fmla="*/ 7 h 9"/>
                <a:gd name="T8" fmla="*/ 5 w 19"/>
                <a:gd name="T9" fmla="*/ 7 h 9"/>
                <a:gd name="T10" fmla="*/ 0 w 19"/>
                <a:gd name="T11" fmla="*/ 7 h 9"/>
                <a:gd name="T12" fmla="*/ 0 w 19"/>
                <a:gd name="T13" fmla="*/ 2 h 9"/>
                <a:gd name="T14" fmla="*/ 9 w 19"/>
                <a:gd name="T15" fmla="*/ 2 h 9"/>
                <a:gd name="T16" fmla="*/ 14 w 19"/>
                <a:gd name="T17" fmla="*/ 2 h 9"/>
                <a:gd name="T18" fmla="*/ 19 w 19"/>
                <a:gd name="T19" fmla="*/ 0 h 9"/>
                <a:gd name="T20" fmla="*/ 19 w 19"/>
                <a:gd name="T21" fmla="*/ 4 h 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
                <a:gd name="T34" fmla="*/ 0 h 9"/>
                <a:gd name="T35" fmla="*/ 19 w 19"/>
                <a:gd name="T36" fmla="*/ 9 h 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 h="9">
                  <a:moveTo>
                    <a:pt x="19" y="4"/>
                  </a:moveTo>
                  <a:lnTo>
                    <a:pt x="16" y="7"/>
                  </a:lnTo>
                  <a:lnTo>
                    <a:pt x="14" y="9"/>
                  </a:lnTo>
                  <a:lnTo>
                    <a:pt x="7" y="7"/>
                  </a:lnTo>
                  <a:lnTo>
                    <a:pt x="5" y="7"/>
                  </a:lnTo>
                  <a:lnTo>
                    <a:pt x="0" y="7"/>
                  </a:lnTo>
                  <a:lnTo>
                    <a:pt x="0" y="2"/>
                  </a:lnTo>
                  <a:lnTo>
                    <a:pt x="9" y="2"/>
                  </a:lnTo>
                  <a:lnTo>
                    <a:pt x="14" y="2"/>
                  </a:lnTo>
                  <a:lnTo>
                    <a:pt x="19" y="0"/>
                  </a:lnTo>
                  <a:lnTo>
                    <a:pt x="19" y="4"/>
                  </a:lnTo>
                  <a:close/>
                </a:path>
              </a:pathLst>
            </a:custGeom>
            <a:solidFill>
              <a:srgbClr val="FFD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47" name="Freeform 199"/>
            <p:cNvSpPr>
              <a:spLocks/>
            </p:cNvSpPr>
            <p:nvPr/>
          </p:nvSpPr>
          <p:spPr bwMode="auto">
            <a:xfrm>
              <a:off x="3333" y="1235"/>
              <a:ext cx="98" cy="69"/>
            </a:xfrm>
            <a:custGeom>
              <a:avLst/>
              <a:gdLst>
                <a:gd name="T0" fmla="*/ 25 w 98"/>
                <a:gd name="T1" fmla="*/ 2 h 69"/>
                <a:gd name="T2" fmla="*/ 39 w 98"/>
                <a:gd name="T3" fmla="*/ 7 h 69"/>
                <a:gd name="T4" fmla="*/ 51 w 98"/>
                <a:gd name="T5" fmla="*/ 14 h 69"/>
                <a:gd name="T6" fmla="*/ 58 w 98"/>
                <a:gd name="T7" fmla="*/ 16 h 69"/>
                <a:gd name="T8" fmla="*/ 63 w 98"/>
                <a:gd name="T9" fmla="*/ 18 h 69"/>
                <a:gd name="T10" fmla="*/ 65 w 98"/>
                <a:gd name="T11" fmla="*/ 21 h 69"/>
                <a:gd name="T12" fmla="*/ 70 w 98"/>
                <a:gd name="T13" fmla="*/ 16 h 69"/>
                <a:gd name="T14" fmla="*/ 77 w 98"/>
                <a:gd name="T15" fmla="*/ 14 h 69"/>
                <a:gd name="T16" fmla="*/ 79 w 98"/>
                <a:gd name="T17" fmla="*/ 14 h 69"/>
                <a:gd name="T18" fmla="*/ 81 w 98"/>
                <a:gd name="T19" fmla="*/ 11 h 69"/>
                <a:gd name="T20" fmla="*/ 86 w 98"/>
                <a:gd name="T21" fmla="*/ 28 h 69"/>
                <a:gd name="T22" fmla="*/ 91 w 98"/>
                <a:gd name="T23" fmla="*/ 44 h 69"/>
                <a:gd name="T24" fmla="*/ 95 w 98"/>
                <a:gd name="T25" fmla="*/ 51 h 69"/>
                <a:gd name="T26" fmla="*/ 98 w 98"/>
                <a:gd name="T27" fmla="*/ 60 h 69"/>
                <a:gd name="T28" fmla="*/ 95 w 98"/>
                <a:gd name="T29" fmla="*/ 60 h 69"/>
                <a:gd name="T30" fmla="*/ 93 w 98"/>
                <a:gd name="T31" fmla="*/ 62 h 69"/>
                <a:gd name="T32" fmla="*/ 77 w 98"/>
                <a:gd name="T33" fmla="*/ 69 h 69"/>
                <a:gd name="T34" fmla="*/ 65 w 98"/>
                <a:gd name="T35" fmla="*/ 67 h 69"/>
                <a:gd name="T36" fmla="*/ 56 w 98"/>
                <a:gd name="T37" fmla="*/ 62 h 69"/>
                <a:gd name="T38" fmla="*/ 46 w 98"/>
                <a:gd name="T39" fmla="*/ 60 h 69"/>
                <a:gd name="T40" fmla="*/ 42 w 98"/>
                <a:gd name="T41" fmla="*/ 58 h 69"/>
                <a:gd name="T42" fmla="*/ 37 w 98"/>
                <a:gd name="T43" fmla="*/ 55 h 69"/>
                <a:gd name="T44" fmla="*/ 32 w 98"/>
                <a:gd name="T45" fmla="*/ 55 h 69"/>
                <a:gd name="T46" fmla="*/ 30 w 98"/>
                <a:gd name="T47" fmla="*/ 58 h 69"/>
                <a:gd name="T48" fmla="*/ 23 w 98"/>
                <a:gd name="T49" fmla="*/ 65 h 69"/>
                <a:gd name="T50" fmla="*/ 18 w 98"/>
                <a:gd name="T51" fmla="*/ 60 h 69"/>
                <a:gd name="T52" fmla="*/ 11 w 98"/>
                <a:gd name="T53" fmla="*/ 58 h 69"/>
                <a:gd name="T54" fmla="*/ 7 w 98"/>
                <a:gd name="T55" fmla="*/ 53 h 69"/>
                <a:gd name="T56" fmla="*/ 2 w 98"/>
                <a:gd name="T57" fmla="*/ 49 h 69"/>
                <a:gd name="T58" fmla="*/ 0 w 98"/>
                <a:gd name="T59" fmla="*/ 39 h 69"/>
                <a:gd name="T60" fmla="*/ 9 w 98"/>
                <a:gd name="T61" fmla="*/ 28 h 69"/>
                <a:gd name="T62" fmla="*/ 16 w 98"/>
                <a:gd name="T63" fmla="*/ 14 h 69"/>
                <a:gd name="T64" fmla="*/ 18 w 98"/>
                <a:gd name="T65" fmla="*/ 7 h 69"/>
                <a:gd name="T66" fmla="*/ 23 w 98"/>
                <a:gd name="T67" fmla="*/ 0 h 69"/>
                <a:gd name="T68" fmla="*/ 25 w 98"/>
                <a:gd name="T69" fmla="*/ 0 h 69"/>
                <a:gd name="T70" fmla="*/ 25 w 98"/>
                <a:gd name="T71" fmla="*/ 2 h 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8"/>
                <a:gd name="T109" fmla="*/ 0 h 69"/>
                <a:gd name="T110" fmla="*/ 98 w 98"/>
                <a:gd name="T111" fmla="*/ 69 h 6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8" h="69">
                  <a:moveTo>
                    <a:pt x="25" y="2"/>
                  </a:moveTo>
                  <a:lnTo>
                    <a:pt x="39" y="7"/>
                  </a:lnTo>
                  <a:lnTo>
                    <a:pt x="51" y="14"/>
                  </a:lnTo>
                  <a:lnTo>
                    <a:pt x="58" y="16"/>
                  </a:lnTo>
                  <a:lnTo>
                    <a:pt x="63" y="18"/>
                  </a:lnTo>
                  <a:lnTo>
                    <a:pt x="65" y="21"/>
                  </a:lnTo>
                  <a:lnTo>
                    <a:pt x="70" y="16"/>
                  </a:lnTo>
                  <a:lnTo>
                    <a:pt x="77" y="14"/>
                  </a:lnTo>
                  <a:lnTo>
                    <a:pt x="79" y="14"/>
                  </a:lnTo>
                  <a:lnTo>
                    <a:pt x="81" y="11"/>
                  </a:lnTo>
                  <a:lnTo>
                    <a:pt x="86" y="28"/>
                  </a:lnTo>
                  <a:lnTo>
                    <a:pt x="91" y="44"/>
                  </a:lnTo>
                  <a:lnTo>
                    <a:pt x="95" y="51"/>
                  </a:lnTo>
                  <a:lnTo>
                    <a:pt x="98" y="60"/>
                  </a:lnTo>
                  <a:lnTo>
                    <a:pt x="95" y="60"/>
                  </a:lnTo>
                  <a:lnTo>
                    <a:pt x="93" y="62"/>
                  </a:lnTo>
                  <a:lnTo>
                    <a:pt x="77" y="69"/>
                  </a:lnTo>
                  <a:lnTo>
                    <a:pt x="65" y="67"/>
                  </a:lnTo>
                  <a:lnTo>
                    <a:pt x="56" y="62"/>
                  </a:lnTo>
                  <a:lnTo>
                    <a:pt x="46" y="60"/>
                  </a:lnTo>
                  <a:lnTo>
                    <a:pt x="42" y="58"/>
                  </a:lnTo>
                  <a:lnTo>
                    <a:pt x="37" y="55"/>
                  </a:lnTo>
                  <a:lnTo>
                    <a:pt x="32" y="55"/>
                  </a:lnTo>
                  <a:lnTo>
                    <a:pt x="30" y="58"/>
                  </a:lnTo>
                  <a:lnTo>
                    <a:pt x="23" y="65"/>
                  </a:lnTo>
                  <a:lnTo>
                    <a:pt x="18" y="60"/>
                  </a:lnTo>
                  <a:lnTo>
                    <a:pt x="11" y="58"/>
                  </a:lnTo>
                  <a:lnTo>
                    <a:pt x="7" y="53"/>
                  </a:lnTo>
                  <a:lnTo>
                    <a:pt x="2" y="49"/>
                  </a:lnTo>
                  <a:lnTo>
                    <a:pt x="0" y="39"/>
                  </a:lnTo>
                  <a:lnTo>
                    <a:pt x="9" y="28"/>
                  </a:lnTo>
                  <a:lnTo>
                    <a:pt x="16" y="14"/>
                  </a:lnTo>
                  <a:lnTo>
                    <a:pt x="18" y="7"/>
                  </a:lnTo>
                  <a:lnTo>
                    <a:pt x="23" y="0"/>
                  </a:lnTo>
                  <a:lnTo>
                    <a:pt x="25" y="0"/>
                  </a:lnTo>
                  <a:lnTo>
                    <a:pt x="25"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48" name="Freeform 200"/>
            <p:cNvSpPr>
              <a:spLocks/>
            </p:cNvSpPr>
            <p:nvPr/>
          </p:nvSpPr>
          <p:spPr bwMode="auto">
            <a:xfrm>
              <a:off x="3300" y="1244"/>
              <a:ext cx="17" cy="9"/>
            </a:xfrm>
            <a:custGeom>
              <a:avLst/>
              <a:gdLst>
                <a:gd name="T0" fmla="*/ 17 w 17"/>
                <a:gd name="T1" fmla="*/ 0 h 9"/>
                <a:gd name="T2" fmla="*/ 17 w 17"/>
                <a:gd name="T3" fmla="*/ 2 h 9"/>
                <a:gd name="T4" fmla="*/ 17 w 17"/>
                <a:gd name="T5" fmla="*/ 7 h 9"/>
                <a:gd name="T6" fmla="*/ 14 w 17"/>
                <a:gd name="T7" fmla="*/ 7 h 9"/>
                <a:gd name="T8" fmla="*/ 14 w 17"/>
                <a:gd name="T9" fmla="*/ 7 h 9"/>
                <a:gd name="T10" fmla="*/ 7 w 17"/>
                <a:gd name="T11" fmla="*/ 9 h 9"/>
                <a:gd name="T12" fmla="*/ 3 w 17"/>
                <a:gd name="T13" fmla="*/ 7 h 9"/>
                <a:gd name="T14" fmla="*/ 0 w 17"/>
                <a:gd name="T15" fmla="*/ 7 h 9"/>
                <a:gd name="T16" fmla="*/ 0 w 17"/>
                <a:gd name="T17" fmla="*/ 5 h 9"/>
                <a:gd name="T18" fmla="*/ 7 w 17"/>
                <a:gd name="T19" fmla="*/ 5 h 9"/>
                <a:gd name="T20" fmla="*/ 10 w 17"/>
                <a:gd name="T21" fmla="*/ 2 h 9"/>
                <a:gd name="T22" fmla="*/ 12 w 17"/>
                <a:gd name="T23" fmla="*/ 0 h 9"/>
                <a:gd name="T24" fmla="*/ 17 w 17"/>
                <a:gd name="T25" fmla="*/ 0 h 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
                <a:gd name="T40" fmla="*/ 0 h 9"/>
                <a:gd name="T41" fmla="*/ 17 w 17"/>
                <a:gd name="T42" fmla="*/ 9 h 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 h="9">
                  <a:moveTo>
                    <a:pt x="17" y="0"/>
                  </a:moveTo>
                  <a:lnTo>
                    <a:pt x="17" y="2"/>
                  </a:lnTo>
                  <a:lnTo>
                    <a:pt x="17" y="7"/>
                  </a:lnTo>
                  <a:lnTo>
                    <a:pt x="14" y="7"/>
                  </a:lnTo>
                  <a:lnTo>
                    <a:pt x="7" y="9"/>
                  </a:lnTo>
                  <a:lnTo>
                    <a:pt x="3" y="7"/>
                  </a:lnTo>
                  <a:lnTo>
                    <a:pt x="0" y="7"/>
                  </a:lnTo>
                  <a:lnTo>
                    <a:pt x="0" y="5"/>
                  </a:lnTo>
                  <a:lnTo>
                    <a:pt x="7" y="5"/>
                  </a:lnTo>
                  <a:lnTo>
                    <a:pt x="10" y="2"/>
                  </a:lnTo>
                  <a:lnTo>
                    <a:pt x="12" y="0"/>
                  </a:lnTo>
                  <a:lnTo>
                    <a:pt x="17" y="0"/>
                  </a:lnTo>
                  <a:close/>
                </a:path>
              </a:pathLst>
            </a:custGeom>
            <a:solidFill>
              <a:srgbClr val="FFD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49" name="Freeform 201"/>
            <p:cNvSpPr>
              <a:spLocks/>
            </p:cNvSpPr>
            <p:nvPr/>
          </p:nvSpPr>
          <p:spPr bwMode="auto">
            <a:xfrm>
              <a:off x="3545" y="1244"/>
              <a:ext cx="25" cy="12"/>
            </a:xfrm>
            <a:custGeom>
              <a:avLst/>
              <a:gdLst>
                <a:gd name="T0" fmla="*/ 18 w 25"/>
                <a:gd name="T1" fmla="*/ 7 h 12"/>
                <a:gd name="T2" fmla="*/ 23 w 25"/>
                <a:gd name="T3" fmla="*/ 7 h 12"/>
                <a:gd name="T4" fmla="*/ 25 w 25"/>
                <a:gd name="T5" fmla="*/ 9 h 12"/>
                <a:gd name="T6" fmla="*/ 25 w 25"/>
                <a:gd name="T7" fmla="*/ 12 h 12"/>
                <a:gd name="T8" fmla="*/ 16 w 25"/>
                <a:gd name="T9" fmla="*/ 9 h 12"/>
                <a:gd name="T10" fmla="*/ 4 w 25"/>
                <a:gd name="T11" fmla="*/ 9 h 12"/>
                <a:gd name="T12" fmla="*/ 2 w 25"/>
                <a:gd name="T13" fmla="*/ 7 h 12"/>
                <a:gd name="T14" fmla="*/ 0 w 25"/>
                <a:gd name="T15" fmla="*/ 5 h 12"/>
                <a:gd name="T16" fmla="*/ 2 w 25"/>
                <a:gd name="T17" fmla="*/ 0 h 12"/>
                <a:gd name="T18" fmla="*/ 9 w 25"/>
                <a:gd name="T19" fmla="*/ 2 h 12"/>
                <a:gd name="T20" fmla="*/ 18 w 25"/>
                <a:gd name="T21" fmla="*/ 7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
                <a:gd name="T34" fmla="*/ 0 h 12"/>
                <a:gd name="T35" fmla="*/ 25 w 25"/>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 h="12">
                  <a:moveTo>
                    <a:pt x="18" y="7"/>
                  </a:moveTo>
                  <a:lnTo>
                    <a:pt x="23" y="7"/>
                  </a:lnTo>
                  <a:lnTo>
                    <a:pt x="25" y="9"/>
                  </a:lnTo>
                  <a:lnTo>
                    <a:pt x="25" y="12"/>
                  </a:lnTo>
                  <a:lnTo>
                    <a:pt x="16" y="9"/>
                  </a:lnTo>
                  <a:lnTo>
                    <a:pt x="4" y="9"/>
                  </a:lnTo>
                  <a:lnTo>
                    <a:pt x="2" y="7"/>
                  </a:lnTo>
                  <a:lnTo>
                    <a:pt x="0" y="5"/>
                  </a:lnTo>
                  <a:lnTo>
                    <a:pt x="2" y="0"/>
                  </a:lnTo>
                  <a:lnTo>
                    <a:pt x="9" y="2"/>
                  </a:lnTo>
                  <a:lnTo>
                    <a:pt x="18" y="7"/>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50" name="Freeform 202"/>
            <p:cNvSpPr>
              <a:spLocks/>
            </p:cNvSpPr>
            <p:nvPr/>
          </p:nvSpPr>
          <p:spPr bwMode="auto">
            <a:xfrm>
              <a:off x="3954" y="1251"/>
              <a:ext cx="54" cy="63"/>
            </a:xfrm>
            <a:custGeom>
              <a:avLst/>
              <a:gdLst>
                <a:gd name="T0" fmla="*/ 52 w 54"/>
                <a:gd name="T1" fmla="*/ 19 h 63"/>
                <a:gd name="T2" fmla="*/ 40 w 54"/>
                <a:gd name="T3" fmla="*/ 28 h 63"/>
                <a:gd name="T4" fmla="*/ 31 w 54"/>
                <a:gd name="T5" fmla="*/ 37 h 63"/>
                <a:gd name="T6" fmla="*/ 21 w 54"/>
                <a:gd name="T7" fmla="*/ 49 h 63"/>
                <a:gd name="T8" fmla="*/ 14 w 54"/>
                <a:gd name="T9" fmla="*/ 63 h 63"/>
                <a:gd name="T10" fmla="*/ 14 w 54"/>
                <a:gd name="T11" fmla="*/ 56 h 63"/>
                <a:gd name="T12" fmla="*/ 10 w 54"/>
                <a:gd name="T13" fmla="*/ 46 h 63"/>
                <a:gd name="T14" fmla="*/ 5 w 54"/>
                <a:gd name="T15" fmla="*/ 39 h 63"/>
                <a:gd name="T16" fmla="*/ 0 w 54"/>
                <a:gd name="T17" fmla="*/ 33 h 63"/>
                <a:gd name="T18" fmla="*/ 12 w 54"/>
                <a:gd name="T19" fmla="*/ 28 h 63"/>
                <a:gd name="T20" fmla="*/ 24 w 54"/>
                <a:gd name="T21" fmla="*/ 21 h 63"/>
                <a:gd name="T22" fmla="*/ 45 w 54"/>
                <a:gd name="T23" fmla="*/ 7 h 63"/>
                <a:gd name="T24" fmla="*/ 49 w 54"/>
                <a:gd name="T25" fmla="*/ 2 h 63"/>
                <a:gd name="T26" fmla="*/ 52 w 54"/>
                <a:gd name="T27" fmla="*/ 0 h 63"/>
                <a:gd name="T28" fmla="*/ 54 w 54"/>
                <a:gd name="T29" fmla="*/ 5 h 63"/>
                <a:gd name="T30" fmla="*/ 52 w 54"/>
                <a:gd name="T31" fmla="*/ 9 h 63"/>
                <a:gd name="T32" fmla="*/ 49 w 54"/>
                <a:gd name="T33" fmla="*/ 14 h 63"/>
                <a:gd name="T34" fmla="*/ 52 w 54"/>
                <a:gd name="T35" fmla="*/ 19 h 6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4"/>
                <a:gd name="T55" fmla="*/ 0 h 63"/>
                <a:gd name="T56" fmla="*/ 54 w 54"/>
                <a:gd name="T57" fmla="*/ 63 h 6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4" h="63">
                  <a:moveTo>
                    <a:pt x="52" y="19"/>
                  </a:moveTo>
                  <a:lnTo>
                    <a:pt x="40" y="28"/>
                  </a:lnTo>
                  <a:lnTo>
                    <a:pt x="31" y="37"/>
                  </a:lnTo>
                  <a:lnTo>
                    <a:pt x="21" y="49"/>
                  </a:lnTo>
                  <a:lnTo>
                    <a:pt x="14" y="63"/>
                  </a:lnTo>
                  <a:lnTo>
                    <a:pt x="14" y="56"/>
                  </a:lnTo>
                  <a:lnTo>
                    <a:pt x="10" y="46"/>
                  </a:lnTo>
                  <a:lnTo>
                    <a:pt x="5" y="39"/>
                  </a:lnTo>
                  <a:lnTo>
                    <a:pt x="0" y="33"/>
                  </a:lnTo>
                  <a:lnTo>
                    <a:pt x="12" y="28"/>
                  </a:lnTo>
                  <a:lnTo>
                    <a:pt x="24" y="21"/>
                  </a:lnTo>
                  <a:lnTo>
                    <a:pt x="45" y="7"/>
                  </a:lnTo>
                  <a:lnTo>
                    <a:pt x="49" y="2"/>
                  </a:lnTo>
                  <a:lnTo>
                    <a:pt x="52" y="0"/>
                  </a:lnTo>
                  <a:lnTo>
                    <a:pt x="54" y="5"/>
                  </a:lnTo>
                  <a:lnTo>
                    <a:pt x="52" y="9"/>
                  </a:lnTo>
                  <a:lnTo>
                    <a:pt x="49" y="14"/>
                  </a:lnTo>
                  <a:lnTo>
                    <a:pt x="52"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51" name="Freeform 203"/>
            <p:cNvSpPr>
              <a:spLocks/>
            </p:cNvSpPr>
            <p:nvPr/>
          </p:nvSpPr>
          <p:spPr bwMode="auto">
            <a:xfrm>
              <a:off x="3575" y="1251"/>
              <a:ext cx="9" cy="9"/>
            </a:xfrm>
            <a:custGeom>
              <a:avLst/>
              <a:gdLst>
                <a:gd name="T0" fmla="*/ 9 w 9"/>
                <a:gd name="T1" fmla="*/ 2 h 9"/>
                <a:gd name="T2" fmla="*/ 9 w 9"/>
                <a:gd name="T3" fmla="*/ 7 h 9"/>
                <a:gd name="T4" fmla="*/ 9 w 9"/>
                <a:gd name="T5" fmla="*/ 9 h 9"/>
                <a:gd name="T6" fmla="*/ 7 w 9"/>
                <a:gd name="T7" fmla="*/ 9 h 9"/>
                <a:gd name="T8" fmla="*/ 5 w 9"/>
                <a:gd name="T9" fmla="*/ 7 h 9"/>
                <a:gd name="T10" fmla="*/ 0 w 9"/>
                <a:gd name="T11" fmla="*/ 2 h 9"/>
                <a:gd name="T12" fmla="*/ 2 w 9"/>
                <a:gd name="T13" fmla="*/ 0 h 9"/>
                <a:gd name="T14" fmla="*/ 5 w 9"/>
                <a:gd name="T15" fmla="*/ 2 h 9"/>
                <a:gd name="T16" fmla="*/ 9 w 9"/>
                <a:gd name="T17" fmla="*/ 2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
                <a:gd name="T28" fmla="*/ 0 h 9"/>
                <a:gd name="T29" fmla="*/ 9 w 9"/>
                <a:gd name="T30" fmla="*/ 9 h 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 h="9">
                  <a:moveTo>
                    <a:pt x="9" y="2"/>
                  </a:moveTo>
                  <a:lnTo>
                    <a:pt x="9" y="7"/>
                  </a:lnTo>
                  <a:lnTo>
                    <a:pt x="9" y="9"/>
                  </a:lnTo>
                  <a:lnTo>
                    <a:pt x="7" y="9"/>
                  </a:lnTo>
                  <a:lnTo>
                    <a:pt x="5" y="7"/>
                  </a:lnTo>
                  <a:lnTo>
                    <a:pt x="0" y="2"/>
                  </a:lnTo>
                  <a:lnTo>
                    <a:pt x="2" y="0"/>
                  </a:lnTo>
                  <a:lnTo>
                    <a:pt x="5" y="2"/>
                  </a:lnTo>
                  <a:lnTo>
                    <a:pt x="9" y="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52" name="Freeform 204"/>
            <p:cNvSpPr>
              <a:spLocks/>
            </p:cNvSpPr>
            <p:nvPr/>
          </p:nvSpPr>
          <p:spPr bwMode="auto">
            <a:xfrm>
              <a:off x="3729" y="1258"/>
              <a:ext cx="202" cy="268"/>
            </a:xfrm>
            <a:custGeom>
              <a:avLst/>
              <a:gdLst>
                <a:gd name="T0" fmla="*/ 183 w 202"/>
                <a:gd name="T1" fmla="*/ 23 h 268"/>
                <a:gd name="T2" fmla="*/ 188 w 202"/>
                <a:gd name="T3" fmla="*/ 58 h 268"/>
                <a:gd name="T4" fmla="*/ 193 w 202"/>
                <a:gd name="T5" fmla="*/ 63 h 268"/>
                <a:gd name="T6" fmla="*/ 200 w 202"/>
                <a:gd name="T7" fmla="*/ 56 h 268"/>
                <a:gd name="T8" fmla="*/ 202 w 202"/>
                <a:gd name="T9" fmla="*/ 79 h 268"/>
                <a:gd name="T10" fmla="*/ 195 w 202"/>
                <a:gd name="T11" fmla="*/ 100 h 268"/>
                <a:gd name="T12" fmla="*/ 186 w 202"/>
                <a:gd name="T13" fmla="*/ 123 h 268"/>
                <a:gd name="T14" fmla="*/ 193 w 202"/>
                <a:gd name="T15" fmla="*/ 168 h 268"/>
                <a:gd name="T16" fmla="*/ 195 w 202"/>
                <a:gd name="T17" fmla="*/ 184 h 268"/>
                <a:gd name="T18" fmla="*/ 183 w 202"/>
                <a:gd name="T19" fmla="*/ 226 h 268"/>
                <a:gd name="T20" fmla="*/ 118 w 202"/>
                <a:gd name="T21" fmla="*/ 219 h 268"/>
                <a:gd name="T22" fmla="*/ 111 w 202"/>
                <a:gd name="T23" fmla="*/ 205 h 268"/>
                <a:gd name="T24" fmla="*/ 123 w 202"/>
                <a:gd name="T25" fmla="*/ 168 h 268"/>
                <a:gd name="T26" fmla="*/ 121 w 202"/>
                <a:gd name="T27" fmla="*/ 137 h 268"/>
                <a:gd name="T28" fmla="*/ 116 w 202"/>
                <a:gd name="T29" fmla="*/ 102 h 268"/>
                <a:gd name="T30" fmla="*/ 118 w 202"/>
                <a:gd name="T31" fmla="*/ 72 h 268"/>
                <a:gd name="T32" fmla="*/ 114 w 202"/>
                <a:gd name="T33" fmla="*/ 81 h 268"/>
                <a:gd name="T34" fmla="*/ 107 w 202"/>
                <a:gd name="T35" fmla="*/ 98 h 268"/>
                <a:gd name="T36" fmla="*/ 100 w 202"/>
                <a:gd name="T37" fmla="*/ 121 h 268"/>
                <a:gd name="T38" fmla="*/ 81 w 202"/>
                <a:gd name="T39" fmla="*/ 151 h 268"/>
                <a:gd name="T40" fmla="*/ 72 w 202"/>
                <a:gd name="T41" fmla="*/ 161 h 268"/>
                <a:gd name="T42" fmla="*/ 65 w 202"/>
                <a:gd name="T43" fmla="*/ 170 h 268"/>
                <a:gd name="T44" fmla="*/ 46 w 202"/>
                <a:gd name="T45" fmla="*/ 168 h 268"/>
                <a:gd name="T46" fmla="*/ 60 w 202"/>
                <a:gd name="T47" fmla="*/ 179 h 268"/>
                <a:gd name="T48" fmla="*/ 72 w 202"/>
                <a:gd name="T49" fmla="*/ 205 h 268"/>
                <a:gd name="T50" fmla="*/ 79 w 202"/>
                <a:gd name="T51" fmla="*/ 214 h 268"/>
                <a:gd name="T52" fmla="*/ 58 w 202"/>
                <a:gd name="T53" fmla="*/ 214 h 268"/>
                <a:gd name="T54" fmla="*/ 44 w 202"/>
                <a:gd name="T55" fmla="*/ 230 h 268"/>
                <a:gd name="T56" fmla="*/ 34 w 202"/>
                <a:gd name="T57" fmla="*/ 251 h 268"/>
                <a:gd name="T58" fmla="*/ 32 w 202"/>
                <a:gd name="T59" fmla="*/ 261 h 268"/>
                <a:gd name="T60" fmla="*/ 18 w 202"/>
                <a:gd name="T61" fmla="*/ 235 h 268"/>
                <a:gd name="T62" fmla="*/ 9 w 202"/>
                <a:gd name="T63" fmla="*/ 216 h 268"/>
                <a:gd name="T64" fmla="*/ 0 w 202"/>
                <a:gd name="T65" fmla="*/ 184 h 268"/>
                <a:gd name="T66" fmla="*/ 7 w 202"/>
                <a:gd name="T67" fmla="*/ 158 h 268"/>
                <a:gd name="T68" fmla="*/ 16 w 202"/>
                <a:gd name="T69" fmla="*/ 140 h 268"/>
                <a:gd name="T70" fmla="*/ 53 w 202"/>
                <a:gd name="T71" fmla="*/ 72 h 268"/>
                <a:gd name="T72" fmla="*/ 62 w 202"/>
                <a:gd name="T73" fmla="*/ 51 h 268"/>
                <a:gd name="T74" fmla="*/ 72 w 202"/>
                <a:gd name="T75" fmla="*/ 32 h 268"/>
                <a:gd name="T76" fmla="*/ 83 w 202"/>
                <a:gd name="T77" fmla="*/ 30 h 268"/>
                <a:gd name="T78" fmla="*/ 88 w 202"/>
                <a:gd name="T79" fmla="*/ 26 h 268"/>
                <a:gd name="T80" fmla="*/ 95 w 202"/>
                <a:gd name="T81" fmla="*/ 16 h 268"/>
                <a:gd name="T82" fmla="*/ 123 w 202"/>
                <a:gd name="T83" fmla="*/ 12 h 268"/>
                <a:gd name="T84" fmla="*/ 135 w 202"/>
                <a:gd name="T85" fmla="*/ 14 h 268"/>
                <a:gd name="T86" fmla="*/ 155 w 202"/>
                <a:gd name="T87" fmla="*/ 5 h 268"/>
                <a:gd name="T88" fmla="*/ 179 w 202"/>
                <a:gd name="T89" fmla="*/ 2 h 26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2"/>
                <a:gd name="T136" fmla="*/ 0 h 268"/>
                <a:gd name="T137" fmla="*/ 202 w 202"/>
                <a:gd name="T138" fmla="*/ 268 h 26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2" h="268">
                  <a:moveTo>
                    <a:pt x="188" y="5"/>
                  </a:moveTo>
                  <a:lnTo>
                    <a:pt x="183" y="12"/>
                  </a:lnTo>
                  <a:lnTo>
                    <a:pt x="183" y="23"/>
                  </a:lnTo>
                  <a:lnTo>
                    <a:pt x="186" y="42"/>
                  </a:lnTo>
                  <a:lnTo>
                    <a:pt x="186" y="53"/>
                  </a:lnTo>
                  <a:lnTo>
                    <a:pt x="188" y="58"/>
                  </a:lnTo>
                  <a:lnTo>
                    <a:pt x="190" y="60"/>
                  </a:lnTo>
                  <a:lnTo>
                    <a:pt x="193" y="60"/>
                  </a:lnTo>
                  <a:lnTo>
                    <a:pt x="193" y="63"/>
                  </a:lnTo>
                  <a:lnTo>
                    <a:pt x="195" y="60"/>
                  </a:lnTo>
                  <a:lnTo>
                    <a:pt x="200" y="56"/>
                  </a:lnTo>
                  <a:lnTo>
                    <a:pt x="200" y="63"/>
                  </a:lnTo>
                  <a:lnTo>
                    <a:pt x="200" y="70"/>
                  </a:lnTo>
                  <a:lnTo>
                    <a:pt x="202" y="79"/>
                  </a:lnTo>
                  <a:lnTo>
                    <a:pt x="197" y="88"/>
                  </a:lnTo>
                  <a:lnTo>
                    <a:pt x="197" y="95"/>
                  </a:lnTo>
                  <a:lnTo>
                    <a:pt x="195" y="100"/>
                  </a:lnTo>
                  <a:lnTo>
                    <a:pt x="190" y="107"/>
                  </a:lnTo>
                  <a:lnTo>
                    <a:pt x="188" y="114"/>
                  </a:lnTo>
                  <a:lnTo>
                    <a:pt x="186" y="123"/>
                  </a:lnTo>
                  <a:lnTo>
                    <a:pt x="183" y="133"/>
                  </a:lnTo>
                  <a:lnTo>
                    <a:pt x="186" y="151"/>
                  </a:lnTo>
                  <a:lnTo>
                    <a:pt x="193" y="168"/>
                  </a:lnTo>
                  <a:lnTo>
                    <a:pt x="188" y="165"/>
                  </a:lnTo>
                  <a:lnTo>
                    <a:pt x="188" y="182"/>
                  </a:lnTo>
                  <a:lnTo>
                    <a:pt x="195" y="184"/>
                  </a:lnTo>
                  <a:lnTo>
                    <a:pt x="190" y="200"/>
                  </a:lnTo>
                  <a:lnTo>
                    <a:pt x="183" y="216"/>
                  </a:lnTo>
                  <a:lnTo>
                    <a:pt x="183" y="226"/>
                  </a:lnTo>
                  <a:lnTo>
                    <a:pt x="153" y="226"/>
                  </a:lnTo>
                  <a:lnTo>
                    <a:pt x="121" y="223"/>
                  </a:lnTo>
                  <a:lnTo>
                    <a:pt x="118" y="219"/>
                  </a:lnTo>
                  <a:lnTo>
                    <a:pt x="114" y="214"/>
                  </a:lnTo>
                  <a:lnTo>
                    <a:pt x="109" y="209"/>
                  </a:lnTo>
                  <a:lnTo>
                    <a:pt x="111" y="205"/>
                  </a:lnTo>
                  <a:lnTo>
                    <a:pt x="116" y="191"/>
                  </a:lnTo>
                  <a:lnTo>
                    <a:pt x="121" y="177"/>
                  </a:lnTo>
                  <a:lnTo>
                    <a:pt x="123" y="168"/>
                  </a:lnTo>
                  <a:lnTo>
                    <a:pt x="123" y="158"/>
                  </a:lnTo>
                  <a:lnTo>
                    <a:pt x="121" y="147"/>
                  </a:lnTo>
                  <a:lnTo>
                    <a:pt x="121" y="137"/>
                  </a:lnTo>
                  <a:lnTo>
                    <a:pt x="118" y="121"/>
                  </a:lnTo>
                  <a:lnTo>
                    <a:pt x="118" y="102"/>
                  </a:lnTo>
                  <a:lnTo>
                    <a:pt x="116" y="102"/>
                  </a:lnTo>
                  <a:lnTo>
                    <a:pt x="118" y="88"/>
                  </a:lnTo>
                  <a:lnTo>
                    <a:pt x="121" y="74"/>
                  </a:lnTo>
                  <a:lnTo>
                    <a:pt x="118" y="72"/>
                  </a:lnTo>
                  <a:lnTo>
                    <a:pt x="116" y="77"/>
                  </a:lnTo>
                  <a:lnTo>
                    <a:pt x="114" y="81"/>
                  </a:lnTo>
                  <a:lnTo>
                    <a:pt x="114" y="86"/>
                  </a:lnTo>
                  <a:lnTo>
                    <a:pt x="111" y="91"/>
                  </a:lnTo>
                  <a:lnTo>
                    <a:pt x="107" y="98"/>
                  </a:lnTo>
                  <a:lnTo>
                    <a:pt x="100" y="109"/>
                  </a:lnTo>
                  <a:lnTo>
                    <a:pt x="100" y="114"/>
                  </a:lnTo>
                  <a:lnTo>
                    <a:pt x="100" y="121"/>
                  </a:lnTo>
                  <a:lnTo>
                    <a:pt x="93" y="133"/>
                  </a:lnTo>
                  <a:lnTo>
                    <a:pt x="83" y="144"/>
                  </a:lnTo>
                  <a:lnTo>
                    <a:pt x="81" y="151"/>
                  </a:lnTo>
                  <a:lnTo>
                    <a:pt x="74" y="154"/>
                  </a:lnTo>
                  <a:lnTo>
                    <a:pt x="72" y="161"/>
                  </a:lnTo>
                  <a:lnTo>
                    <a:pt x="69" y="165"/>
                  </a:lnTo>
                  <a:lnTo>
                    <a:pt x="67" y="168"/>
                  </a:lnTo>
                  <a:lnTo>
                    <a:pt x="65" y="170"/>
                  </a:lnTo>
                  <a:lnTo>
                    <a:pt x="60" y="172"/>
                  </a:lnTo>
                  <a:lnTo>
                    <a:pt x="53" y="170"/>
                  </a:lnTo>
                  <a:lnTo>
                    <a:pt x="46" y="168"/>
                  </a:lnTo>
                  <a:lnTo>
                    <a:pt x="46" y="170"/>
                  </a:lnTo>
                  <a:lnTo>
                    <a:pt x="55" y="177"/>
                  </a:lnTo>
                  <a:lnTo>
                    <a:pt x="60" y="179"/>
                  </a:lnTo>
                  <a:lnTo>
                    <a:pt x="62" y="184"/>
                  </a:lnTo>
                  <a:lnTo>
                    <a:pt x="65" y="195"/>
                  </a:lnTo>
                  <a:lnTo>
                    <a:pt x="72" y="205"/>
                  </a:lnTo>
                  <a:lnTo>
                    <a:pt x="76" y="207"/>
                  </a:lnTo>
                  <a:lnTo>
                    <a:pt x="79" y="209"/>
                  </a:lnTo>
                  <a:lnTo>
                    <a:pt x="79" y="214"/>
                  </a:lnTo>
                  <a:lnTo>
                    <a:pt x="72" y="212"/>
                  </a:lnTo>
                  <a:lnTo>
                    <a:pt x="62" y="212"/>
                  </a:lnTo>
                  <a:lnTo>
                    <a:pt x="58" y="214"/>
                  </a:lnTo>
                  <a:lnTo>
                    <a:pt x="55" y="216"/>
                  </a:lnTo>
                  <a:lnTo>
                    <a:pt x="48" y="226"/>
                  </a:lnTo>
                  <a:lnTo>
                    <a:pt x="44" y="230"/>
                  </a:lnTo>
                  <a:lnTo>
                    <a:pt x="39" y="235"/>
                  </a:lnTo>
                  <a:lnTo>
                    <a:pt x="34" y="244"/>
                  </a:lnTo>
                  <a:lnTo>
                    <a:pt x="34" y="251"/>
                  </a:lnTo>
                  <a:lnTo>
                    <a:pt x="37" y="261"/>
                  </a:lnTo>
                  <a:lnTo>
                    <a:pt x="41" y="268"/>
                  </a:lnTo>
                  <a:lnTo>
                    <a:pt x="32" y="261"/>
                  </a:lnTo>
                  <a:lnTo>
                    <a:pt x="25" y="254"/>
                  </a:lnTo>
                  <a:lnTo>
                    <a:pt x="23" y="244"/>
                  </a:lnTo>
                  <a:lnTo>
                    <a:pt x="18" y="235"/>
                  </a:lnTo>
                  <a:lnTo>
                    <a:pt x="18" y="230"/>
                  </a:lnTo>
                  <a:lnTo>
                    <a:pt x="16" y="226"/>
                  </a:lnTo>
                  <a:lnTo>
                    <a:pt x="9" y="216"/>
                  </a:lnTo>
                  <a:lnTo>
                    <a:pt x="4" y="207"/>
                  </a:lnTo>
                  <a:lnTo>
                    <a:pt x="2" y="195"/>
                  </a:lnTo>
                  <a:lnTo>
                    <a:pt x="0" y="184"/>
                  </a:lnTo>
                  <a:lnTo>
                    <a:pt x="0" y="172"/>
                  </a:lnTo>
                  <a:lnTo>
                    <a:pt x="2" y="165"/>
                  </a:lnTo>
                  <a:lnTo>
                    <a:pt x="7" y="158"/>
                  </a:lnTo>
                  <a:lnTo>
                    <a:pt x="9" y="154"/>
                  </a:lnTo>
                  <a:lnTo>
                    <a:pt x="11" y="149"/>
                  </a:lnTo>
                  <a:lnTo>
                    <a:pt x="16" y="140"/>
                  </a:lnTo>
                  <a:lnTo>
                    <a:pt x="23" y="123"/>
                  </a:lnTo>
                  <a:lnTo>
                    <a:pt x="34" y="105"/>
                  </a:lnTo>
                  <a:lnTo>
                    <a:pt x="53" y="72"/>
                  </a:lnTo>
                  <a:lnTo>
                    <a:pt x="55" y="65"/>
                  </a:lnTo>
                  <a:lnTo>
                    <a:pt x="58" y="60"/>
                  </a:lnTo>
                  <a:lnTo>
                    <a:pt x="62" y="51"/>
                  </a:lnTo>
                  <a:lnTo>
                    <a:pt x="65" y="46"/>
                  </a:lnTo>
                  <a:lnTo>
                    <a:pt x="67" y="39"/>
                  </a:lnTo>
                  <a:lnTo>
                    <a:pt x="72" y="32"/>
                  </a:lnTo>
                  <a:lnTo>
                    <a:pt x="74" y="30"/>
                  </a:lnTo>
                  <a:lnTo>
                    <a:pt x="79" y="28"/>
                  </a:lnTo>
                  <a:lnTo>
                    <a:pt x="83" y="30"/>
                  </a:lnTo>
                  <a:lnTo>
                    <a:pt x="88" y="28"/>
                  </a:lnTo>
                  <a:lnTo>
                    <a:pt x="88" y="26"/>
                  </a:lnTo>
                  <a:lnTo>
                    <a:pt x="90" y="23"/>
                  </a:lnTo>
                  <a:lnTo>
                    <a:pt x="90" y="21"/>
                  </a:lnTo>
                  <a:lnTo>
                    <a:pt x="95" y="16"/>
                  </a:lnTo>
                  <a:lnTo>
                    <a:pt x="102" y="14"/>
                  </a:lnTo>
                  <a:lnTo>
                    <a:pt x="114" y="12"/>
                  </a:lnTo>
                  <a:lnTo>
                    <a:pt x="123" y="12"/>
                  </a:lnTo>
                  <a:lnTo>
                    <a:pt x="125" y="12"/>
                  </a:lnTo>
                  <a:lnTo>
                    <a:pt x="130" y="12"/>
                  </a:lnTo>
                  <a:lnTo>
                    <a:pt x="135" y="14"/>
                  </a:lnTo>
                  <a:lnTo>
                    <a:pt x="142" y="12"/>
                  </a:lnTo>
                  <a:lnTo>
                    <a:pt x="151" y="7"/>
                  </a:lnTo>
                  <a:lnTo>
                    <a:pt x="155" y="5"/>
                  </a:lnTo>
                  <a:lnTo>
                    <a:pt x="160" y="2"/>
                  </a:lnTo>
                  <a:lnTo>
                    <a:pt x="169" y="5"/>
                  </a:lnTo>
                  <a:lnTo>
                    <a:pt x="179" y="2"/>
                  </a:lnTo>
                  <a:lnTo>
                    <a:pt x="179" y="0"/>
                  </a:lnTo>
                  <a:lnTo>
                    <a:pt x="188"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53" name="Freeform 205"/>
            <p:cNvSpPr>
              <a:spLocks/>
            </p:cNvSpPr>
            <p:nvPr/>
          </p:nvSpPr>
          <p:spPr bwMode="auto">
            <a:xfrm>
              <a:off x="3954" y="1258"/>
              <a:ext cx="189" cy="284"/>
            </a:xfrm>
            <a:custGeom>
              <a:avLst/>
              <a:gdLst>
                <a:gd name="T0" fmla="*/ 98 w 189"/>
                <a:gd name="T1" fmla="*/ 19 h 284"/>
                <a:gd name="T2" fmla="*/ 105 w 189"/>
                <a:gd name="T3" fmla="*/ 23 h 284"/>
                <a:gd name="T4" fmla="*/ 117 w 189"/>
                <a:gd name="T5" fmla="*/ 21 h 284"/>
                <a:gd name="T6" fmla="*/ 131 w 189"/>
                <a:gd name="T7" fmla="*/ 32 h 284"/>
                <a:gd name="T8" fmla="*/ 135 w 189"/>
                <a:gd name="T9" fmla="*/ 49 h 284"/>
                <a:gd name="T10" fmla="*/ 142 w 189"/>
                <a:gd name="T11" fmla="*/ 58 h 284"/>
                <a:gd name="T12" fmla="*/ 145 w 189"/>
                <a:gd name="T13" fmla="*/ 86 h 284"/>
                <a:gd name="T14" fmla="*/ 147 w 189"/>
                <a:gd name="T15" fmla="*/ 107 h 284"/>
                <a:gd name="T16" fmla="*/ 147 w 189"/>
                <a:gd name="T17" fmla="*/ 123 h 284"/>
                <a:gd name="T18" fmla="*/ 147 w 189"/>
                <a:gd name="T19" fmla="*/ 135 h 284"/>
                <a:gd name="T20" fmla="*/ 154 w 189"/>
                <a:gd name="T21" fmla="*/ 154 h 284"/>
                <a:gd name="T22" fmla="*/ 168 w 189"/>
                <a:gd name="T23" fmla="*/ 163 h 284"/>
                <a:gd name="T24" fmla="*/ 184 w 189"/>
                <a:gd name="T25" fmla="*/ 165 h 284"/>
                <a:gd name="T26" fmla="*/ 187 w 189"/>
                <a:gd name="T27" fmla="*/ 177 h 284"/>
                <a:gd name="T28" fmla="*/ 182 w 189"/>
                <a:gd name="T29" fmla="*/ 184 h 284"/>
                <a:gd name="T30" fmla="*/ 168 w 189"/>
                <a:gd name="T31" fmla="*/ 202 h 284"/>
                <a:gd name="T32" fmla="*/ 145 w 189"/>
                <a:gd name="T33" fmla="*/ 240 h 284"/>
                <a:gd name="T34" fmla="*/ 138 w 189"/>
                <a:gd name="T35" fmla="*/ 244 h 284"/>
                <a:gd name="T36" fmla="*/ 126 w 189"/>
                <a:gd name="T37" fmla="*/ 251 h 284"/>
                <a:gd name="T38" fmla="*/ 117 w 189"/>
                <a:gd name="T39" fmla="*/ 258 h 284"/>
                <a:gd name="T40" fmla="*/ 96 w 189"/>
                <a:gd name="T41" fmla="*/ 275 h 284"/>
                <a:gd name="T42" fmla="*/ 82 w 189"/>
                <a:gd name="T43" fmla="*/ 279 h 284"/>
                <a:gd name="T44" fmla="*/ 72 w 189"/>
                <a:gd name="T45" fmla="*/ 279 h 284"/>
                <a:gd name="T46" fmla="*/ 70 w 189"/>
                <a:gd name="T47" fmla="*/ 251 h 284"/>
                <a:gd name="T48" fmla="*/ 70 w 189"/>
                <a:gd name="T49" fmla="*/ 235 h 284"/>
                <a:gd name="T50" fmla="*/ 89 w 189"/>
                <a:gd name="T51" fmla="*/ 223 h 284"/>
                <a:gd name="T52" fmla="*/ 96 w 189"/>
                <a:gd name="T53" fmla="*/ 219 h 284"/>
                <a:gd name="T54" fmla="*/ 119 w 189"/>
                <a:gd name="T55" fmla="*/ 186 h 284"/>
                <a:gd name="T56" fmla="*/ 105 w 189"/>
                <a:gd name="T57" fmla="*/ 135 h 284"/>
                <a:gd name="T58" fmla="*/ 103 w 189"/>
                <a:gd name="T59" fmla="*/ 107 h 284"/>
                <a:gd name="T60" fmla="*/ 105 w 189"/>
                <a:gd name="T61" fmla="*/ 95 h 284"/>
                <a:gd name="T62" fmla="*/ 110 w 189"/>
                <a:gd name="T63" fmla="*/ 86 h 284"/>
                <a:gd name="T64" fmla="*/ 100 w 189"/>
                <a:gd name="T65" fmla="*/ 93 h 284"/>
                <a:gd name="T66" fmla="*/ 96 w 189"/>
                <a:gd name="T67" fmla="*/ 84 h 284"/>
                <a:gd name="T68" fmla="*/ 91 w 189"/>
                <a:gd name="T69" fmla="*/ 86 h 284"/>
                <a:gd name="T70" fmla="*/ 93 w 189"/>
                <a:gd name="T71" fmla="*/ 102 h 284"/>
                <a:gd name="T72" fmla="*/ 96 w 189"/>
                <a:gd name="T73" fmla="*/ 126 h 284"/>
                <a:gd name="T74" fmla="*/ 98 w 189"/>
                <a:gd name="T75" fmla="*/ 149 h 284"/>
                <a:gd name="T76" fmla="*/ 98 w 189"/>
                <a:gd name="T77" fmla="*/ 168 h 284"/>
                <a:gd name="T78" fmla="*/ 96 w 189"/>
                <a:gd name="T79" fmla="*/ 195 h 284"/>
                <a:gd name="T80" fmla="*/ 82 w 189"/>
                <a:gd name="T81" fmla="*/ 221 h 284"/>
                <a:gd name="T82" fmla="*/ 66 w 189"/>
                <a:gd name="T83" fmla="*/ 233 h 284"/>
                <a:gd name="T84" fmla="*/ 38 w 189"/>
                <a:gd name="T85" fmla="*/ 233 h 284"/>
                <a:gd name="T86" fmla="*/ 7 w 189"/>
                <a:gd name="T87" fmla="*/ 219 h 284"/>
                <a:gd name="T88" fmla="*/ 5 w 189"/>
                <a:gd name="T89" fmla="*/ 186 h 284"/>
                <a:gd name="T90" fmla="*/ 19 w 189"/>
                <a:gd name="T91" fmla="*/ 182 h 284"/>
                <a:gd name="T92" fmla="*/ 17 w 189"/>
                <a:gd name="T93" fmla="*/ 168 h 284"/>
                <a:gd name="T94" fmla="*/ 7 w 189"/>
                <a:gd name="T95" fmla="*/ 165 h 284"/>
                <a:gd name="T96" fmla="*/ 3 w 189"/>
                <a:gd name="T97" fmla="*/ 144 h 284"/>
                <a:gd name="T98" fmla="*/ 0 w 189"/>
                <a:gd name="T99" fmla="*/ 102 h 284"/>
                <a:gd name="T100" fmla="*/ 5 w 189"/>
                <a:gd name="T101" fmla="*/ 70 h 284"/>
                <a:gd name="T102" fmla="*/ 3 w 189"/>
                <a:gd name="T103" fmla="*/ 56 h 284"/>
                <a:gd name="T104" fmla="*/ 10 w 189"/>
                <a:gd name="T105" fmla="*/ 63 h 284"/>
                <a:gd name="T106" fmla="*/ 24 w 189"/>
                <a:gd name="T107" fmla="*/ 49 h 284"/>
                <a:gd name="T108" fmla="*/ 59 w 189"/>
                <a:gd name="T109" fmla="*/ 0 h 28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9"/>
                <a:gd name="T166" fmla="*/ 0 h 284"/>
                <a:gd name="T167" fmla="*/ 189 w 189"/>
                <a:gd name="T168" fmla="*/ 284 h 28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9" h="284">
                  <a:moveTo>
                    <a:pt x="96" y="16"/>
                  </a:moveTo>
                  <a:lnTo>
                    <a:pt x="96" y="19"/>
                  </a:lnTo>
                  <a:lnTo>
                    <a:pt x="98" y="19"/>
                  </a:lnTo>
                  <a:lnTo>
                    <a:pt x="100" y="23"/>
                  </a:lnTo>
                  <a:lnTo>
                    <a:pt x="105" y="23"/>
                  </a:lnTo>
                  <a:lnTo>
                    <a:pt x="107" y="21"/>
                  </a:lnTo>
                  <a:lnTo>
                    <a:pt x="112" y="21"/>
                  </a:lnTo>
                  <a:lnTo>
                    <a:pt x="117" y="21"/>
                  </a:lnTo>
                  <a:lnTo>
                    <a:pt x="121" y="21"/>
                  </a:lnTo>
                  <a:lnTo>
                    <a:pt x="124" y="23"/>
                  </a:lnTo>
                  <a:lnTo>
                    <a:pt x="131" y="32"/>
                  </a:lnTo>
                  <a:lnTo>
                    <a:pt x="133" y="46"/>
                  </a:lnTo>
                  <a:lnTo>
                    <a:pt x="135" y="46"/>
                  </a:lnTo>
                  <a:lnTo>
                    <a:pt x="135" y="49"/>
                  </a:lnTo>
                  <a:lnTo>
                    <a:pt x="140" y="53"/>
                  </a:lnTo>
                  <a:lnTo>
                    <a:pt x="142" y="58"/>
                  </a:lnTo>
                  <a:lnTo>
                    <a:pt x="149" y="70"/>
                  </a:lnTo>
                  <a:lnTo>
                    <a:pt x="145" y="77"/>
                  </a:lnTo>
                  <a:lnTo>
                    <a:pt x="145" y="86"/>
                  </a:lnTo>
                  <a:lnTo>
                    <a:pt x="154" y="98"/>
                  </a:lnTo>
                  <a:lnTo>
                    <a:pt x="152" y="102"/>
                  </a:lnTo>
                  <a:lnTo>
                    <a:pt x="147" y="107"/>
                  </a:lnTo>
                  <a:lnTo>
                    <a:pt x="145" y="114"/>
                  </a:lnTo>
                  <a:lnTo>
                    <a:pt x="145" y="121"/>
                  </a:lnTo>
                  <a:lnTo>
                    <a:pt x="147" y="123"/>
                  </a:lnTo>
                  <a:lnTo>
                    <a:pt x="147" y="128"/>
                  </a:lnTo>
                  <a:lnTo>
                    <a:pt x="145" y="130"/>
                  </a:lnTo>
                  <a:lnTo>
                    <a:pt x="147" y="135"/>
                  </a:lnTo>
                  <a:lnTo>
                    <a:pt x="152" y="140"/>
                  </a:lnTo>
                  <a:lnTo>
                    <a:pt x="154" y="147"/>
                  </a:lnTo>
                  <a:lnTo>
                    <a:pt x="154" y="154"/>
                  </a:lnTo>
                  <a:lnTo>
                    <a:pt x="156" y="156"/>
                  </a:lnTo>
                  <a:lnTo>
                    <a:pt x="159" y="158"/>
                  </a:lnTo>
                  <a:lnTo>
                    <a:pt x="168" y="163"/>
                  </a:lnTo>
                  <a:lnTo>
                    <a:pt x="175" y="163"/>
                  </a:lnTo>
                  <a:lnTo>
                    <a:pt x="180" y="165"/>
                  </a:lnTo>
                  <a:lnTo>
                    <a:pt x="184" y="165"/>
                  </a:lnTo>
                  <a:lnTo>
                    <a:pt x="187" y="165"/>
                  </a:lnTo>
                  <a:lnTo>
                    <a:pt x="189" y="168"/>
                  </a:lnTo>
                  <a:lnTo>
                    <a:pt x="187" y="177"/>
                  </a:lnTo>
                  <a:lnTo>
                    <a:pt x="187" y="184"/>
                  </a:lnTo>
                  <a:lnTo>
                    <a:pt x="184" y="186"/>
                  </a:lnTo>
                  <a:lnTo>
                    <a:pt x="182" y="184"/>
                  </a:lnTo>
                  <a:lnTo>
                    <a:pt x="180" y="191"/>
                  </a:lnTo>
                  <a:lnTo>
                    <a:pt x="175" y="193"/>
                  </a:lnTo>
                  <a:lnTo>
                    <a:pt x="168" y="202"/>
                  </a:lnTo>
                  <a:lnTo>
                    <a:pt x="159" y="223"/>
                  </a:lnTo>
                  <a:lnTo>
                    <a:pt x="152" y="233"/>
                  </a:lnTo>
                  <a:lnTo>
                    <a:pt x="145" y="240"/>
                  </a:lnTo>
                  <a:lnTo>
                    <a:pt x="142" y="240"/>
                  </a:lnTo>
                  <a:lnTo>
                    <a:pt x="142" y="242"/>
                  </a:lnTo>
                  <a:lnTo>
                    <a:pt x="138" y="244"/>
                  </a:lnTo>
                  <a:lnTo>
                    <a:pt x="133" y="244"/>
                  </a:lnTo>
                  <a:lnTo>
                    <a:pt x="131" y="247"/>
                  </a:lnTo>
                  <a:lnTo>
                    <a:pt x="126" y="251"/>
                  </a:lnTo>
                  <a:lnTo>
                    <a:pt x="121" y="254"/>
                  </a:lnTo>
                  <a:lnTo>
                    <a:pt x="119" y="258"/>
                  </a:lnTo>
                  <a:lnTo>
                    <a:pt x="117" y="258"/>
                  </a:lnTo>
                  <a:lnTo>
                    <a:pt x="114" y="261"/>
                  </a:lnTo>
                  <a:lnTo>
                    <a:pt x="103" y="272"/>
                  </a:lnTo>
                  <a:lnTo>
                    <a:pt x="96" y="275"/>
                  </a:lnTo>
                  <a:lnTo>
                    <a:pt x="89" y="277"/>
                  </a:lnTo>
                  <a:lnTo>
                    <a:pt x="84" y="279"/>
                  </a:lnTo>
                  <a:lnTo>
                    <a:pt x="82" y="279"/>
                  </a:lnTo>
                  <a:lnTo>
                    <a:pt x="77" y="282"/>
                  </a:lnTo>
                  <a:lnTo>
                    <a:pt x="72" y="284"/>
                  </a:lnTo>
                  <a:lnTo>
                    <a:pt x="72" y="279"/>
                  </a:lnTo>
                  <a:lnTo>
                    <a:pt x="75" y="272"/>
                  </a:lnTo>
                  <a:lnTo>
                    <a:pt x="72" y="261"/>
                  </a:lnTo>
                  <a:lnTo>
                    <a:pt x="70" y="251"/>
                  </a:lnTo>
                  <a:lnTo>
                    <a:pt x="61" y="244"/>
                  </a:lnTo>
                  <a:lnTo>
                    <a:pt x="66" y="240"/>
                  </a:lnTo>
                  <a:lnTo>
                    <a:pt x="70" y="235"/>
                  </a:lnTo>
                  <a:lnTo>
                    <a:pt x="79" y="228"/>
                  </a:lnTo>
                  <a:lnTo>
                    <a:pt x="84" y="226"/>
                  </a:lnTo>
                  <a:lnTo>
                    <a:pt x="89" y="223"/>
                  </a:lnTo>
                  <a:lnTo>
                    <a:pt x="93" y="221"/>
                  </a:lnTo>
                  <a:lnTo>
                    <a:pt x="96" y="219"/>
                  </a:lnTo>
                  <a:lnTo>
                    <a:pt x="105" y="207"/>
                  </a:lnTo>
                  <a:lnTo>
                    <a:pt x="117" y="195"/>
                  </a:lnTo>
                  <a:lnTo>
                    <a:pt x="119" y="186"/>
                  </a:lnTo>
                  <a:lnTo>
                    <a:pt x="117" y="177"/>
                  </a:lnTo>
                  <a:lnTo>
                    <a:pt x="112" y="161"/>
                  </a:lnTo>
                  <a:lnTo>
                    <a:pt x="105" y="135"/>
                  </a:lnTo>
                  <a:lnTo>
                    <a:pt x="103" y="123"/>
                  </a:lnTo>
                  <a:lnTo>
                    <a:pt x="103" y="112"/>
                  </a:lnTo>
                  <a:lnTo>
                    <a:pt x="103" y="107"/>
                  </a:lnTo>
                  <a:lnTo>
                    <a:pt x="103" y="105"/>
                  </a:lnTo>
                  <a:lnTo>
                    <a:pt x="103" y="100"/>
                  </a:lnTo>
                  <a:lnTo>
                    <a:pt x="105" y="95"/>
                  </a:lnTo>
                  <a:lnTo>
                    <a:pt x="105" y="93"/>
                  </a:lnTo>
                  <a:lnTo>
                    <a:pt x="110" y="88"/>
                  </a:lnTo>
                  <a:lnTo>
                    <a:pt x="110" y="86"/>
                  </a:lnTo>
                  <a:lnTo>
                    <a:pt x="110" y="84"/>
                  </a:lnTo>
                  <a:lnTo>
                    <a:pt x="105" y="88"/>
                  </a:lnTo>
                  <a:lnTo>
                    <a:pt x="100" y="93"/>
                  </a:lnTo>
                  <a:lnTo>
                    <a:pt x="98" y="100"/>
                  </a:lnTo>
                  <a:lnTo>
                    <a:pt x="96" y="91"/>
                  </a:lnTo>
                  <a:lnTo>
                    <a:pt x="96" y="84"/>
                  </a:lnTo>
                  <a:lnTo>
                    <a:pt x="93" y="81"/>
                  </a:lnTo>
                  <a:lnTo>
                    <a:pt x="91" y="84"/>
                  </a:lnTo>
                  <a:lnTo>
                    <a:pt x="91" y="86"/>
                  </a:lnTo>
                  <a:lnTo>
                    <a:pt x="91" y="91"/>
                  </a:lnTo>
                  <a:lnTo>
                    <a:pt x="91" y="95"/>
                  </a:lnTo>
                  <a:lnTo>
                    <a:pt x="93" y="102"/>
                  </a:lnTo>
                  <a:lnTo>
                    <a:pt x="96" y="107"/>
                  </a:lnTo>
                  <a:lnTo>
                    <a:pt x="93" y="112"/>
                  </a:lnTo>
                  <a:lnTo>
                    <a:pt x="96" y="126"/>
                  </a:lnTo>
                  <a:lnTo>
                    <a:pt x="100" y="137"/>
                  </a:lnTo>
                  <a:lnTo>
                    <a:pt x="100" y="142"/>
                  </a:lnTo>
                  <a:lnTo>
                    <a:pt x="98" y="149"/>
                  </a:lnTo>
                  <a:lnTo>
                    <a:pt x="98" y="154"/>
                  </a:lnTo>
                  <a:lnTo>
                    <a:pt x="98" y="161"/>
                  </a:lnTo>
                  <a:lnTo>
                    <a:pt x="98" y="168"/>
                  </a:lnTo>
                  <a:lnTo>
                    <a:pt x="96" y="175"/>
                  </a:lnTo>
                  <a:lnTo>
                    <a:pt x="96" y="179"/>
                  </a:lnTo>
                  <a:lnTo>
                    <a:pt x="96" y="195"/>
                  </a:lnTo>
                  <a:lnTo>
                    <a:pt x="93" y="212"/>
                  </a:lnTo>
                  <a:lnTo>
                    <a:pt x="89" y="216"/>
                  </a:lnTo>
                  <a:lnTo>
                    <a:pt x="82" y="221"/>
                  </a:lnTo>
                  <a:lnTo>
                    <a:pt x="75" y="226"/>
                  </a:lnTo>
                  <a:lnTo>
                    <a:pt x="68" y="233"/>
                  </a:lnTo>
                  <a:lnTo>
                    <a:pt x="66" y="233"/>
                  </a:lnTo>
                  <a:lnTo>
                    <a:pt x="66" y="235"/>
                  </a:lnTo>
                  <a:lnTo>
                    <a:pt x="63" y="233"/>
                  </a:lnTo>
                  <a:lnTo>
                    <a:pt x="38" y="233"/>
                  </a:lnTo>
                  <a:lnTo>
                    <a:pt x="12" y="230"/>
                  </a:lnTo>
                  <a:lnTo>
                    <a:pt x="5" y="228"/>
                  </a:lnTo>
                  <a:lnTo>
                    <a:pt x="7" y="219"/>
                  </a:lnTo>
                  <a:lnTo>
                    <a:pt x="7" y="207"/>
                  </a:lnTo>
                  <a:lnTo>
                    <a:pt x="5" y="198"/>
                  </a:lnTo>
                  <a:lnTo>
                    <a:pt x="5" y="186"/>
                  </a:lnTo>
                  <a:lnTo>
                    <a:pt x="12" y="186"/>
                  </a:lnTo>
                  <a:lnTo>
                    <a:pt x="17" y="184"/>
                  </a:lnTo>
                  <a:lnTo>
                    <a:pt x="19" y="182"/>
                  </a:lnTo>
                  <a:lnTo>
                    <a:pt x="19" y="177"/>
                  </a:lnTo>
                  <a:lnTo>
                    <a:pt x="19" y="175"/>
                  </a:lnTo>
                  <a:lnTo>
                    <a:pt x="17" y="168"/>
                  </a:lnTo>
                  <a:lnTo>
                    <a:pt x="12" y="165"/>
                  </a:lnTo>
                  <a:lnTo>
                    <a:pt x="10" y="165"/>
                  </a:lnTo>
                  <a:lnTo>
                    <a:pt x="7" y="165"/>
                  </a:lnTo>
                  <a:lnTo>
                    <a:pt x="5" y="165"/>
                  </a:lnTo>
                  <a:lnTo>
                    <a:pt x="5" y="156"/>
                  </a:lnTo>
                  <a:lnTo>
                    <a:pt x="3" y="144"/>
                  </a:lnTo>
                  <a:lnTo>
                    <a:pt x="0" y="135"/>
                  </a:lnTo>
                  <a:lnTo>
                    <a:pt x="3" y="119"/>
                  </a:lnTo>
                  <a:lnTo>
                    <a:pt x="0" y="102"/>
                  </a:lnTo>
                  <a:lnTo>
                    <a:pt x="0" y="86"/>
                  </a:lnTo>
                  <a:lnTo>
                    <a:pt x="3" y="79"/>
                  </a:lnTo>
                  <a:lnTo>
                    <a:pt x="5" y="70"/>
                  </a:lnTo>
                  <a:lnTo>
                    <a:pt x="5" y="65"/>
                  </a:lnTo>
                  <a:lnTo>
                    <a:pt x="3" y="60"/>
                  </a:lnTo>
                  <a:lnTo>
                    <a:pt x="3" y="56"/>
                  </a:lnTo>
                  <a:lnTo>
                    <a:pt x="7" y="53"/>
                  </a:lnTo>
                  <a:lnTo>
                    <a:pt x="10" y="60"/>
                  </a:lnTo>
                  <a:lnTo>
                    <a:pt x="10" y="63"/>
                  </a:lnTo>
                  <a:lnTo>
                    <a:pt x="12" y="63"/>
                  </a:lnTo>
                  <a:lnTo>
                    <a:pt x="19" y="63"/>
                  </a:lnTo>
                  <a:lnTo>
                    <a:pt x="24" y="49"/>
                  </a:lnTo>
                  <a:lnTo>
                    <a:pt x="35" y="35"/>
                  </a:lnTo>
                  <a:lnTo>
                    <a:pt x="56" y="14"/>
                  </a:lnTo>
                  <a:lnTo>
                    <a:pt x="59" y="0"/>
                  </a:lnTo>
                  <a:lnTo>
                    <a:pt x="77" y="9"/>
                  </a:lnTo>
                  <a:lnTo>
                    <a:pt x="9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54" name="Freeform 206"/>
            <p:cNvSpPr>
              <a:spLocks/>
            </p:cNvSpPr>
            <p:nvPr/>
          </p:nvSpPr>
          <p:spPr bwMode="auto">
            <a:xfrm>
              <a:off x="3549" y="1258"/>
              <a:ext cx="24" cy="49"/>
            </a:xfrm>
            <a:custGeom>
              <a:avLst/>
              <a:gdLst>
                <a:gd name="T0" fmla="*/ 19 w 24"/>
                <a:gd name="T1" fmla="*/ 5 h 49"/>
                <a:gd name="T2" fmla="*/ 21 w 24"/>
                <a:gd name="T3" fmla="*/ 7 h 49"/>
                <a:gd name="T4" fmla="*/ 21 w 24"/>
                <a:gd name="T5" fmla="*/ 12 h 49"/>
                <a:gd name="T6" fmla="*/ 21 w 24"/>
                <a:gd name="T7" fmla="*/ 16 h 49"/>
                <a:gd name="T8" fmla="*/ 24 w 24"/>
                <a:gd name="T9" fmla="*/ 19 h 49"/>
                <a:gd name="T10" fmla="*/ 21 w 24"/>
                <a:gd name="T11" fmla="*/ 35 h 49"/>
                <a:gd name="T12" fmla="*/ 17 w 24"/>
                <a:gd name="T13" fmla="*/ 49 h 49"/>
                <a:gd name="T14" fmla="*/ 14 w 24"/>
                <a:gd name="T15" fmla="*/ 46 h 49"/>
                <a:gd name="T16" fmla="*/ 12 w 24"/>
                <a:gd name="T17" fmla="*/ 42 h 49"/>
                <a:gd name="T18" fmla="*/ 7 w 24"/>
                <a:gd name="T19" fmla="*/ 30 h 49"/>
                <a:gd name="T20" fmla="*/ 3 w 24"/>
                <a:gd name="T21" fmla="*/ 16 h 49"/>
                <a:gd name="T22" fmla="*/ 0 w 24"/>
                <a:gd name="T23" fmla="*/ 14 h 49"/>
                <a:gd name="T24" fmla="*/ 0 w 24"/>
                <a:gd name="T25" fmla="*/ 14 h 49"/>
                <a:gd name="T26" fmla="*/ 0 w 24"/>
                <a:gd name="T27" fmla="*/ 9 h 49"/>
                <a:gd name="T28" fmla="*/ 0 w 24"/>
                <a:gd name="T29" fmla="*/ 5 h 49"/>
                <a:gd name="T30" fmla="*/ 0 w 24"/>
                <a:gd name="T31" fmla="*/ 0 h 49"/>
                <a:gd name="T32" fmla="*/ 19 w 24"/>
                <a:gd name="T33" fmla="*/ 5 h 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
                <a:gd name="T52" fmla="*/ 0 h 49"/>
                <a:gd name="T53" fmla="*/ 24 w 24"/>
                <a:gd name="T54" fmla="*/ 49 h 4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 h="49">
                  <a:moveTo>
                    <a:pt x="19" y="5"/>
                  </a:moveTo>
                  <a:lnTo>
                    <a:pt x="21" y="7"/>
                  </a:lnTo>
                  <a:lnTo>
                    <a:pt x="21" y="12"/>
                  </a:lnTo>
                  <a:lnTo>
                    <a:pt x="21" y="16"/>
                  </a:lnTo>
                  <a:lnTo>
                    <a:pt x="24" y="19"/>
                  </a:lnTo>
                  <a:lnTo>
                    <a:pt x="21" y="35"/>
                  </a:lnTo>
                  <a:lnTo>
                    <a:pt x="17" y="49"/>
                  </a:lnTo>
                  <a:lnTo>
                    <a:pt x="14" y="46"/>
                  </a:lnTo>
                  <a:lnTo>
                    <a:pt x="12" y="42"/>
                  </a:lnTo>
                  <a:lnTo>
                    <a:pt x="7" y="30"/>
                  </a:lnTo>
                  <a:lnTo>
                    <a:pt x="3" y="16"/>
                  </a:lnTo>
                  <a:lnTo>
                    <a:pt x="0" y="14"/>
                  </a:lnTo>
                  <a:lnTo>
                    <a:pt x="0" y="9"/>
                  </a:lnTo>
                  <a:lnTo>
                    <a:pt x="0" y="5"/>
                  </a:lnTo>
                  <a:lnTo>
                    <a:pt x="0" y="0"/>
                  </a:lnTo>
                  <a:lnTo>
                    <a:pt x="19" y="5"/>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55" name="Freeform 207"/>
            <p:cNvSpPr>
              <a:spLocks/>
            </p:cNvSpPr>
            <p:nvPr/>
          </p:nvSpPr>
          <p:spPr bwMode="auto">
            <a:xfrm>
              <a:off x="3917" y="1265"/>
              <a:ext cx="26" cy="49"/>
            </a:xfrm>
            <a:custGeom>
              <a:avLst/>
              <a:gdLst>
                <a:gd name="T0" fmla="*/ 7 w 26"/>
                <a:gd name="T1" fmla="*/ 7 h 49"/>
                <a:gd name="T2" fmla="*/ 16 w 26"/>
                <a:gd name="T3" fmla="*/ 14 h 49"/>
                <a:gd name="T4" fmla="*/ 26 w 26"/>
                <a:gd name="T5" fmla="*/ 19 h 49"/>
                <a:gd name="T6" fmla="*/ 19 w 26"/>
                <a:gd name="T7" fmla="*/ 23 h 49"/>
                <a:gd name="T8" fmla="*/ 12 w 26"/>
                <a:gd name="T9" fmla="*/ 30 h 49"/>
                <a:gd name="T10" fmla="*/ 7 w 26"/>
                <a:gd name="T11" fmla="*/ 39 h 49"/>
                <a:gd name="T12" fmla="*/ 5 w 26"/>
                <a:gd name="T13" fmla="*/ 49 h 49"/>
                <a:gd name="T14" fmla="*/ 2 w 26"/>
                <a:gd name="T15" fmla="*/ 35 h 49"/>
                <a:gd name="T16" fmla="*/ 2 w 26"/>
                <a:gd name="T17" fmla="*/ 30 h 49"/>
                <a:gd name="T18" fmla="*/ 2 w 26"/>
                <a:gd name="T19" fmla="*/ 23 h 49"/>
                <a:gd name="T20" fmla="*/ 2 w 26"/>
                <a:gd name="T21" fmla="*/ 19 h 49"/>
                <a:gd name="T22" fmla="*/ 2 w 26"/>
                <a:gd name="T23" fmla="*/ 12 h 49"/>
                <a:gd name="T24" fmla="*/ 0 w 26"/>
                <a:gd name="T25" fmla="*/ 7 h 49"/>
                <a:gd name="T26" fmla="*/ 2 w 26"/>
                <a:gd name="T27" fmla="*/ 0 h 49"/>
                <a:gd name="T28" fmla="*/ 5 w 26"/>
                <a:gd name="T29" fmla="*/ 2 h 49"/>
                <a:gd name="T30" fmla="*/ 5 w 26"/>
                <a:gd name="T31" fmla="*/ 2 h 49"/>
                <a:gd name="T32" fmla="*/ 7 w 26"/>
                <a:gd name="T33" fmla="*/ 7 h 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
                <a:gd name="T52" fmla="*/ 0 h 49"/>
                <a:gd name="T53" fmla="*/ 26 w 26"/>
                <a:gd name="T54" fmla="*/ 49 h 4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 h="49">
                  <a:moveTo>
                    <a:pt x="7" y="7"/>
                  </a:moveTo>
                  <a:lnTo>
                    <a:pt x="16" y="14"/>
                  </a:lnTo>
                  <a:lnTo>
                    <a:pt x="26" y="19"/>
                  </a:lnTo>
                  <a:lnTo>
                    <a:pt x="19" y="23"/>
                  </a:lnTo>
                  <a:lnTo>
                    <a:pt x="12" y="30"/>
                  </a:lnTo>
                  <a:lnTo>
                    <a:pt x="7" y="39"/>
                  </a:lnTo>
                  <a:lnTo>
                    <a:pt x="5" y="49"/>
                  </a:lnTo>
                  <a:lnTo>
                    <a:pt x="2" y="35"/>
                  </a:lnTo>
                  <a:lnTo>
                    <a:pt x="2" y="30"/>
                  </a:lnTo>
                  <a:lnTo>
                    <a:pt x="2" y="23"/>
                  </a:lnTo>
                  <a:lnTo>
                    <a:pt x="2" y="19"/>
                  </a:lnTo>
                  <a:lnTo>
                    <a:pt x="2" y="12"/>
                  </a:lnTo>
                  <a:lnTo>
                    <a:pt x="0" y="7"/>
                  </a:lnTo>
                  <a:lnTo>
                    <a:pt x="2" y="0"/>
                  </a:lnTo>
                  <a:lnTo>
                    <a:pt x="5" y="2"/>
                  </a:lnTo>
                  <a:lnTo>
                    <a:pt x="7"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56" name="Freeform 208"/>
            <p:cNvSpPr>
              <a:spLocks/>
            </p:cNvSpPr>
            <p:nvPr/>
          </p:nvSpPr>
          <p:spPr bwMode="auto">
            <a:xfrm>
              <a:off x="4103" y="1277"/>
              <a:ext cx="128" cy="151"/>
            </a:xfrm>
            <a:custGeom>
              <a:avLst/>
              <a:gdLst>
                <a:gd name="T0" fmla="*/ 49 w 128"/>
                <a:gd name="T1" fmla="*/ 13 h 151"/>
                <a:gd name="T2" fmla="*/ 56 w 128"/>
                <a:gd name="T3" fmla="*/ 25 h 151"/>
                <a:gd name="T4" fmla="*/ 59 w 128"/>
                <a:gd name="T5" fmla="*/ 34 h 151"/>
                <a:gd name="T6" fmla="*/ 65 w 128"/>
                <a:gd name="T7" fmla="*/ 34 h 151"/>
                <a:gd name="T8" fmla="*/ 72 w 128"/>
                <a:gd name="T9" fmla="*/ 53 h 151"/>
                <a:gd name="T10" fmla="*/ 70 w 128"/>
                <a:gd name="T11" fmla="*/ 72 h 151"/>
                <a:gd name="T12" fmla="*/ 75 w 128"/>
                <a:gd name="T13" fmla="*/ 76 h 151"/>
                <a:gd name="T14" fmla="*/ 84 w 128"/>
                <a:gd name="T15" fmla="*/ 67 h 151"/>
                <a:gd name="T16" fmla="*/ 96 w 128"/>
                <a:gd name="T17" fmla="*/ 53 h 151"/>
                <a:gd name="T18" fmla="*/ 105 w 128"/>
                <a:gd name="T19" fmla="*/ 60 h 151"/>
                <a:gd name="T20" fmla="*/ 105 w 128"/>
                <a:gd name="T21" fmla="*/ 74 h 151"/>
                <a:gd name="T22" fmla="*/ 103 w 128"/>
                <a:gd name="T23" fmla="*/ 88 h 151"/>
                <a:gd name="T24" fmla="*/ 96 w 128"/>
                <a:gd name="T25" fmla="*/ 95 h 151"/>
                <a:gd name="T26" fmla="*/ 86 w 128"/>
                <a:gd name="T27" fmla="*/ 93 h 151"/>
                <a:gd name="T28" fmla="*/ 84 w 128"/>
                <a:gd name="T29" fmla="*/ 97 h 151"/>
                <a:gd name="T30" fmla="*/ 86 w 128"/>
                <a:gd name="T31" fmla="*/ 100 h 151"/>
                <a:gd name="T32" fmla="*/ 100 w 128"/>
                <a:gd name="T33" fmla="*/ 116 h 151"/>
                <a:gd name="T34" fmla="*/ 114 w 128"/>
                <a:gd name="T35" fmla="*/ 125 h 151"/>
                <a:gd name="T36" fmla="*/ 121 w 128"/>
                <a:gd name="T37" fmla="*/ 123 h 151"/>
                <a:gd name="T38" fmla="*/ 124 w 128"/>
                <a:gd name="T39" fmla="*/ 128 h 151"/>
                <a:gd name="T40" fmla="*/ 117 w 128"/>
                <a:gd name="T41" fmla="*/ 130 h 151"/>
                <a:gd name="T42" fmla="*/ 112 w 128"/>
                <a:gd name="T43" fmla="*/ 135 h 151"/>
                <a:gd name="T44" fmla="*/ 105 w 128"/>
                <a:gd name="T45" fmla="*/ 137 h 151"/>
                <a:gd name="T46" fmla="*/ 100 w 128"/>
                <a:gd name="T47" fmla="*/ 142 h 151"/>
                <a:gd name="T48" fmla="*/ 96 w 128"/>
                <a:gd name="T49" fmla="*/ 142 h 151"/>
                <a:gd name="T50" fmla="*/ 89 w 128"/>
                <a:gd name="T51" fmla="*/ 146 h 151"/>
                <a:gd name="T52" fmla="*/ 75 w 128"/>
                <a:gd name="T53" fmla="*/ 151 h 151"/>
                <a:gd name="T54" fmla="*/ 68 w 128"/>
                <a:gd name="T55" fmla="*/ 144 h 151"/>
                <a:gd name="T56" fmla="*/ 45 w 128"/>
                <a:gd name="T57" fmla="*/ 139 h 151"/>
                <a:gd name="T58" fmla="*/ 31 w 128"/>
                <a:gd name="T59" fmla="*/ 139 h 151"/>
                <a:gd name="T60" fmla="*/ 17 w 128"/>
                <a:gd name="T61" fmla="*/ 137 h 151"/>
                <a:gd name="T62" fmla="*/ 10 w 128"/>
                <a:gd name="T63" fmla="*/ 125 h 151"/>
                <a:gd name="T64" fmla="*/ 3 w 128"/>
                <a:gd name="T65" fmla="*/ 109 h 151"/>
                <a:gd name="T66" fmla="*/ 7 w 128"/>
                <a:gd name="T67" fmla="*/ 109 h 151"/>
                <a:gd name="T68" fmla="*/ 10 w 128"/>
                <a:gd name="T69" fmla="*/ 109 h 151"/>
                <a:gd name="T70" fmla="*/ 10 w 128"/>
                <a:gd name="T71" fmla="*/ 102 h 151"/>
                <a:gd name="T72" fmla="*/ 3 w 128"/>
                <a:gd name="T73" fmla="*/ 93 h 151"/>
                <a:gd name="T74" fmla="*/ 10 w 128"/>
                <a:gd name="T75" fmla="*/ 90 h 151"/>
                <a:gd name="T76" fmla="*/ 12 w 128"/>
                <a:gd name="T77" fmla="*/ 81 h 151"/>
                <a:gd name="T78" fmla="*/ 14 w 128"/>
                <a:gd name="T79" fmla="*/ 67 h 151"/>
                <a:gd name="T80" fmla="*/ 7 w 128"/>
                <a:gd name="T81" fmla="*/ 72 h 151"/>
                <a:gd name="T82" fmla="*/ 0 w 128"/>
                <a:gd name="T83" fmla="*/ 65 h 151"/>
                <a:gd name="T84" fmla="*/ 3 w 128"/>
                <a:gd name="T85" fmla="*/ 58 h 151"/>
                <a:gd name="T86" fmla="*/ 17 w 128"/>
                <a:gd name="T87" fmla="*/ 48 h 151"/>
                <a:gd name="T88" fmla="*/ 24 w 128"/>
                <a:gd name="T89" fmla="*/ 44 h 151"/>
                <a:gd name="T90" fmla="*/ 24 w 128"/>
                <a:gd name="T91" fmla="*/ 30 h 151"/>
                <a:gd name="T92" fmla="*/ 19 w 128"/>
                <a:gd name="T93" fmla="*/ 18 h 151"/>
                <a:gd name="T94" fmla="*/ 21 w 128"/>
                <a:gd name="T95" fmla="*/ 13 h 151"/>
                <a:gd name="T96" fmla="*/ 31 w 128"/>
                <a:gd name="T97" fmla="*/ 4 h 151"/>
                <a:gd name="T98" fmla="*/ 31 w 128"/>
                <a:gd name="T99" fmla="*/ 0 h 151"/>
                <a:gd name="T100" fmla="*/ 47 w 128"/>
                <a:gd name="T101" fmla="*/ 13 h 15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28"/>
                <a:gd name="T154" fmla="*/ 0 h 151"/>
                <a:gd name="T155" fmla="*/ 128 w 128"/>
                <a:gd name="T156" fmla="*/ 151 h 15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28" h="151">
                  <a:moveTo>
                    <a:pt x="47" y="13"/>
                  </a:moveTo>
                  <a:lnTo>
                    <a:pt x="49" y="13"/>
                  </a:lnTo>
                  <a:lnTo>
                    <a:pt x="52" y="16"/>
                  </a:lnTo>
                  <a:lnTo>
                    <a:pt x="56" y="25"/>
                  </a:lnTo>
                  <a:lnTo>
                    <a:pt x="59" y="34"/>
                  </a:lnTo>
                  <a:lnTo>
                    <a:pt x="61" y="34"/>
                  </a:lnTo>
                  <a:lnTo>
                    <a:pt x="65" y="34"/>
                  </a:lnTo>
                  <a:lnTo>
                    <a:pt x="70" y="44"/>
                  </a:lnTo>
                  <a:lnTo>
                    <a:pt x="72" y="53"/>
                  </a:lnTo>
                  <a:lnTo>
                    <a:pt x="72" y="62"/>
                  </a:lnTo>
                  <a:lnTo>
                    <a:pt x="70" y="72"/>
                  </a:lnTo>
                  <a:lnTo>
                    <a:pt x="72" y="76"/>
                  </a:lnTo>
                  <a:lnTo>
                    <a:pt x="75" y="76"/>
                  </a:lnTo>
                  <a:lnTo>
                    <a:pt x="84" y="67"/>
                  </a:lnTo>
                  <a:lnTo>
                    <a:pt x="91" y="58"/>
                  </a:lnTo>
                  <a:lnTo>
                    <a:pt x="96" y="53"/>
                  </a:lnTo>
                  <a:lnTo>
                    <a:pt x="100" y="53"/>
                  </a:lnTo>
                  <a:lnTo>
                    <a:pt x="105" y="60"/>
                  </a:lnTo>
                  <a:lnTo>
                    <a:pt x="107" y="67"/>
                  </a:lnTo>
                  <a:lnTo>
                    <a:pt x="105" y="74"/>
                  </a:lnTo>
                  <a:lnTo>
                    <a:pt x="103" y="81"/>
                  </a:lnTo>
                  <a:lnTo>
                    <a:pt x="103" y="88"/>
                  </a:lnTo>
                  <a:lnTo>
                    <a:pt x="100" y="95"/>
                  </a:lnTo>
                  <a:lnTo>
                    <a:pt x="96" y="95"/>
                  </a:lnTo>
                  <a:lnTo>
                    <a:pt x="91" y="93"/>
                  </a:lnTo>
                  <a:lnTo>
                    <a:pt x="86" y="93"/>
                  </a:lnTo>
                  <a:lnTo>
                    <a:pt x="84" y="95"/>
                  </a:lnTo>
                  <a:lnTo>
                    <a:pt x="84" y="97"/>
                  </a:lnTo>
                  <a:lnTo>
                    <a:pt x="86" y="100"/>
                  </a:lnTo>
                  <a:lnTo>
                    <a:pt x="89" y="102"/>
                  </a:lnTo>
                  <a:lnTo>
                    <a:pt x="100" y="116"/>
                  </a:lnTo>
                  <a:lnTo>
                    <a:pt x="107" y="121"/>
                  </a:lnTo>
                  <a:lnTo>
                    <a:pt x="114" y="125"/>
                  </a:lnTo>
                  <a:lnTo>
                    <a:pt x="117" y="123"/>
                  </a:lnTo>
                  <a:lnTo>
                    <a:pt x="121" y="123"/>
                  </a:lnTo>
                  <a:lnTo>
                    <a:pt x="128" y="125"/>
                  </a:lnTo>
                  <a:lnTo>
                    <a:pt x="124" y="128"/>
                  </a:lnTo>
                  <a:lnTo>
                    <a:pt x="119" y="130"/>
                  </a:lnTo>
                  <a:lnTo>
                    <a:pt x="117" y="130"/>
                  </a:lnTo>
                  <a:lnTo>
                    <a:pt x="114" y="132"/>
                  </a:lnTo>
                  <a:lnTo>
                    <a:pt x="112" y="135"/>
                  </a:lnTo>
                  <a:lnTo>
                    <a:pt x="107" y="135"/>
                  </a:lnTo>
                  <a:lnTo>
                    <a:pt x="105" y="137"/>
                  </a:lnTo>
                  <a:lnTo>
                    <a:pt x="100" y="139"/>
                  </a:lnTo>
                  <a:lnTo>
                    <a:pt x="100" y="142"/>
                  </a:lnTo>
                  <a:lnTo>
                    <a:pt x="98" y="142"/>
                  </a:lnTo>
                  <a:lnTo>
                    <a:pt x="96" y="142"/>
                  </a:lnTo>
                  <a:lnTo>
                    <a:pt x="93" y="146"/>
                  </a:lnTo>
                  <a:lnTo>
                    <a:pt x="89" y="146"/>
                  </a:lnTo>
                  <a:lnTo>
                    <a:pt x="82" y="149"/>
                  </a:lnTo>
                  <a:lnTo>
                    <a:pt x="75" y="151"/>
                  </a:lnTo>
                  <a:lnTo>
                    <a:pt x="68" y="144"/>
                  </a:lnTo>
                  <a:lnTo>
                    <a:pt x="59" y="139"/>
                  </a:lnTo>
                  <a:lnTo>
                    <a:pt x="45" y="139"/>
                  </a:lnTo>
                  <a:lnTo>
                    <a:pt x="33" y="139"/>
                  </a:lnTo>
                  <a:lnTo>
                    <a:pt x="31" y="139"/>
                  </a:lnTo>
                  <a:lnTo>
                    <a:pt x="26" y="137"/>
                  </a:lnTo>
                  <a:lnTo>
                    <a:pt x="17" y="137"/>
                  </a:lnTo>
                  <a:lnTo>
                    <a:pt x="12" y="130"/>
                  </a:lnTo>
                  <a:lnTo>
                    <a:pt x="10" y="125"/>
                  </a:lnTo>
                  <a:lnTo>
                    <a:pt x="7" y="121"/>
                  </a:lnTo>
                  <a:lnTo>
                    <a:pt x="3" y="109"/>
                  </a:lnTo>
                  <a:lnTo>
                    <a:pt x="3" y="107"/>
                  </a:lnTo>
                  <a:lnTo>
                    <a:pt x="7" y="109"/>
                  </a:lnTo>
                  <a:lnTo>
                    <a:pt x="7" y="111"/>
                  </a:lnTo>
                  <a:lnTo>
                    <a:pt x="10" y="109"/>
                  </a:lnTo>
                  <a:lnTo>
                    <a:pt x="12" y="107"/>
                  </a:lnTo>
                  <a:lnTo>
                    <a:pt x="10" y="102"/>
                  </a:lnTo>
                  <a:lnTo>
                    <a:pt x="3" y="97"/>
                  </a:lnTo>
                  <a:lnTo>
                    <a:pt x="3" y="93"/>
                  </a:lnTo>
                  <a:lnTo>
                    <a:pt x="5" y="90"/>
                  </a:lnTo>
                  <a:lnTo>
                    <a:pt x="10" y="90"/>
                  </a:lnTo>
                  <a:lnTo>
                    <a:pt x="10" y="86"/>
                  </a:lnTo>
                  <a:lnTo>
                    <a:pt x="12" y="81"/>
                  </a:lnTo>
                  <a:lnTo>
                    <a:pt x="14" y="76"/>
                  </a:lnTo>
                  <a:lnTo>
                    <a:pt x="14" y="67"/>
                  </a:lnTo>
                  <a:lnTo>
                    <a:pt x="10" y="67"/>
                  </a:lnTo>
                  <a:lnTo>
                    <a:pt x="7" y="72"/>
                  </a:lnTo>
                  <a:lnTo>
                    <a:pt x="3" y="67"/>
                  </a:lnTo>
                  <a:lnTo>
                    <a:pt x="0" y="65"/>
                  </a:lnTo>
                  <a:lnTo>
                    <a:pt x="0" y="60"/>
                  </a:lnTo>
                  <a:lnTo>
                    <a:pt x="3" y="58"/>
                  </a:lnTo>
                  <a:lnTo>
                    <a:pt x="5" y="55"/>
                  </a:lnTo>
                  <a:lnTo>
                    <a:pt x="17" y="48"/>
                  </a:lnTo>
                  <a:lnTo>
                    <a:pt x="21" y="46"/>
                  </a:lnTo>
                  <a:lnTo>
                    <a:pt x="24" y="44"/>
                  </a:lnTo>
                  <a:lnTo>
                    <a:pt x="24" y="37"/>
                  </a:lnTo>
                  <a:lnTo>
                    <a:pt x="24" y="30"/>
                  </a:lnTo>
                  <a:lnTo>
                    <a:pt x="21" y="25"/>
                  </a:lnTo>
                  <a:lnTo>
                    <a:pt x="19" y="18"/>
                  </a:lnTo>
                  <a:lnTo>
                    <a:pt x="19" y="16"/>
                  </a:lnTo>
                  <a:lnTo>
                    <a:pt x="21" y="13"/>
                  </a:lnTo>
                  <a:lnTo>
                    <a:pt x="26" y="9"/>
                  </a:lnTo>
                  <a:lnTo>
                    <a:pt x="31" y="4"/>
                  </a:lnTo>
                  <a:lnTo>
                    <a:pt x="31" y="2"/>
                  </a:lnTo>
                  <a:lnTo>
                    <a:pt x="31" y="0"/>
                  </a:lnTo>
                  <a:lnTo>
                    <a:pt x="40" y="7"/>
                  </a:lnTo>
                  <a:lnTo>
                    <a:pt x="47" y="13"/>
                  </a:lnTo>
                  <a:close/>
                </a:path>
              </a:pathLst>
            </a:custGeom>
            <a:solidFill>
              <a:srgbClr val="FFD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57" name="Freeform 209"/>
            <p:cNvSpPr>
              <a:spLocks/>
            </p:cNvSpPr>
            <p:nvPr/>
          </p:nvSpPr>
          <p:spPr bwMode="auto">
            <a:xfrm>
              <a:off x="3945" y="1284"/>
              <a:ext cx="7" cy="2"/>
            </a:xfrm>
            <a:custGeom>
              <a:avLst/>
              <a:gdLst>
                <a:gd name="T0" fmla="*/ 0 w 7"/>
                <a:gd name="T1" fmla="*/ 2 h 2"/>
                <a:gd name="T2" fmla="*/ 5 w 7"/>
                <a:gd name="T3" fmla="*/ 0 h 2"/>
                <a:gd name="T4" fmla="*/ 7 w 7"/>
                <a:gd name="T5" fmla="*/ 2 h 2"/>
                <a:gd name="T6" fmla="*/ 0 w 7"/>
                <a:gd name="T7" fmla="*/ 2 h 2"/>
                <a:gd name="T8" fmla="*/ 0 60000 65536"/>
                <a:gd name="T9" fmla="*/ 0 60000 65536"/>
                <a:gd name="T10" fmla="*/ 0 60000 65536"/>
                <a:gd name="T11" fmla="*/ 0 60000 65536"/>
                <a:gd name="T12" fmla="*/ 0 w 7"/>
                <a:gd name="T13" fmla="*/ 0 h 2"/>
                <a:gd name="T14" fmla="*/ 7 w 7"/>
                <a:gd name="T15" fmla="*/ 2 h 2"/>
              </a:gdLst>
              <a:ahLst/>
              <a:cxnLst>
                <a:cxn ang="T8">
                  <a:pos x="T0" y="T1"/>
                </a:cxn>
                <a:cxn ang="T9">
                  <a:pos x="T2" y="T3"/>
                </a:cxn>
                <a:cxn ang="T10">
                  <a:pos x="T4" y="T5"/>
                </a:cxn>
                <a:cxn ang="T11">
                  <a:pos x="T6" y="T7"/>
                </a:cxn>
              </a:cxnLst>
              <a:rect l="T12" t="T13" r="T14" b="T15"/>
              <a:pathLst>
                <a:path w="7" h="2">
                  <a:moveTo>
                    <a:pt x="0" y="2"/>
                  </a:moveTo>
                  <a:lnTo>
                    <a:pt x="5" y="0"/>
                  </a:lnTo>
                  <a:lnTo>
                    <a:pt x="7" y="2"/>
                  </a:ln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58" name="Freeform 210"/>
            <p:cNvSpPr>
              <a:spLocks/>
            </p:cNvSpPr>
            <p:nvPr/>
          </p:nvSpPr>
          <p:spPr bwMode="auto">
            <a:xfrm>
              <a:off x="3931" y="1290"/>
              <a:ext cx="30" cy="26"/>
            </a:xfrm>
            <a:custGeom>
              <a:avLst/>
              <a:gdLst>
                <a:gd name="T0" fmla="*/ 12 w 30"/>
                <a:gd name="T1" fmla="*/ 3 h 26"/>
                <a:gd name="T2" fmla="*/ 19 w 30"/>
                <a:gd name="T3" fmla="*/ 3 h 26"/>
                <a:gd name="T4" fmla="*/ 21 w 30"/>
                <a:gd name="T5" fmla="*/ 3 h 26"/>
                <a:gd name="T6" fmla="*/ 23 w 30"/>
                <a:gd name="T7" fmla="*/ 5 h 26"/>
                <a:gd name="T8" fmla="*/ 30 w 30"/>
                <a:gd name="T9" fmla="*/ 14 h 26"/>
                <a:gd name="T10" fmla="*/ 23 w 30"/>
                <a:gd name="T11" fmla="*/ 19 h 26"/>
                <a:gd name="T12" fmla="*/ 19 w 30"/>
                <a:gd name="T13" fmla="*/ 21 h 26"/>
                <a:gd name="T14" fmla="*/ 16 w 30"/>
                <a:gd name="T15" fmla="*/ 24 h 26"/>
                <a:gd name="T16" fmla="*/ 14 w 30"/>
                <a:gd name="T17" fmla="*/ 26 h 26"/>
                <a:gd name="T18" fmla="*/ 12 w 30"/>
                <a:gd name="T19" fmla="*/ 26 h 26"/>
                <a:gd name="T20" fmla="*/ 7 w 30"/>
                <a:gd name="T21" fmla="*/ 26 h 26"/>
                <a:gd name="T22" fmla="*/ 2 w 30"/>
                <a:gd name="T23" fmla="*/ 21 h 26"/>
                <a:gd name="T24" fmla="*/ 0 w 30"/>
                <a:gd name="T25" fmla="*/ 17 h 26"/>
                <a:gd name="T26" fmla="*/ 0 w 30"/>
                <a:gd name="T27" fmla="*/ 14 h 26"/>
                <a:gd name="T28" fmla="*/ 2 w 30"/>
                <a:gd name="T29" fmla="*/ 10 h 26"/>
                <a:gd name="T30" fmla="*/ 7 w 30"/>
                <a:gd name="T31" fmla="*/ 3 h 26"/>
                <a:gd name="T32" fmla="*/ 12 w 30"/>
                <a:gd name="T33" fmla="*/ 0 h 26"/>
                <a:gd name="T34" fmla="*/ 12 w 30"/>
                <a:gd name="T35" fmla="*/ 3 h 2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
                <a:gd name="T55" fmla="*/ 0 h 26"/>
                <a:gd name="T56" fmla="*/ 30 w 30"/>
                <a:gd name="T57" fmla="*/ 26 h 2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 h="26">
                  <a:moveTo>
                    <a:pt x="12" y="3"/>
                  </a:moveTo>
                  <a:lnTo>
                    <a:pt x="19" y="3"/>
                  </a:lnTo>
                  <a:lnTo>
                    <a:pt x="21" y="3"/>
                  </a:lnTo>
                  <a:lnTo>
                    <a:pt x="23" y="5"/>
                  </a:lnTo>
                  <a:lnTo>
                    <a:pt x="30" y="14"/>
                  </a:lnTo>
                  <a:lnTo>
                    <a:pt x="23" y="19"/>
                  </a:lnTo>
                  <a:lnTo>
                    <a:pt x="19" y="21"/>
                  </a:lnTo>
                  <a:lnTo>
                    <a:pt x="16" y="24"/>
                  </a:lnTo>
                  <a:lnTo>
                    <a:pt x="14" y="26"/>
                  </a:lnTo>
                  <a:lnTo>
                    <a:pt x="12" y="26"/>
                  </a:lnTo>
                  <a:lnTo>
                    <a:pt x="7" y="26"/>
                  </a:lnTo>
                  <a:lnTo>
                    <a:pt x="2" y="21"/>
                  </a:lnTo>
                  <a:lnTo>
                    <a:pt x="0" y="17"/>
                  </a:lnTo>
                  <a:lnTo>
                    <a:pt x="0" y="14"/>
                  </a:lnTo>
                  <a:lnTo>
                    <a:pt x="2" y="10"/>
                  </a:lnTo>
                  <a:lnTo>
                    <a:pt x="7" y="3"/>
                  </a:lnTo>
                  <a:lnTo>
                    <a:pt x="12" y="0"/>
                  </a:lnTo>
                  <a:lnTo>
                    <a:pt x="12" y="3"/>
                  </a:lnTo>
                  <a:close/>
                </a:path>
              </a:pathLst>
            </a:custGeom>
            <a:solidFill>
              <a:srgbClr val="AD0D2C"/>
            </a:solidFill>
            <a:ln w="7938">
              <a:solidFill>
                <a:srgbClr val="AD0D2C"/>
              </a:solidFill>
              <a:prstDash val="solid"/>
              <a:round/>
              <a:headEnd/>
              <a:tailEnd/>
            </a:ln>
          </p:spPr>
          <p:txBody>
            <a:bodyPr/>
            <a:lstStyle/>
            <a:p>
              <a:endParaRPr lang="zh-CN" altLang="en-US"/>
            </a:p>
          </p:txBody>
        </p:sp>
        <p:sp>
          <p:nvSpPr>
            <p:cNvPr id="84059" name="Freeform 211"/>
            <p:cNvSpPr>
              <a:spLocks/>
            </p:cNvSpPr>
            <p:nvPr/>
          </p:nvSpPr>
          <p:spPr bwMode="auto">
            <a:xfrm>
              <a:off x="4127" y="1300"/>
              <a:ext cx="21" cy="11"/>
            </a:xfrm>
            <a:custGeom>
              <a:avLst/>
              <a:gdLst>
                <a:gd name="T0" fmla="*/ 21 w 21"/>
                <a:gd name="T1" fmla="*/ 4 h 11"/>
                <a:gd name="T2" fmla="*/ 21 w 21"/>
                <a:gd name="T3" fmla="*/ 7 h 11"/>
                <a:gd name="T4" fmla="*/ 21 w 21"/>
                <a:gd name="T5" fmla="*/ 9 h 11"/>
                <a:gd name="T6" fmla="*/ 21 w 21"/>
                <a:gd name="T7" fmla="*/ 11 h 11"/>
                <a:gd name="T8" fmla="*/ 18 w 21"/>
                <a:gd name="T9" fmla="*/ 11 h 11"/>
                <a:gd name="T10" fmla="*/ 14 w 21"/>
                <a:gd name="T11" fmla="*/ 9 h 11"/>
                <a:gd name="T12" fmla="*/ 11 w 21"/>
                <a:gd name="T13" fmla="*/ 9 h 11"/>
                <a:gd name="T14" fmla="*/ 7 w 21"/>
                <a:gd name="T15" fmla="*/ 7 h 11"/>
                <a:gd name="T16" fmla="*/ 4 w 21"/>
                <a:gd name="T17" fmla="*/ 7 h 11"/>
                <a:gd name="T18" fmla="*/ 2 w 21"/>
                <a:gd name="T19" fmla="*/ 4 h 11"/>
                <a:gd name="T20" fmla="*/ 0 w 21"/>
                <a:gd name="T21" fmla="*/ 4 h 11"/>
                <a:gd name="T22" fmla="*/ 2 w 21"/>
                <a:gd name="T23" fmla="*/ 0 h 11"/>
                <a:gd name="T24" fmla="*/ 2 w 21"/>
                <a:gd name="T25" fmla="*/ 0 h 11"/>
                <a:gd name="T26" fmla="*/ 7 w 21"/>
                <a:gd name="T27" fmla="*/ 0 h 11"/>
                <a:gd name="T28" fmla="*/ 21 w 21"/>
                <a:gd name="T29" fmla="*/ 4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1"/>
                <a:gd name="T46" fmla="*/ 0 h 11"/>
                <a:gd name="T47" fmla="*/ 21 w 21"/>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1" h="11">
                  <a:moveTo>
                    <a:pt x="21" y="4"/>
                  </a:moveTo>
                  <a:lnTo>
                    <a:pt x="21" y="7"/>
                  </a:lnTo>
                  <a:lnTo>
                    <a:pt x="21" y="9"/>
                  </a:lnTo>
                  <a:lnTo>
                    <a:pt x="21" y="11"/>
                  </a:lnTo>
                  <a:lnTo>
                    <a:pt x="18" y="11"/>
                  </a:lnTo>
                  <a:lnTo>
                    <a:pt x="14" y="9"/>
                  </a:lnTo>
                  <a:lnTo>
                    <a:pt x="11" y="9"/>
                  </a:lnTo>
                  <a:lnTo>
                    <a:pt x="7" y="7"/>
                  </a:lnTo>
                  <a:lnTo>
                    <a:pt x="4" y="7"/>
                  </a:lnTo>
                  <a:lnTo>
                    <a:pt x="2" y="4"/>
                  </a:lnTo>
                  <a:lnTo>
                    <a:pt x="0" y="4"/>
                  </a:lnTo>
                  <a:lnTo>
                    <a:pt x="2" y="0"/>
                  </a:lnTo>
                  <a:lnTo>
                    <a:pt x="7" y="0"/>
                  </a:lnTo>
                  <a:lnTo>
                    <a:pt x="2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60" name="Freeform 212"/>
            <p:cNvSpPr>
              <a:spLocks/>
            </p:cNvSpPr>
            <p:nvPr/>
          </p:nvSpPr>
          <p:spPr bwMode="auto">
            <a:xfrm>
              <a:off x="3533" y="1311"/>
              <a:ext cx="79" cy="63"/>
            </a:xfrm>
            <a:custGeom>
              <a:avLst/>
              <a:gdLst>
                <a:gd name="T0" fmla="*/ 56 w 79"/>
                <a:gd name="T1" fmla="*/ 12 h 63"/>
                <a:gd name="T2" fmla="*/ 67 w 79"/>
                <a:gd name="T3" fmla="*/ 19 h 63"/>
                <a:gd name="T4" fmla="*/ 70 w 79"/>
                <a:gd name="T5" fmla="*/ 21 h 63"/>
                <a:gd name="T6" fmla="*/ 77 w 79"/>
                <a:gd name="T7" fmla="*/ 28 h 63"/>
                <a:gd name="T8" fmla="*/ 79 w 79"/>
                <a:gd name="T9" fmla="*/ 52 h 63"/>
                <a:gd name="T10" fmla="*/ 65 w 79"/>
                <a:gd name="T11" fmla="*/ 56 h 63"/>
                <a:gd name="T12" fmla="*/ 44 w 79"/>
                <a:gd name="T13" fmla="*/ 61 h 63"/>
                <a:gd name="T14" fmla="*/ 30 w 79"/>
                <a:gd name="T15" fmla="*/ 63 h 63"/>
                <a:gd name="T16" fmla="*/ 28 w 79"/>
                <a:gd name="T17" fmla="*/ 61 h 63"/>
                <a:gd name="T18" fmla="*/ 33 w 79"/>
                <a:gd name="T19" fmla="*/ 59 h 63"/>
                <a:gd name="T20" fmla="*/ 37 w 79"/>
                <a:gd name="T21" fmla="*/ 56 h 63"/>
                <a:gd name="T22" fmla="*/ 33 w 79"/>
                <a:gd name="T23" fmla="*/ 54 h 63"/>
                <a:gd name="T24" fmla="*/ 26 w 79"/>
                <a:gd name="T25" fmla="*/ 56 h 63"/>
                <a:gd name="T26" fmla="*/ 21 w 79"/>
                <a:gd name="T27" fmla="*/ 54 h 63"/>
                <a:gd name="T28" fmla="*/ 19 w 79"/>
                <a:gd name="T29" fmla="*/ 52 h 63"/>
                <a:gd name="T30" fmla="*/ 16 w 79"/>
                <a:gd name="T31" fmla="*/ 49 h 63"/>
                <a:gd name="T32" fmla="*/ 35 w 79"/>
                <a:gd name="T33" fmla="*/ 49 h 63"/>
                <a:gd name="T34" fmla="*/ 35 w 79"/>
                <a:gd name="T35" fmla="*/ 45 h 63"/>
                <a:gd name="T36" fmla="*/ 30 w 79"/>
                <a:gd name="T37" fmla="*/ 45 h 63"/>
                <a:gd name="T38" fmla="*/ 9 w 79"/>
                <a:gd name="T39" fmla="*/ 40 h 63"/>
                <a:gd name="T40" fmla="*/ 7 w 79"/>
                <a:gd name="T41" fmla="*/ 33 h 63"/>
                <a:gd name="T42" fmla="*/ 19 w 79"/>
                <a:gd name="T43" fmla="*/ 38 h 63"/>
                <a:gd name="T44" fmla="*/ 33 w 79"/>
                <a:gd name="T45" fmla="*/ 35 h 63"/>
                <a:gd name="T46" fmla="*/ 37 w 79"/>
                <a:gd name="T47" fmla="*/ 35 h 63"/>
                <a:gd name="T48" fmla="*/ 35 w 79"/>
                <a:gd name="T49" fmla="*/ 31 h 63"/>
                <a:gd name="T50" fmla="*/ 16 w 79"/>
                <a:gd name="T51" fmla="*/ 31 h 63"/>
                <a:gd name="T52" fmla="*/ 0 w 79"/>
                <a:gd name="T53" fmla="*/ 24 h 63"/>
                <a:gd name="T54" fmla="*/ 5 w 79"/>
                <a:gd name="T55" fmla="*/ 19 h 63"/>
                <a:gd name="T56" fmla="*/ 14 w 79"/>
                <a:gd name="T57" fmla="*/ 19 h 63"/>
                <a:gd name="T58" fmla="*/ 23 w 79"/>
                <a:gd name="T59" fmla="*/ 26 h 63"/>
                <a:gd name="T60" fmla="*/ 42 w 79"/>
                <a:gd name="T61" fmla="*/ 26 h 63"/>
                <a:gd name="T62" fmla="*/ 47 w 79"/>
                <a:gd name="T63" fmla="*/ 19 h 63"/>
                <a:gd name="T64" fmla="*/ 47 w 79"/>
                <a:gd name="T65" fmla="*/ 12 h 63"/>
                <a:gd name="T66" fmla="*/ 42 w 79"/>
                <a:gd name="T67" fmla="*/ 12 h 63"/>
                <a:gd name="T68" fmla="*/ 40 w 79"/>
                <a:gd name="T69" fmla="*/ 5 h 63"/>
                <a:gd name="T70" fmla="*/ 35 w 79"/>
                <a:gd name="T71" fmla="*/ 3 h 63"/>
                <a:gd name="T72" fmla="*/ 37 w 79"/>
                <a:gd name="T73" fmla="*/ 0 h 63"/>
                <a:gd name="T74" fmla="*/ 44 w 79"/>
                <a:gd name="T75" fmla="*/ 0 h 63"/>
                <a:gd name="T76" fmla="*/ 49 w 79"/>
                <a:gd name="T77" fmla="*/ 3 h 6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79"/>
                <a:gd name="T118" fmla="*/ 0 h 63"/>
                <a:gd name="T119" fmla="*/ 79 w 79"/>
                <a:gd name="T120" fmla="*/ 63 h 6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79" h="63">
                  <a:moveTo>
                    <a:pt x="49" y="3"/>
                  </a:moveTo>
                  <a:lnTo>
                    <a:pt x="56" y="12"/>
                  </a:lnTo>
                  <a:lnTo>
                    <a:pt x="63" y="17"/>
                  </a:lnTo>
                  <a:lnTo>
                    <a:pt x="67" y="19"/>
                  </a:lnTo>
                  <a:lnTo>
                    <a:pt x="70" y="21"/>
                  </a:lnTo>
                  <a:lnTo>
                    <a:pt x="72" y="21"/>
                  </a:lnTo>
                  <a:lnTo>
                    <a:pt x="77" y="28"/>
                  </a:lnTo>
                  <a:lnTo>
                    <a:pt x="79" y="35"/>
                  </a:lnTo>
                  <a:lnTo>
                    <a:pt x="79" y="52"/>
                  </a:lnTo>
                  <a:lnTo>
                    <a:pt x="72" y="54"/>
                  </a:lnTo>
                  <a:lnTo>
                    <a:pt x="65" y="56"/>
                  </a:lnTo>
                  <a:lnTo>
                    <a:pt x="49" y="56"/>
                  </a:lnTo>
                  <a:lnTo>
                    <a:pt x="44" y="61"/>
                  </a:lnTo>
                  <a:lnTo>
                    <a:pt x="40" y="61"/>
                  </a:lnTo>
                  <a:lnTo>
                    <a:pt x="30" y="63"/>
                  </a:lnTo>
                  <a:lnTo>
                    <a:pt x="28" y="63"/>
                  </a:lnTo>
                  <a:lnTo>
                    <a:pt x="28" y="61"/>
                  </a:lnTo>
                  <a:lnTo>
                    <a:pt x="30" y="59"/>
                  </a:lnTo>
                  <a:lnTo>
                    <a:pt x="33" y="59"/>
                  </a:lnTo>
                  <a:lnTo>
                    <a:pt x="35" y="59"/>
                  </a:lnTo>
                  <a:lnTo>
                    <a:pt x="37" y="56"/>
                  </a:lnTo>
                  <a:lnTo>
                    <a:pt x="35" y="54"/>
                  </a:lnTo>
                  <a:lnTo>
                    <a:pt x="33" y="54"/>
                  </a:lnTo>
                  <a:lnTo>
                    <a:pt x="28" y="54"/>
                  </a:lnTo>
                  <a:lnTo>
                    <a:pt x="26" y="56"/>
                  </a:lnTo>
                  <a:lnTo>
                    <a:pt x="21" y="54"/>
                  </a:lnTo>
                  <a:lnTo>
                    <a:pt x="21" y="52"/>
                  </a:lnTo>
                  <a:lnTo>
                    <a:pt x="19" y="52"/>
                  </a:lnTo>
                  <a:lnTo>
                    <a:pt x="16" y="49"/>
                  </a:lnTo>
                  <a:lnTo>
                    <a:pt x="33" y="49"/>
                  </a:lnTo>
                  <a:lnTo>
                    <a:pt x="35" y="49"/>
                  </a:lnTo>
                  <a:lnTo>
                    <a:pt x="37" y="47"/>
                  </a:lnTo>
                  <a:lnTo>
                    <a:pt x="35" y="45"/>
                  </a:lnTo>
                  <a:lnTo>
                    <a:pt x="30" y="42"/>
                  </a:lnTo>
                  <a:lnTo>
                    <a:pt x="30" y="45"/>
                  </a:lnTo>
                  <a:lnTo>
                    <a:pt x="16" y="42"/>
                  </a:lnTo>
                  <a:lnTo>
                    <a:pt x="9" y="40"/>
                  </a:lnTo>
                  <a:lnTo>
                    <a:pt x="5" y="35"/>
                  </a:lnTo>
                  <a:lnTo>
                    <a:pt x="7" y="33"/>
                  </a:lnTo>
                  <a:lnTo>
                    <a:pt x="9" y="35"/>
                  </a:lnTo>
                  <a:lnTo>
                    <a:pt x="19" y="38"/>
                  </a:lnTo>
                  <a:lnTo>
                    <a:pt x="26" y="38"/>
                  </a:lnTo>
                  <a:lnTo>
                    <a:pt x="33" y="35"/>
                  </a:lnTo>
                  <a:lnTo>
                    <a:pt x="35" y="35"/>
                  </a:lnTo>
                  <a:lnTo>
                    <a:pt x="37" y="35"/>
                  </a:lnTo>
                  <a:lnTo>
                    <a:pt x="37" y="33"/>
                  </a:lnTo>
                  <a:lnTo>
                    <a:pt x="35" y="31"/>
                  </a:lnTo>
                  <a:lnTo>
                    <a:pt x="23" y="31"/>
                  </a:lnTo>
                  <a:lnTo>
                    <a:pt x="16" y="31"/>
                  </a:lnTo>
                  <a:lnTo>
                    <a:pt x="12" y="26"/>
                  </a:lnTo>
                  <a:lnTo>
                    <a:pt x="0" y="24"/>
                  </a:lnTo>
                  <a:lnTo>
                    <a:pt x="0" y="19"/>
                  </a:lnTo>
                  <a:lnTo>
                    <a:pt x="5" y="19"/>
                  </a:lnTo>
                  <a:lnTo>
                    <a:pt x="9" y="21"/>
                  </a:lnTo>
                  <a:lnTo>
                    <a:pt x="14" y="19"/>
                  </a:lnTo>
                  <a:lnTo>
                    <a:pt x="19" y="21"/>
                  </a:lnTo>
                  <a:lnTo>
                    <a:pt x="23" y="26"/>
                  </a:lnTo>
                  <a:lnTo>
                    <a:pt x="28" y="26"/>
                  </a:lnTo>
                  <a:lnTo>
                    <a:pt x="42" y="26"/>
                  </a:lnTo>
                  <a:lnTo>
                    <a:pt x="44" y="21"/>
                  </a:lnTo>
                  <a:lnTo>
                    <a:pt x="47" y="19"/>
                  </a:lnTo>
                  <a:lnTo>
                    <a:pt x="47" y="14"/>
                  </a:lnTo>
                  <a:lnTo>
                    <a:pt x="47" y="12"/>
                  </a:lnTo>
                  <a:lnTo>
                    <a:pt x="44" y="12"/>
                  </a:lnTo>
                  <a:lnTo>
                    <a:pt x="42" y="12"/>
                  </a:lnTo>
                  <a:lnTo>
                    <a:pt x="42" y="10"/>
                  </a:lnTo>
                  <a:lnTo>
                    <a:pt x="40" y="5"/>
                  </a:lnTo>
                  <a:lnTo>
                    <a:pt x="37" y="3"/>
                  </a:lnTo>
                  <a:lnTo>
                    <a:pt x="35" y="3"/>
                  </a:lnTo>
                  <a:lnTo>
                    <a:pt x="37" y="0"/>
                  </a:lnTo>
                  <a:lnTo>
                    <a:pt x="42" y="3"/>
                  </a:lnTo>
                  <a:lnTo>
                    <a:pt x="44" y="0"/>
                  </a:lnTo>
                  <a:lnTo>
                    <a:pt x="47" y="0"/>
                  </a:lnTo>
                  <a:lnTo>
                    <a:pt x="49" y="3"/>
                  </a:lnTo>
                  <a:close/>
                </a:path>
              </a:pathLst>
            </a:custGeom>
            <a:solidFill>
              <a:srgbClr val="FFD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61" name="Freeform 213"/>
            <p:cNvSpPr>
              <a:spLocks/>
            </p:cNvSpPr>
            <p:nvPr/>
          </p:nvSpPr>
          <p:spPr bwMode="auto">
            <a:xfrm>
              <a:off x="4127" y="1314"/>
              <a:ext cx="18" cy="21"/>
            </a:xfrm>
            <a:custGeom>
              <a:avLst/>
              <a:gdLst>
                <a:gd name="T0" fmla="*/ 7 w 18"/>
                <a:gd name="T1" fmla="*/ 4 h 21"/>
                <a:gd name="T2" fmla="*/ 7 w 18"/>
                <a:gd name="T3" fmla="*/ 9 h 21"/>
                <a:gd name="T4" fmla="*/ 11 w 18"/>
                <a:gd name="T5" fmla="*/ 14 h 21"/>
                <a:gd name="T6" fmla="*/ 14 w 18"/>
                <a:gd name="T7" fmla="*/ 14 h 21"/>
                <a:gd name="T8" fmla="*/ 18 w 18"/>
                <a:gd name="T9" fmla="*/ 14 h 21"/>
                <a:gd name="T10" fmla="*/ 18 w 18"/>
                <a:gd name="T11" fmla="*/ 18 h 21"/>
                <a:gd name="T12" fmla="*/ 14 w 18"/>
                <a:gd name="T13" fmla="*/ 21 h 21"/>
                <a:gd name="T14" fmla="*/ 14 w 18"/>
                <a:gd name="T15" fmla="*/ 18 h 21"/>
                <a:gd name="T16" fmla="*/ 11 w 18"/>
                <a:gd name="T17" fmla="*/ 18 h 21"/>
                <a:gd name="T18" fmla="*/ 0 w 18"/>
                <a:gd name="T19" fmla="*/ 14 h 21"/>
                <a:gd name="T20" fmla="*/ 2 w 18"/>
                <a:gd name="T21" fmla="*/ 7 h 21"/>
                <a:gd name="T22" fmla="*/ 4 w 18"/>
                <a:gd name="T23" fmla="*/ 0 h 21"/>
                <a:gd name="T24" fmla="*/ 7 w 18"/>
                <a:gd name="T25" fmla="*/ 2 h 21"/>
                <a:gd name="T26" fmla="*/ 7 w 18"/>
                <a:gd name="T27" fmla="*/ 4 h 2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8"/>
                <a:gd name="T43" fmla="*/ 0 h 21"/>
                <a:gd name="T44" fmla="*/ 18 w 18"/>
                <a:gd name="T45" fmla="*/ 21 h 2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8" h="21">
                  <a:moveTo>
                    <a:pt x="7" y="4"/>
                  </a:moveTo>
                  <a:lnTo>
                    <a:pt x="7" y="9"/>
                  </a:lnTo>
                  <a:lnTo>
                    <a:pt x="11" y="14"/>
                  </a:lnTo>
                  <a:lnTo>
                    <a:pt x="14" y="14"/>
                  </a:lnTo>
                  <a:lnTo>
                    <a:pt x="18" y="14"/>
                  </a:lnTo>
                  <a:lnTo>
                    <a:pt x="18" y="18"/>
                  </a:lnTo>
                  <a:lnTo>
                    <a:pt x="14" y="21"/>
                  </a:lnTo>
                  <a:lnTo>
                    <a:pt x="14" y="18"/>
                  </a:lnTo>
                  <a:lnTo>
                    <a:pt x="11" y="18"/>
                  </a:lnTo>
                  <a:lnTo>
                    <a:pt x="0" y="14"/>
                  </a:lnTo>
                  <a:lnTo>
                    <a:pt x="2" y="7"/>
                  </a:lnTo>
                  <a:lnTo>
                    <a:pt x="4" y="0"/>
                  </a:lnTo>
                  <a:lnTo>
                    <a:pt x="7" y="2"/>
                  </a:lnTo>
                  <a:lnTo>
                    <a:pt x="7"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62" name="Freeform 214"/>
            <p:cNvSpPr>
              <a:spLocks/>
            </p:cNvSpPr>
            <p:nvPr/>
          </p:nvSpPr>
          <p:spPr bwMode="auto">
            <a:xfrm>
              <a:off x="3917" y="1321"/>
              <a:ext cx="35" cy="109"/>
            </a:xfrm>
            <a:custGeom>
              <a:avLst/>
              <a:gdLst>
                <a:gd name="T0" fmla="*/ 35 w 35"/>
                <a:gd name="T1" fmla="*/ 4 h 109"/>
                <a:gd name="T2" fmla="*/ 33 w 35"/>
                <a:gd name="T3" fmla="*/ 18 h 109"/>
                <a:gd name="T4" fmla="*/ 33 w 35"/>
                <a:gd name="T5" fmla="*/ 35 h 109"/>
                <a:gd name="T6" fmla="*/ 33 w 35"/>
                <a:gd name="T7" fmla="*/ 67 h 109"/>
                <a:gd name="T8" fmla="*/ 33 w 35"/>
                <a:gd name="T9" fmla="*/ 74 h 109"/>
                <a:gd name="T10" fmla="*/ 35 w 35"/>
                <a:gd name="T11" fmla="*/ 84 h 109"/>
                <a:gd name="T12" fmla="*/ 35 w 35"/>
                <a:gd name="T13" fmla="*/ 93 h 109"/>
                <a:gd name="T14" fmla="*/ 35 w 35"/>
                <a:gd name="T15" fmla="*/ 98 h 109"/>
                <a:gd name="T16" fmla="*/ 35 w 35"/>
                <a:gd name="T17" fmla="*/ 102 h 109"/>
                <a:gd name="T18" fmla="*/ 35 w 35"/>
                <a:gd name="T19" fmla="*/ 105 h 109"/>
                <a:gd name="T20" fmla="*/ 33 w 35"/>
                <a:gd name="T21" fmla="*/ 107 h 109"/>
                <a:gd name="T22" fmla="*/ 23 w 35"/>
                <a:gd name="T23" fmla="*/ 109 h 109"/>
                <a:gd name="T24" fmla="*/ 12 w 35"/>
                <a:gd name="T25" fmla="*/ 105 h 109"/>
                <a:gd name="T26" fmla="*/ 9 w 35"/>
                <a:gd name="T27" fmla="*/ 100 h 109"/>
                <a:gd name="T28" fmla="*/ 2 w 35"/>
                <a:gd name="T29" fmla="*/ 84 h 109"/>
                <a:gd name="T30" fmla="*/ 0 w 35"/>
                <a:gd name="T31" fmla="*/ 74 h 109"/>
                <a:gd name="T32" fmla="*/ 2 w 35"/>
                <a:gd name="T33" fmla="*/ 65 h 109"/>
                <a:gd name="T34" fmla="*/ 14 w 35"/>
                <a:gd name="T35" fmla="*/ 37 h 109"/>
                <a:gd name="T36" fmla="*/ 16 w 35"/>
                <a:gd name="T37" fmla="*/ 21 h 109"/>
                <a:gd name="T38" fmla="*/ 16 w 35"/>
                <a:gd name="T39" fmla="*/ 7 h 109"/>
                <a:gd name="T40" fmla="*/ 19 w 35"/>
                <a:gd name="T41" fmla="*/ 2 h 109"/>
                <a:gd name="T42" fmla="*/ 19 w 35"/>
                <a:gd name="T43" fmla="*/ 0 h 109"/>
                <a:gd name="T44" fmla="*/ 23 w 35"/>
                <a:gd name="T45" fmla="*/ 0 h 109"/>
                <a:gd name="T46" fmla="*/ 26 w 35"/>
                <a:gd name="T47" fmla="*/ 2 h 109"/>
                <a:gd name="T48" fmla="*/ 33 w 35"/>
                <a:gd name="T49" fmla="*/ 0 h 109"/>
                <a:gd name="T50" fmla="*/ 35 w 35"/>
                <a:gd name="T51" fmla="*/ 0 h 109"/>
                <a:gd name="T52" fmla="*/ 35 w 35"/>
                <a:gd name="T53" fmla="*/ 4 h 10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5"/>
                <a:gd name="T82" fmla="*/ 0 h 109"/>
                <a:gd name="T83" fmla="*/ 35 w 35"/>
                <a:gd name="T84" fmla="*/ 109 h 10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5" h="109">
                  <a:moveTo>
                    <a:pt x="35" y="4"/>
                  </a:moveTo>
                  <a:lnTo>
                    <a:pt x="33" y="18"/>
                  </a:lnTo>
                  <a:lnTo>
                    <a:pt x="33" y="35"/>
                  </a:lnTo>
                  <a:lnTo>
                    <a:pt x="33" y="67"/>
                  </a:lnTo>
                  <a:lnTo>
                    <a:pt x="33" y="74"/>
                  </a:lnTo>
                  <a:lnTo>
                    <a:pt x="35" y="84"/>
                  </a:lnTo>
                  <a:lnTo>
                    <a:pt x="35" y="93"/>
                  </a:lnTo>
                  <a:lnTo>
                    <a:pt x="35" y="98"/>
                  </a:lnTo>
                  <a:lnTo>
                    <a:pt x="35" y="102"/>
                  </a:lnTo>
                  <a:lnTo>
                    <a:pt x="35" y="105"/>
                  </a:lnTo>
                  <a:lnTo>
                    <a:pt x="33" y="107"/>
                  </a:lnTo>
                  <a:lnTo>
                    <a:pt x="23" y="109"/>
                  </a:lnTo>
                  <a:lnTo>
                    <a:pt x="12" y="105"/>
                  </a:lnTo>
                  <a:lnTo>
                    <a:pt x="9" y="100"/>
                  </a:lnTo>
                  <a:lnTo>
                    <a:pt x="2" y="84"/>
                  </a:lnTo>
                  <a:lnTo>
                    <a:pt x="0" y="74"/>
                  </a:lnTo>
                  <a:lnTo>
                    <a:pt x="2" y="65"/>
                  </a:lnTo>
                  <a:lnTo>
                    <a:pt x="14" y="37"/>
                  </a:lnTo>
                  <a:lnTo>
                    <a:pt x="16" y="21"/>
                  </a:lnTo>
                  <a:lnTo>
                    <a:pt x="16" y="7"/>
                  </a:lnTo>
                  <a:lnTo>
                    <a:pt x="19" y="2"/>
                  </a:lnTo>
                  <a:lnTo>
                    <a:pt x="19" y="0"/>
                  </a:lnTo>
                  <a:lnTo>
                    <a:pt x="23" y="0"/>
                  </a:lnTo>
                  <a:lnTo>
                    <a:pt x="26" y="2"/>
                  </a:lnTo>
                  <a:lnTo>
                    <a:pt x="33" y="0"/>
                  </a:lnTo>
                  <a:lnTo>
                    <a:pt x="35" y="0"/>
                  </a:lnTo>
                  <a:lnTo>
                    <a:pt x="35" y="4"/>
                  </a:lnTo>
                  <a:close/>
                </a:path>
              </a:pathLst>
            </a:custGeom>
            <a:solidFill>
              <a:srgbClr val="AD0D2C"/>
            </a:solidFill>
            <a:ln w="7938">
              <a:solidFill>
                <a:srgbClr val="AD0D2C"/>
              </a:solidFill>
              <a:prstDash val="solid"/>
              <a:round/>
              <a:headEnd/>
              <a:tailEnd/>
            </a:ln>
          </p:spPr>
          <p:txBody>
            <a:bodyPr/>
            <a:lstStyle/>
            <a:p>
              <a:endParaRPr lang="zh-CN" altLang="en-US"/>
            </a:p>
          </p:txBody>
        </p:sp>
        <p:sp>
          <p:nvSpPr>
            <p:cNvPr id="84063" name="Freeform 215"/>
            <p:cNvSpPr>
              <a:spLocks/>
            </p:cNvSpPr>
            <p:nvPr/>
          </p:nvSpPr>
          <p:spPr bwMode="auto">
            <a:xfrm>
              <a:off x="3628" y="1332"/>
              <a:ext cx="63" cy="47"/>
            </a:xfrm>
            <a:custGeom>
              <a:avLst/>
              <a:gdLst>
                <a:gd name="T0" fmla="*/ 63 w 63"/>
                <a:gd name="T1" fmla="*/ 35 h 47"/>
                <a:gd name="T2" fmla="*/ 59 w 63"/>
                <a:gd name="T3" fmla="*/ 38 h 47"/>
                <a:gd name="T4" fmla="*/ 56 w 63"/>
                <a:gd name="T5" fmla="*/ 42 h 47"/>
                <a:gd name="T6" fmla="*/ 54 w 63"/>
                <a:gd name="T7" fmla="*/ 45 h 47"/>
                <a:gd name="T8" fmla="*/ 47 w 63"/>
                <a:gd name="T9" fmla="*/ 47 h 47"/>
                <a:gd name="T10" fmla="*/ 35 w 63"/>
                <a:gd name="T11" fmla="*/ 47 h 47"/>
                <a:gd name="T12" fmla="*/ 31 w 63"/>
                <a:gd name="T13" fmla="*/ 47 h 47"/>
                <a:gd name="T14" fmla="*/ 24 w 63"/>
                <a:gd name="T15" fmla="*/ 42 h 47"/>
                <a:gd name="T16" fmla="*/ 12 w 63"/>
                <a:gd name="T17" fmla="*/ 42 h 47"/>
                <a:gd name="T18" fmla="*/ 7 w 63"/>
                <a:gd name="T19" fmla="*/ 42 h 47"/>
                <a:gd name="T20" fmla="*/ 0 w 63"/>
                <a:gd name="T21" fmla="*/ 40 h 47"/>
                <a:gd name="T22" fmla="*/ 3 w 63"/>
                <a:gd name="T23" fmla="*/ 40 h 47"/>
                <a:gd name="T24" fmla="*/ 5 w 63"/>
                <a:gd name="T25" fmla="*/ 40 h 47"/>
                <a:gd name="T26" fmla="*/ 14 w 63"/>
                <a:gd name="T27" fmla="*/ 35 h 47"/>
                <a:gd name="T28" fmla="*/ 28 w 63"/>
                <a:gd name="T29" fmla="*/ 26 h 47"/>
                <a:gd name="T30" fmla="*/ 45 w 63"/>
                <a:gd name="T31" fmla="*/ 19 h 47"/>
                <a:gd name="T32" fmla="*/ 54 w 63"/>
                <a:gd name="T33" fmla="*/ 10 h 47"/>
                <a:gd name="T34" fmla="*/ 61 w 63"/>
                <a:gd name="T35" fmla="*/ 0 h 47"/>
                <a:gd name="T36" fmla="*/ 63 w 63"/>
                <a:gd name="T37" fmla="*/ 35 h 4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3"/>
                <a:gd name="T58" fmla="*/ 0 h 47"/>
                <a:gd name="T59" fmla="*/ 63 w 63"/>
                <a:gd name="T60" fmla="*/ 47 h 4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3" h="47">
                  <a:moveTo>
                    <a:pt x="63" y="35"/>
                  </a:moveTo>
                  <a:lnTo>
                    <a:pt x="59" y="38"/>
                  </a:lnTo>
                  <a:lnTo>
                    <a:pt x="56" y="42"/>
                  </a:lnTo>
                  <a:lnTo>
                    <a:pt x="54" y="45"/>
                  </a:lnTo>
                  <a:lnTo>
                    <a:pt x="47" y="47"/>
                  </a:lnTo>
                  <a:lnTo>
                    <a:pt x="35" y="47"/>
                  </a:lnTo>
                  <a:lnTo>
                    <a:pt x="31" y="47"/>
                  </a:lnTo>
                  <a:lnTo>
                    <a:pt x="24" y="42"/>
                  </a:lnTo>
                  <a:lnTo>
                    <a:pt x="12" y="42"/>
                  </a:lnTo>
                  <a:lnTo>
                    <a:pt x="7" y="42"/>
                  </a:lnTo>
                  <a:lnTo>
                    <a:pt x="0" y="40"/>
                  </a:lnTo>
                  <a:lnTo>
                    <a:pt x="3" y="40"/>
                  </a:lnTo>
                  <a:lnTo>
                    <a:pt x="5" y="40"/>
                  </a:lnTo>
                  <a:lnTo>
                    <a:pt x="14" y="35"/>
                  </a:lnTo>
                  <a:lnTo>
                    <a:pt x="28" y="26"/>
                  </a:lnTo>
                  <a:lnTo>
                    <a:pt x="45" y="19"/>
                  </a:lnTo>
                  <a:lnTo>
                    <a:pt x="54" y="10"/>
                  </a:lnTo>
                  <a:lnTo>
                    <a:pt x="61" y="0"/>
                  </a:lnTo>
                  <a:lnTo>
                    <a:pt x="63"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64" name="Freeform 216"/>
            <p:cNvSpPr>
              <a:spLocks/>
            </p:cNvSpPr>
            <p:nvPr/>
          </p:nvSpPr>
          <p:spPr bwMode="auto">
            <a:xfrm>
              <a:off x="3154" y="1337"/>
              <a:ext cx="309" cy="75"/>
            </a:xfrm>
            <a:custGeom>
              <a:avLst/>
              <a:gdLst>
                <a:gd name="T0" fmla="*/ 309 w 309"/>
                <a:gd name="T1" fmla="*/ 7 h 75"/>
                <a:gd name="T2" fmla="*/ 305 w 309"/>
                <a:gd name="T3" fmla="*/ 9 h 75"/>
                <a:gd name="T4" fmla="*/ 298 w 309"/>
                <a:gd name="T5" fmla="*/ 12 h 75"/>
                <a:gd name="T6" fmla="*/ 291 w 309"/>
                <a:gd name="T7" fmla="*/ 12 h 75"/>
                <a:gd name="T8" fmla="*/ 284 w 309"/>
                <a:gd name="T9" fmla="*/ 14 h 75"/>
                <a:gd name="T10" fmla="*/ 221 w 309"/>
                <a:gd name="T11" fmla="*/ 30 h 75"/>
                <a:gd name="T12" fmla="*/ 156 w 309"/>
                <a:gd name="T13" fmla="*/ 44 h 75"/>
                <a:gd name="T14" fmla="*/ 153 w 309"/>
                <a:gd name="T15" fmla="*/ 44 h 75"/>
                <a:gd name="T16" fmla="*/ 149 w 309"/>
                <a:gd name="T17" fmla="*/ 47 h 75"/>
                <a:gd name="T18" fmla="*/ 146 w 309"/>
                <a:gd name="T19" fmla="*/ 47 h 75"/>
                <a:gd name="T20" fmla="*/ 146 w 309"/>
                <a:gd name="T21" fmla="*/ 47 h 75"/>
                <a:gd name="T22" fmla="*/ 128 w 309"/>
                <a:gd name="T23" fmla="*/ 51 h 75"/>
                <a:gd name="T24" fmla="*/ 111 w 309"/>
                <a:gd name="T25" fmla="*/ 54 h 75"/>
                <a:gd name="T26" fmla="*/ 46 w 309"/>
                <a:gd name="T27" fmla="*/ 70 h 75"/>
                <a:gd name="T28" fmla="*/ 32 w 309"/>
                <a:gd name="T29" fmla="*/ 72 h 75"/>
                <a:gd name="T30" fmla="*/ 23 w 309"/>
                <a:gd name="T31" fmla="*/ 75 h 75"/>
                <a:gd name="T32" fmla="*/ 16 w 309"/>
                <a:gd name="T33" fmla="*/ 72 h 75"/>
                <a:gd name="T34" fmla="*/ 9 w 309"/>
                <a:gd name="T35" fmla="*/ 72 h 75"/>
                <a:gd name="T36" fmla="*/ 0 w 309"/>
                <a:gd name="T37" fmla="*/ 70 h 75"/>
                <a:gd name="T38" fmla="*/ 109 w 309"/>
                <a:gd name="T39" fmla="*/ 44 h 75"/>
                <a:gd name="T40" fmla="*/ 218 w 309"/>
                <a:gd name="T41" fmla="*/ 19 h 75"/>
                <a:gd name="T42" fmla="*/ 221 w 309"/>
                <a:gd name="T43" fmla="*/ 19 h 75"/>
                <a:gd name="T44" fmla="*/ 221 w 309"/>
                <a:gd name="T45" fmla="*/ 19 h 75"/>
                <a:gd name="T46" fmla="*/ 246 w 309"/>
                <a:gd name="T47" fmla="*/ 14 h 75"/>
                <a:gd name="T48" fmla="*/ 272 w 309"/>
                <a:gd name="T49" fmla="*/ 7 h 75"/>
                <a:gd name="T50" fmla="*/ 272 w 309"/>
                <a:gd name="T51" fmla="*/ 7 h 75"/>
                <a:gd name="T52" fmla="*/ 277 w 309"/>
                <a:gd name="T53" fmla="*/ 7 h 75"/>
                <a:gd name="T54" fmla="*/ 281 w 309"/>
                <a:gd name="T55" fmla="*/ 5 h 75"/>
                <a:gd name="T56" fmla="*/ 293 w 309"/>
                <a:gd name="T57" fmla="*/ 2 h 75"/>
                <a:gd name="T58" fmla="*/ 302 w 309"/>
                <a:gd name="T59" fmla="*/ 0 h 75"/>
                <a:gd name="T60" fmla="*/ 307 w 309"/>
                <a:gd name="T61" fmla="*/ 2 h 75"/>
                <a:gd name="T62" fmla="*/ 309 w 309"/>
                <a:gd name="T63" fmla="*/ 7 h 7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09"/>
                <a:gd name="T97" fmla="*/ 0 h 75"/>
                <a:gd name="T98" fmla="*/ 309 w 309"/>
                <a:gd name="T99" fmla="*/ 75 h 7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09" h="75">
                  <a:moveTo>
                    <a:pt x="309" y="7"/>
                  </a:moveTo>
                  <a:lnTo>
                    <a:pt x="305" y="9"/>
                  </a:lnTo>
                  <a:lnTo>
                    <a:pt x="298" y="12"/>
                  </a:lnTo>
                  <a:lnTo>
                    <a:pt x="291" y="12"/>
                  </a:lnTo>
                  <a:lnTo>
                    <a:pt x="284" y="14"/>
                  </a:lnTo>
                  <a:lnTo>
                    <a:pt x="221" y="30"/>
                  </a:lnTo>
                  <a:lnTo>
                    <a:pt x="156" y="44"/>
                  </a:lnTo>
                  <a:lnTo>
                    <a:pt x="153" y="44"/>
                  </a:lnTo>
                  <a:lnTo>
                    <a:pt x="149" y="47"/>
                  </a:lnTo>
                  <a:lnTo>
                    <a:pt x="146" y="47"/>
                  </a:lnTo>
                  <a:lnTo>
                    <a:pt x="128" y="51"/>
                  </a:lnTo>
                  <a:lnTo>
                    <a:pt x="111" y="54"/>
                  </a:lnTo>
                  <a:lnTo>
                    <a:pt x="46" y="70"/>
                  </a:lnTo>
                  <a:lnTo>
                    <a:pt x="32" y="72"/>
                  </a:lnTo>
                  <a:lnTo>
                    <a:pt x="23" y="75"/>
                  </a:lnTo>
                  <a:lnTo>
                    <a:pt x="16" y="72"/>
                  </a:lnTo>
                  <a:lnTo>
                    <a:pt x="9" y="72"/>
                  </a:lnTo>
                  <a:lnTo>
                    <a:pt x="0" y="70"/>
                  </a:lnTo>
                  <a:lnTo>
                    <a:pt x="109" y="44"/>
                  </a:lnTo>
                  <a:lnTo>
                    <a:pt x="218" y="19"/>
                  </a:lnTo>
                  <a:lnTo>
                    <a:pt x="221" y="19"/>
                  </a:lnTo>
                  <a:lnTo>
                    <a:pt x="246" y="14"/>
                  </a:lnTo>
                  <a:lnTo>
                    <a:pt x="272" y="7"/>
                  </a:lnTo>
                  <a:lnTo>
                    <a:pt x="277" y="7"/>
                  </a:lnTo>
                  <a:lnTo>
                    <a:pt x="281" y="5"/>
                  </a:lnTo>
                  <a:lnTo>
                    <a:pt x="293" y="2"/>
                  </a:lnTo>
                  <a:lnTo>
                    <a:pt x="302" y="0"/>
                  </a:lnTo>
                  <a:lnTo>
                    <a:pt x="307" y="2"/>
                  </a:lnTo>
                  <a:lnTo>
                    <a:pt x="309" y="7"/>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65" name="Freeform 217"/>
            <p:cNvSpPr>
              <a:spLocks/>
            </p:cNvSpPr>
            <p:nvPr/>
          </p:nvSpPr>
          <p:spPr bwMode="auto">
            <a:xfrm>
              <a:off x="3188" y="1351"/>
              <a:ext cx="280" cy="75"/>
            </a:xfrm>
            <a:custGeom>
              <a:avLst/>
              <a:gdLst>
                <a:gd name="T0" fmla="*/ 277 w 280"/>
                <a:gd name="T1" fmla="*/ 2 h 75"/>
                <a:gd name="T2" fmla="*/ 280 w 280"/>
                <a:gd name="T3" fmla="*/ 7 h 75"/>
                <a:gd name="T4" fmla="*/ 280 w 280"/>
                <a:gd name="T5" fmla="*/ 9 h 75"/>
                <a:gd name="T6" fmla="*/ 277 w 280"/>
                <a:gd name="T7" fmla="*/ 12 h 75"/>
                <a:gd name="T8" fmla="*/ 275 w 280"/>
                <a:gd name="T9" fmla="*/ 12 h 75"/>
                <a:gd name="T10" fmla="*/ 273 w 280"/>
                <a:gd name="T11" fmla="*/ 12 h 75"/>
                <a:gd name="T12" fmla="*/ 254 w 280"/>
                <a:gd name="T13" fmla="*/ 19 h 75"/>
                <a:gd name="T14" fmla="*/ 236 w 280"/>
                <a:gd name="T15" fmla="*/ 21 h 75"/>
                <a:gd name="T16" fmla="*/ 233 w 280"/>
                <a:gd name="T17" fmla="*/ 23 h 75"/>
                <a:gd name="T18" fmla="*/ 233 w 280"/>
                <a:gd name="T19" fmla="*/ 21 h 75"/>
                <a:gd name="T20" fmla="*/ 182 w 280"/>
                <a:gd name="T21" fmla="*/ 35 h 75"/>
                <a:gd name="T22" fmla="*/ 119 w 280"/>
                <a:gd name="T23" fmla="*/ 49 h 75"/>
                <a:gd name="T24" fmla="*/ 56 w 280"/>
                <a:gd name="T25" fmla="*/ 63 h 75"/>
                <a:gd name="T26" fmla="*/ 28 w 280"/>
                <a:gd name="T27" fmla="*/ 70 h 75"/>
                <a:gd name="T28" fmla="*/ 0 w 280"/>
                <a:gd name="T29" fmla="*/ 75 h 75"/>
                <a:gd name="T30" fmla="*/ 0 w 280"/>
                <a:gd name="T31" fmla="*/ 63 h 75"/>
                <a:gd name="T32" fmla="*/ 3 w 280"/>
                <a:gd name="T33" fmla="*/ 63 h 75"/>
                <a:gd name="T34" fmla="*/ 5 w 280"/>
                <a:gd name="T35" fmla="*/ 63 h 75"/>
                <a:gd name="T36" fmla="*/ 7 w 280"/>
                <a:gd name="T37" fmla="*/ 61 h 75"/>
                <a:gd name="T38" fmla="*/ 10 w 280"/>
                <a:gd name="T39" fmla="*/ 61 h 75"/>
                <a:gd name="T40" fmla="*/ 17 w 280"/>
                <a:gd name="T41" fmla="*/ 58 h 75"/>
                <a:gd name="T42" fmla="*/ 24 w 280"/>
                <a:gd name="T43" fmla="*/ 56 h 75"/>
                <a:gd name="T44" fmla="*/ 49 w 280"/>
                <a:gd name="T45" fmla="*/ 51 h 75"/>
                <a:gd name="T46" fmla="*/ 73 w 280"/>
                <a:gd name="T47" fmla="*/ 44 h 75"/>
                <a:gd name="T48" fmla="*/ 98 w 280"/>
                <a:gd name="T49" fmla="*/ 40 h 75"/>
                <a:gd name="T50" fmla="*/ 122 w 280"/>
                <a:gd name="T51" fmla="*/ 35 h 75"/>
                <a:gd name="T52" fmla="*/ 126 w 280"/>
                <a:gd name="T53" fmla="*/ 33 h 75"/>
                <a:gd name="T54" fmla="*/ 131 w 280"/>
                <a:gd name="T55" fmla="*/ 33 h 75"/>
                <a:gd name="T56" fmla="*/ 277 w 280"/>
                <a:gd name="T57" fmla="*/ 0 h 75"/>
                <a:gd name="T58" fmla="*/ 277 w 280"/>
                <a:gd name="T59" fmla="*/ 2 h 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80"/>
                <a:gd name="T91" fmla="*/ 0 h 75"/>
                <a:gd name="T92" fmla="*/ 280 w 280"/>
                <a:gd name="T93" fmla="*/ 75 h 7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80" h="75">
                  <a:moveTo>
                    <a:pt x="277" y="2"/>
                  </a:moveTo>
                  <a:lnTo>
                    <a:pt x="280" y="7"/>
                  </a:lnTo>
                  <a:lnTo>
                    <a:pt x="280" y="9"/>
                  </a:lnTo>
                  <a:lnTo>
                    <a:pt x="277" y="12"/>
                  </a:lnTo>
                  <a:lnTo>
                    <a:pt x="275" y="12"/>
                  </a:lnTo>
                  <a:lnTo>
                    <a:pt x="273" y="12"/>
                  </a:lnTo>
                  <a:lnTo>
                    <a:pt x="254" y="19"/>
                  </a:lnTo>
                  <a:lnTo>
                    <a:pt x="236" y="21"/>
                  </a:lnTo>
                  <a:lnTo>
                    <a:pt x="233" y="23"/>
                  </a:lnTo>
                  <a:lnTo>
                    <a:pt x="233" y="21"/>
                  </a:lnTo>
                  <a:lnTo>
                    <a:pt x="182" y="35"/>
                  </a:lnTo>
                  <a:lnTo>
                    <a:pt x="119" y="49"/>
                  </a:lnTo>
                  <a:lnTo>
                    <a:pt x="56" y="63"/>
                  </a:lnTo>
                  <a:lnTo>
                    <a:pt x="28" y="70"/>
                  </a:lnTo>
                  <a:lnTo>
                    <a:pt x="0" y="75"/>
                  </a:lnTo>
                  <a:lnTo>
                    <a:pt x="0" y="63"/>
                  </a:lnTo>
                  <a:lnTo>
                    <a:pt x="3" y="63"/>
                  </a:lnTo>
                  <a:lnTo>
                    <a:pt x="5" y="63"/>
                  </a:lnTo>
                  <a:lnTo>
                    <a:pt x="7" y="61"/>
                  </a:lnTo>
                  <a:lnTo>
                    <a:pt x="10" y="61"/>
                  </a:lnTo>
                  <a:lnTo>
                    <a:pt x="17" y="58"/>
                  </a:lnTo>
                  <a:lnTo>
                    <a:pt x="24" y="56"/>
                  </a:lnTo>
                  <a:lnTo>
                    <a:pt x="49" y="51"/>
                  </a:lnTo>
                  <a:lnTo>
                    <a:pt x="73" y="44"/>
                  </a:lnTo>
                  <a:lnTo>
                    <a:pt x="98" y="40"/>
                  </a:lnTo>
                  <a:lnTo>
                    <a:pt x="122" y="35"/>
                  </a:lnTo>
                  <a:lnTo>
                    <a:pt x="126" y="33"/>
                  </a:lnTo>
                  <a:lnTo>
                    <a:pt x="131" y="33"/>
                  </a:lnTo>
                  <a:lnTo>
                    <a:pt x="277" y="0"/>
                  </a:lnTo>
                  <a:lnTo>
                    <a:pt x="277" y="2"/>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66" name="Freeform 218"/>
            <p:cNvSpPr>
              <a:spLocks/>
            </p:cNvSpPr>
            <p:nvPr/>
          </p:nvSpPr>
          <p:spPr bwMode="auto">
            <a:xfrm>
              <a:off x="3796" y="1360"/>
              <a:ext cx="49" cy="112"/>
            </a:xfrm>
            <a:custGeom>
              <a:avLst/>
              <a:gdLst>
                <a:gd name="T0" fmla="*/ 44 w 49"/>
                <a:gd name="T1" fmla="*/ 7 h 112"/>
                <a:gd name="T2" fmla="*/ 44 w 49"/>
                <a:gd name="T3" fmla="*/ 14 h 112"/>
                <a:gd name="T4" fmla="*/ 44 w 49"/>
                <a:gd name="T5" fmla="*/ 21 h 112"/>
                <a:gd name="T6" fmla="*/ 47 w 49"/>
                <a:gd name="T7" fmla="*/ 26 h 112"/>
                <a:gd name="T8" fmla="*/ 47 w 49"/>
                <a:gd name="T9" fmla="*/ 31 h 112"/>
                <a:gd name="T10" fmla="*/ 47 w 49"/>
                <a:gd name="T11" fmla="*/ 33 h 112"/>
                <a:gd name="T12" fmla="*/ 47 w 49"/>
                <a:gd name="T13" fmla="*/ 35 h 112"/>
                <a:gd name="T14" fmla="*/ 49 w 49"/>
                <a:gd name="T15" fmla="*/ 38 h 112"/>
                <a:gd name="T16" fmla="*/ 47 w 49"/>
                <a:gd name="T17" fmla="*/ 40 h 112"/>
                <a:gd name="T18" fmla="*/ 47 w 49"/>
                <a:gd name="T19" fmla="*/ 47 h 112"/>
                <a:gd name="T20" fmla="*/ 49 w 49"/>
                <a:gd name="T21" fmla="*/ 56 h 112"/>
                <a:gd name="T22" fmla="*/ 49 w 49"/>
                <a:gd name="T23" fmla="*/ 66 h 112"/>
                <a:gd name="T24" fmla="*/ 47 w 49"/>
                <a:gd name="T25" fmla="*/ 73 h 112"/>
                <a:gd name="T26" fmla="*/ 44 w 49"/>
                <a:gd name="T27" fmla="*/ 80 h 112"/>
                <a:gd name="T28" fmla="*/ 42 w 49"/>
                <a:gd name="T29" fmla="*/ 87 h 112"/>
                <a:gd name="T30" fmla="*/ 37 w 49"/>
                <a:gd name="T31" fmla="*/ 103 h 112"/>
                <a:gd name="T32" fmla="*/ 35 w 49"/>
                <a:gd name="T33" fmla="*/ 110 h 112"/>
                <a:gd name="T34" fmla="*/ 30 w 49"/>
                <a:gd name="T35" fmla="*/ 112 h 112"/>
                <a:gd name="T36" fmla="*/ 28 w 49"/>
                <a:gd name="T37" fmla="*/ 93 h 112"/>
                <a:gd name="T38" fmla="*/ 23 w 49"/>
                <a:gd name="T39" fmla="*/ 75 h 112"/>
                <a:gd name="T40" fmla="*/ 21 w 49"/>
                <a:gd name="T41" fmla="*/ 73 h 112"/>
                <a:gd name="T42" fmla="*/ 16 w 49"/>
                <a:gd name="T43" fmla="*/ 73 h 112"/>
                <a:gd name="T44" fmla="*/ 14 w 49"/>
                <a:gd name="T45" fmla="*/ 75 h 112"/>
                <a:gd name="T46" fmla="*/ 14 w 49"/>
                <a:gd name="T47" fmla="*/ 77 h 112"/>
                <a:gd name="T48" fmla="*/ 14 w 49"/>
                <a:gd name="T49" fmla="*/ 84 h 112"/>
                <a:gd name="T50" fmla="*/ 16 w 49"/>
                <a:gd name="T51" fmla="*/ 100 h 112"/>
                <a:gd name="T52" fmla="*/ 12 w 49"/>
                <a:gd name="T53" fmla="*/ 100 h 112"/>
                <a:gd name="T54" fmla="*/ 7 w 49"/>
                <a:gd name="T55" fmla="*/ 96 h 112"/>
                <a:gd name="T56" fmla="*/ 2 w 49"/>
                <a:gd name="T57" fmla="*/ 87 h 112"/>
                <a:gd name="T58" fmla="*/ 0 w 49"/>
                <a:gd name="T59" fmla="*/ 80 h 112"/>
                <a:gd name="T60" fmla="*/ 0 w 49"/>
                <a:gd name="T61" fmla="*/ 73 h 112"/>
                <a:gd name="T62" fmla="*/ 5 w 49"/>
                <a:gd name="T63" fmla="*/ 68 h 112"/>
                <a:gd name="T64" fmla="*/ 9 w 49"/>
                <a:gd name="T65" fmla="*/ 63 h 112"/>
                <a:gd name="T66" fmla="*/ 12 w 49"/>
                <a:gd name="T67" fmla="*/ 59 h 112"/>
                <a:gd name="T68" fmla="*/ 16 w 49"/>
                <a:gd name="T69" fmla="*/ 54 h 112"/>
                <a:gd name="T70" fmla="*/ 21 w 49"/>
                <a:gd name="T71" fmla="*/ 47 h 112"/>
                <a:gd name="T72" fmla="*/ 26 w 49"/>
                <a:gd name="T73" fmla="*/ 42 h 112"/>
                <a:gd name="T74" fmla="*/ 33 w 49"/>
                <a:gd name="T75" fmla="*/ 28 h 112"/>
                <a:gd name="T76" fmla="*/ 37 w 49"/>
                <a:gd name="T77" fmla="*/ 24 h 112"/>
                <a:gd name="T78" fmla="*/ 40 w 49"/>
                <a:gd name="T79" fmla="*/ 17 h 112"/>
                <a:gd name="T80" fmla="*/ 37 w 49"/>
                <a:gd name="T81" fmla="*/ 12 h 112"/>
                <a:gd name="T82" fmla="*/ 40 w 49"/>
                <a:gd name="T83" fmla="*/ 7 h 112"/>
                <a:gd name="T84" fmla="*/ 44 w 49"/>
                <a:gd name="T85" fmla="*/ 0 h 112"/>
                <a:gd name="T86" fmla="*/ 44 w 49"/>
                <a:gd name="T87" fmla="*/ 5 h 112"/>
                <a:gd name="T88" fmla="*/ 44 w 49"/>
                <a:gd name="T89" fmla="*/ 7 h 11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9"/>
                <a:gd name="T136" fmla="*/ 0 h 112"/>
                <a:gd name="T137" fmla="*/ 49 w 49"/>
                <a:gd name="T138" fmla="*/ 112 h 11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9" h="112">
                  <a:moveTo>
                    <a:pt x="44" y="7"/>
                  </a:moveTo>
                  <a:lnTo>
                    <a:pt x="44" y="14"/>
                  </a:lnTo>
                  <a:lnTo>
                    <a:pt x="44" y="21"/>
                  </a:lnTo>
                  <a:lnTo>
                    <a:pt x="47" y="26"/>
                  </a:lnTo>
                  <a:lnTo>
                    <a:pt x="47" y="31"/>
                  </a:lnTo>
                  <a:lnTo>
                    <a:pt x="47" y="33"/>
                  </a:lnTo>
                  <a:lnTo>
                    <a:pt x="47" y="35"/>
                  </a:lnTo>
                  <a:lnTo>
                    <a:pt x="49" y="38"/>
                  </a:lnTo>
                  <a:lnTo>
                    <a:pt x="47" y="40"/>
                  </a:lnTo>
                  <a:lnTo>
                    <a:pt x="47" y="47"/>
                  </a:lnTo>
                  <a:lnTo>
                    <a:pt x="49" y="56"/>
                  </a:lnTo>
                  <a:lnTo>
                    <a:pt x="49" y="66"/>
                  </a:lnTo>
                  <a:lnTo>
                    <a:pt x="47" y="73"/>
                  </a:lnTo>
                  <a:lnTo>
                    <a:pt x="44" y="80"/>
                  </a:lnTo>
                  <a:lnTo>
                    <a:pt x="42" y="87"/>
                  </a:lnTo>
                  <a:lnTo>
                    <a:pt x="37" y="103"/>
                  </a:lnTo>
                  <a:lnTo>
                    <a:pt x="35" y="110"/>
                  </a:lnTo>
                  <a:lnTo>
                    <a:pt x="30" y="112"/>
                  </a:lnTo>
                  <a:lnTo>
                    <a:pt x="28" y="93"/>
                  </a:lnTo>
                  <a:lnTo>
                    <a:pt x="23" y="75"/>
                  </a:lnTo>
                  <a:lnTo>
                    <a:pt x="21" y="73"/>
                  </a:lnTo>
                  <a:lnTo>
                    <a:pt x="16" y="73"/>
                  </a:lnTo>
                  <a:lnTo>
                    <a:pt x="14" y="75"/>
                  </a:lnTo>
                  <a:lnTo>
                    <a:pt x="14" y="77"/>
                  </a:lnTo>
                  <a:lnTo>
                    <a:pt x="14" y="84"/>
                  </a:lnTo>
                  <a:lnTo>
                    <a:pt x="16" y="100"/>
                  </a:lnTo>
                  <a:lnTo>
                    <a:pt x="12" y="100"/>
                  </a:lnTo>
                  <a:lnTo>
                    <a:pt x="7" y="96"/>
                  </a:lnTo>
                  <a:lnTo>
                    <a:pt x="2" y="87"/>
                  </a:lnTo>
                  <a:lnTo>
                    <a:pt x="0" y="80"/>
                  </a:lnTo>
                  <a:lnTo>
                    <a:pt x="0" y="73"/>
                  </a:lnTo>
                  <a:lnTo>
                    <a:pt x="5" y="68"/>
                  </a:lnTo>
                  <a:lnTo>
                    <a:pt x="9" y="63"/>
                  </a:lnTo>
                  <a:lnTo>
                    <a:pt x="12" y="59"/>
                  </a:lnTo>
                  <a:lnTo>
                    <a:pt x="16" y="54"/>
                  </a:lnTo>
                  <a:lnTo>
                    <a:pt x="21" y="47"/>
                  </a:lnTo>
                  <a:lnTo>
                    <a:pt x="26" y="42"/>
                  </a:lnTo>
                  <a:lnTo>
                    <a:pt x="33" y="28"/>
                  </a:lnTo>
                  <a:lnTo>
                    <a:pt x="37" y="24"/>
                  </a:lnTo>
                  <a:lnTo>
                    <a:pt x="40" y="17"/>
                  </a:lnTo>
                  <a:lnTo>
                    <a:pt x="37" y="12"/>
                  </a:lnTo>
                  <a:lnTo>
                    <a:pt x="40" y="7"/>
                  </a:lnTo>
                  <a:lnTo>
                    <a:pt x="44" y="0"/>
                  </a:lnTo>
                  <a:lnTo>
                    <a:pt x="44" y="5"/>
                  </a:lnTo>
                  <a:lnTo>
                    <a:pt x="44"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67" name="Freeform 219"/>
            <p:cNvSpPr>
              <a:spLocks/>
            </p:cNvSpPr>
            <p:nvPr/>
          </p:nvSpPr>
          <p:spPr bwMode="auto">
            <a:xfrm>
              <a:off x="3507" y="1372"/>
              <a:ext cx="180" cy="130"/>
            </a:xfrm>
            <a:custGeom>
              <a:avLst/>
              <a:gdLst>
                <a:gd name="T0" fmla="*/ 131 w 180"/>
                <a:gd name="T1" fmla="*/ 7 h 130"/>
                <a:gd name="T2" fmla="*/ 140 w 180"/>
                <a:gd name="T3" fmla="*/ 9 h 130"/>
                <a:gd name="T4" fmla="*/ 149 w 180"/>
                <a:gd name="T5" fmla="*/ 12 h 130"/>
                <a:gd name="T6" fmla="*/ 161 w 180"/>
                <a:gd name="T7" fmla="*/ 14 h 130"/>
                <a:gd name="T8" fmla="*/ 173 w 180"/>
                <a:gd name="T9" fmla="*/ 14 h 130"/>
                <a:gd name="T10" fmla="*/ 175 w 180"/>
                <a:gd name="T11" fmla="*/ 19 h 130"/>
                <a:gd name="T12" fmla="*/ 175 w 180"/>
                <a:gd name="T13" fmla="*/ 21 h 130"/>
                <a:gd name="T14" fmla="*/ 175 w 180"/>
                <a:gd name="T15" fmla="*/ 21 h 130"/>
                <a:gd name="T16" fmla="*/ 175 w 180"/>
                <a:gd name="T17" fmla="*/ 30 h 130"/>
                <a:gd name="T18" fmla="*/ 173 w 180"/>
                <a:gd name="T19" fmla="*/ 54 h 130"/>
                <a:gd name="T20" fmla="*/ 175 w 180"/>
                <a:gd name="T21" fmla="*/ 68 h 130"/>
                <a:gd name="T22" fmla="*/ 177 w 180"/>
                <a:gd name="T23" fmla="*/ 79 h 130"/>
                <a:gd name="T24" fmla="*/ 180 w 180"/>
                <a:gd name="T25" fmla="*/ 88 h 130"/>
                <a:gd name="T26" fmla="*/ 180 w 180"/>
                <a:gd name="T27" fmla="*/ 93 h 130"/>
                <a:gd name="T28" fmla="*/ 180 w 180"/>
                <a:gd name="T29" fmla="*/ 98 h 130"/>
                <a:gd name="T30" fmla="*/ 161 w 180"/>
                <a:gd name="T31" fmla="*/ 95 h 130"/>
                <a:gd name="T32" fmla="*/ 145 w 180"/>
                <a:gd name="T33" fmla="*/ 93 h 130"/>
                <a:gd name="T34" fmla="*/ 138 w 180"/>
                <a:gd name="T35" fmla="*/ 95 h 130"/>
                <a:gd name="T36" fmla="*/ 131 w 180"/>
                <a:gd name="T37" fmla="*/ 93 h 130"/>
                <a:gd name="T38" fmla="*/ 126 w 180"/>
                <a:gd name="T39" fmla="*/ 93 h 130"/>
                <a:gd name="T40" fmla="*/ 119 w 180"/>
                <a:gd name="T41" fmla="*/ 93 h 130"/>
                <a:gd name="T42" fmla="*/ 105 w 180"/>
                <a:gd name="T43" fmla="*/ 91 h 130"/>
                <a:gd name="T44" fmla="*/ 80 w 180"/>
                <a:gd name="T45" fmla="*/ 102 h 130"/>
                <a:gd name="T46" fmla="*/ 73 w 180"/>
                <a:gd name="T47" fmla="*/ 107 h 130"/>
                <a:gd name="T48" fmla="*/ 63 w 180"/>
                <a:gd name="T49" fmla="*/ 109 h 130"/>
                <a:gd name="T50" fmla="*/ 54 w 180"/>
                <a:gd name="T51" fmla="*/ 116 h 130"/>
                <a:gd name="T52" fmla="*/ 45 w 180"/>
                <a:gd name="T53" fmla="*/ 121 h 130"/>
                <a:gd name="T54" fmla="*/ 24 w 180"/>
                <a:gd name="T55" fmla="*/ 130 h 130"/>
                <a:gd name="T56" fmla="*/ 19 w 180"/>
                <a:gd name="T57" fmla="*/ 119 h 130"/>
                <a:gd name="T58" fmla="*/ 14 w 180"/>
                <a:gd name="T59" fmla="*/ 105 h 130"/>
                <a:gd name="T60" fmla="*/ 3 w 180"/>
                <a:gd name="T61" fmla="*/ 75 h 130"/>
                <a:gd name="T62" fmla="*/ 0 w 180"/>
                <a:gd name="T63" fmla="*/ 56 h 130"/>
                <a:gd name="T64" fmla="*/ 0 w 180"/>
                <a:gd name="T65" fmla="*/ 37 h 130"/>
                <a:gd name="T66" fmla="*/ 12 w 180"/>
                <a:gd name="T67" fmla="*/ 37 h 130"/>
                <a:gd name="T68" fmla="*/ 17 w 180"/>
                <a:gd name="T69" fmla="*/ 37 h 130"/>
                <a:gd name="T70" fmla="*/ 24 w 180"/>
                <a:gd name="T71" fmla="*/ 40 h 130"/>
                <a:gd name="T72" fmla="*/ 40 w 180"/>
                <a:gd name="T73" fmla="*/ 42 h 130"/>
                <a:gd name="T74" fmla="*/ 49 w 180"/>
                <a:gd name="T75" fmla="*/ 44 h 130"/>
                <a:gd name="T76" fmla="*/ 59 w 180"/>
                <a:gd name="T77" fmla="*/ 49 h 130"/>
                <a:gd name="T78" fmla="*/ 63 w 180"/>
                <a:gd name="T79" fmla="*/ 51 h 130"/>
                <a:gd name="T80" fmla="*/ 68 w 180"/>
                <a:gd name="T81" fmla="*/ 54 h 130"/>
                <a:gd name="T82" fmla="*/ 73 w 180"/>
                <a:gd name="T83" fmla="*/ 51 h 130"/>
                <a:gd name="T84" fmla="*/ 73 w 180"/>
                <a:gd name="T85" fmla="*/ 49 h 130"/>
                <a:gd name="T86" fmla="*/ 75 w 180"/>
                <a:gd name="T87" fmla="*/ 42 h 130"/>
                <a:gd name="T88" fmla="*/ 80 w 180"/>
                <a:gd name="T89" fmla="*/ 23 h 130"/>
                <a:gd name="T90" fmla="*/ 82 w 180"/>
                <a:gd name="T91" fmla="*/ 5 h 130"/>
                <a:gd name="T92" fmla="*/ 98 w 180"/>
                <a:gd name="T93" fmla="*/ 0 h 130"/>
                <a:gd name="T94" fmla="*/ 107 w 180"/>
                <a:gd name="T95" fmla="*/ 0 h 130"/>
                <a:gd name="T96" fmla="*/ 114 w 180"/>
                <a:gd name="T97" fmla="*/ 5 h 130"/>
                <a:gd name="T98" fmla="*/ 124 w 180"/>
                <a:gd name="T99" fmla="*/ 7 h 130"/>
                <a:gd name="T100" fmla="*/ 131 w 180"/>
                <a:gd name="T101" fmla="*/ 7 h 13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0"/>
                <a:gd name="T154" fmla="*/ 0 h 130"/>
                <a:gd name="T155" fmla="*/ 180 w 180"/>
                <a:gd name="T156" fmla="*/ 130 h 13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0" h="130">
                  <a:moveTo>
                    <a:pt x="131" y="7"/>
                  </a:moveTo>
                  <a:lnTo>
                    <a:pt x="140" y="9"/>
                  </a:lnTo>
                  <a:lnTo>
                    <a:pt x="149" y="12"/>
                  </a:lnTo>
                  <a:lnTo>
                    <a:pt x="161" y="14"/>
                  </a:lnTo>
                  <a:lnTo>
                    <a:pt x="173" y="14"/>
                  </a:lnTo>
                  <a:lnTo>
                    <a:pt x="175" y="19"/>
                  </a:lnTo>
                  <a:lnTo>
                    <a:pt x="175" y="21"/>
                  </a:lnTo>
                  <a:lnTo>
                    <a:pt x="175" y="30"/>
                  </a:lnTo>
                  <a:lnTo>
                    <a:pt x="173" y="54"/>
                  </a:lnTo>
                  <a:lnTo>
                    <a:pt x="175" y="68"/>
                  </a:lnTo>
                  <a:lnTo>
                    <a:pt x="177" y="79"/>
                  </a:lnTo>
                  <a:lnTo>
                    <a:pt x="180" y="88"/>
                  </a:lnTo>
                  <a:lnTo>
                    <a:pt x="180" y="93"/>
                  </a:lnTo>
                  <a:lnTo>
                    <a:pt x="180" y="98"/>
                  </a:lnTo>
                  <a:lnTo>
                    <a:pt x="161" y="95"/>
                  </a:lnTo>
                  <a:lnTo>
                    <a:pt x="145" y="93"/>
                  </a:lnTo>
                  <a:lnTo>
                    <a:pt x="138" y="95"/>
                  </a:lnTo>
                  <a:lnTo>
                    <a:pt x="131" y="93"/>
                  </a:lnTo>
                  <a:lnTo>
                    <a:pt x="126" y="93"/>
                  </a:lnTo>
                  <a:lnTo>
                    <a:pt x="119" y="93"/>
                  </a:lnTo>
                  <a:lnTo>
                    <a:pt x="105" y="91"/>
                  </a:lnTo>
                  <a:lnTo>
                    <a:pt x="80" y="102"/>
                  </a:lnTo>
                  <a:lnTo>
                    <a:pt x="73" y="107"/>
                  </a:lnTo>
                  <a:lnTo>
                    <a:pt x="63" y="109"/>
                  </a:lnTo>
                  <a:lnTo>
                    <a:pt x="54" y="116"/>
                  </a:lnTo>
                  <a:lnTo>
                    <a:pt x="45" y="121"/>
                  </a:lnTo>
                  <a:lnTo>
                    <a:pt x="24" y="130"/>
                  </a:lnTo>
                  <a:lnTo>
                    <a:pt x="19" y="119"/>
                  </a:lnTo>
                  <a:lnTo>
                    <a:pt x="14" y="105"/>
                  </a:lnTo>
                  <a:lnTo>
                    <a:pt x="3" y="75"/>
                  </a:lnTo>
                  <a:lnTo>
                    <a:pt x="0" y="56"/>
                  </a:lnTo>
                  <a:lnTo>
                    <a:pt x="0" y="37"/>
                  </a:lnTo>
                  <a:lnTo>
                    <a:pt x="12" y="37"/>
                  </a:lnTo>
                  <a:lnTo>
                    <a:pt x="17" y="37"/>
                  </a:lnTo>
                  <a:lnTo>
                    <a:pt x="24" y="40"/>
                  </a:lnTo>
                  <a:lnTo>
                    <a:pt x="40" y="42"/>
                  </a:lnTo>
                  <a:lnTo>
                    <a:pt x="49" y="44"/>
                  </a:lnTo>
                  <a:lnTo>
                    <a:pt x="59" y="49"/>
                  </a:lnTo>
                  <a:lnTo>
                    <a:pt x="63" y="51"/>
                  </a:lnTo>
                  <a:lnTo>
                    <a:pt x="68" y="54"/>
                  </a:lnTo>
                  <a:lnTo>
                    <a:pt x="73" y="51"/>
                  </a:lnTo>
                  <a:lnTo>
                    <a:pt x="73" y="49"/>
                  </a:lnTo>
                  <a:lnTo>
                    <a:pt x="75" y="42"/>
                  </a:lnTo>
                  <a:lnTo>
                    <a:pt x="80" y="23"/>
                  </a:lnTo>
                  <a:lnTo>
                    <a:pt x="82" y="5"/>
                  </a:lnTo>
                  <a:lnTo>
                    <a:pt x="98" y="0"/>
                  </a:lnTo>
                  <a:lnTo>
                    <a:pt x="107" y="0"/>
                  </a:lnTo>
                  <a:lnTo>
                    <a:pt x="114" y="5"/>
                  </a:lnTo>
                  <a:lnTo>
                    <a:pt x="124" y="7"/>
                  </a:lnTo>
                  <a:lnTo>
                    <a:pt x="131" y="7"/>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68" name="Freeform 220"/>
            <p:cNvSpPr>
              <a:spLocks/>
            </p:cNvSpPr>
            <p:nvPr/>
          </p:nvSpPr>
          <p:spPr bwMode="auto">
            <a:xfrm>
              <a:off x="4175" y="1402"/>
              <a:ext cx="96" cy="47"/>
            </a:xfrm>
            <a:custGeom>
              <a:avLst/>
              <a:gdLst>
                <a:gd name="T0" fmla="*/ 96 w 96"/>
                <a:gd name="T1" fmla="*/ 10 h 47"/>
                <a:gd name="T2" fmla="*/ 80 w 96"/>
                <a:gd name="T3" fmla="*/ 14 h 47"/>
                <a:gd name="T4" fmla="*/ 66 w 96"/>
                <a:gd name="T5" fmla="*/ 17 h 47"/>
                <a:gd name="T6" fmla="*/ 63 w 96"/>
                <a:gd name="T7" fmla="*/ 19 h 47"/>
                <a:gd name="T8" fmla="*/ 63 w 96"/>
                <a:gd name="T9" fmla="*/ 19 h 47"/>
                <a:gd name="T10" fmla="*/ 49 w 96"/>
                <a:gd name="T11" fmla="*/ 21 h 47"/>
                <a:gd name="T12" fmla="*/ 40 w 96"/>
                <a:gd name="T13" fmla="*/ 28 h 47"/>
                <a:gd name="T14" fmla="*/ 31 w 96"/>
                <a:gd name="T15" fmla="*/ 33 h 47"/>
                <a:gd name="T16" fmla="*/ 19 w 96"/>
                <a:gd name="T17" fmla="*/ 38 h 47"/>
                <a:gd name="T18" fmla="*/ 12 w 96"/>
                <a:gd name="T19" fmla="*/ 42 h 47"/>
                <a:gd name="T20" fmla="*/ 7 w 96"/>
                <a:gd name="T21" fmla="*/ 45 h 47"/>
                <a:gd name="T22" fmla="*/ 3 w 96"/>
                <a:gd name="T23" fmla="*/ 45 h 47"/>
                <a:gd name="T24" fmla="*/ 0 w 96"/>
                <a:gd name="T25" fmla="*/ 47 h 47"/>
                <a:gd name="T26" fmla="*/ 0 w 96"/>
                <a:gd name="T27" fmla="*/ 40 h 47"/>
                <a:gd name="T28" fmla="*/ 3 w 96"/>
                <a:gd name="T29" fmla="*/ 33 h 47"/>
                <a:gd name="T30" fmla="*/ 21 w 96"/>
                <a:gd name="T31" fmla="*/ 26 h 47"/>
                <a:gd name="T32" fmla="*/ 28 w 96"/>
                <a:gd name="T33" fmla="*/ 21 h 47"/>
                <a:gd name="T34" fmla="*/ 38 w 96"/>
                <a:gd name="T35" fmla="*/ 14 h 47"/>
                <a:gd name="T36" fmla="*/ 40 w 96"/>
                <a:gd name="T37" fmla="*/ 14 h 47"/>
                <a:gd name="T38" fmla="*/ 45 w 96"/>
                <a:gd name="T39" fmla="*/ 12 h 47"/>
                <a:gd name="T40" fmla="*/ 47 w 96"/>
                <a:gd name="T41" fmla="*/ 12 h 47"/>
                <a:gd name="T42" fmla="*/ 49 w 96"/>
                <a:gd name="T43" fmla="*/ 12 h 47"/>
                <a:gd name="T44" fmla="*/ 52 w 96"/>
                <a:gd name="T45" fmla="*/ 10 h 47"/>
                <a:gd name="T46" fmla="*/ 54 w 96"/>
                <a:gd name="T47" fmla="*/ 10 h 47"/>
                <a:gd name="T48" fmla="*/ 59 w 96"/>
                <a:gd name="T49" fmla="*/ 7 h 47"/>
                <a:gd name="T50" fmla="*/ 70 w 96"/>
                <a:gd name="T51" fmla="*/ 3 h 47"/>
                <a:gd name="T52" fmla="*/ 75 w 96"/>
                <a:gd name="T53" fmla="*/ 3 h 47"/>
                <a:gd name="T54" fmla="*/ 77 w 96"/>
                <a:gd name="T55" fmla="*/ 3 h 47"/>
                <a:gd name="T56" fmla="*/ 77 w 96"/>
                <a:gd name="T57" fmla="*/ 0 h 47"/>
                <a:gd name="T58" fmla="*/ 84 w 96"/>
                <a:gd name="T59" fmla="*/ 0 h 47"/>
                <a:gd name="T60" fmla="*/ 87 w 96"/>
                <a:gd name="T61" fmla="*/ 3 h 47"/>
                <a:gd name="T62" fmla="*/ 91 w 96"/>
                <a:gd name="T63" fmla="*/ 7 h 47"/>
                <a:gd name="T64" fmla="*/ 96 w 96"/>
                <a:gd name="T65" fmla="*/ 10 h 4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6"/>
                <a:gd name="T100" fmla="*/ 0 h 47"/>
                <a:gd name="T101" fmla="*/ 96 w 96"/>
                <a:gd name="T102" fmla="*/ 47 h 4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6" h="47">
                  <a:moveTo>
                    <a:pt x="96" y="10"/>
                  </a:moveTo>
                  <a:lnTo>
                    <a:pt x="80" y="14"/>
                  </a:lnTo>
                  <a:lnTo>
                    <a:pt x="66" y="17"/>
                  </a:lnTo>
                  <a:lnTo>
                    <a:pt x="63" y="19"/>
                  </a:lnTo>
                  <a:lnTo>
                    <a:pt x="49" y="21"/>
                  </a:lnTo>
                  <a:lnTo>
                    <a:pt x="40" y="28"/>
                  </a:lnTo>
                  <a:lnTo>
                    <a:pt x="31" y="33"/>
                  </a:lnTo>
                  <a:lnTo>
                    <a:pt x="19" y="38"/>
                  </a:lnTo>
                  <a:lnTo>
                    <a:pt x="12" y="42"/>
                  </a:lnTo>
                  <a:lnTo>
                    <a:pt x="7" y="45"/>
                  </a:lnTo>
                  <a:lnTo>
                    <a:pt x="3" y="45"/>
                  </a:lnTo>
                  <a:lnTo>
                    <a:pt x="0" y="47"/>
                  </a:lnTo>
                  <a:lnTo>
                    <a:pt x="0" y="40"/>
                  </a:lnTo>
                  <a:lnTo>
                    <a:pt x="3" y="33"/>
                  </a:lnTo>
                  <a:lnTo>
                    <a:pt x="21" y="26"/>
                  </a:lnTo>
                  <a:lnTo>
                    <a:pt x="28" y="21"/>
                  </a:lnTo>
                  <a:lnTo>
                    <a:pt x="38" y="14"/>
                  </a:lnTo>
                  <a:lnTo>
                    <a:pt x="40" y="14"/>
                  </a:lnTo>
                  <a:lnTo>
                    <a:pt x="45" y="12"/>
                  </a:lnTo>
                  <a:lnTo>
                    <a:pt x="47" y="12"/>
                  </a:lnTo>
                  <a:lnTo>
                    <a:pt x="49" y="12"/>
                  </a:lnTo>
                  <a:lnTo>
                    <a:pt x="52" y="10"/>
                  </a:lnTo>
                  <a:lnTo>
                    <a:pt x="54" y="10"/>
                  </a:lnTo>
                  <a:lnTo>
                    <a:pt x="59" y="7"/>
                  </a:lnTo>
                  <a:lnTo>
                    <a:pt x="70" y="3"/>
                  </a:lnTo>
                  <a:lnTo>
                    <a:pt x="75" y="3"/>
                  </a:lnTo>
                  <a:lnTo>
                    <a:pt x="77" y="3"/>
                  </a:lnTo>
                  <a:lnTo>
                    <a:pt x="77" y="0"/>
                  </a:lnTo>
                  <a:lnTo>
                    <a:pt x="84" y="0"/>
                  </a:lnTo>
                  <a:lnTo>
                    <a:pt x="87" y="3"/>
                  </a:lnTo>
                  <a:lnTo>
                    <a:pt x="91" y="7"/>
                  </a:lnTo>
                  <a:lnTo>
                    <a:pt x="96"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69" name="Freeform 221"/>
            <p:cNvSpPr>
              <a:spLocks/>
            </p:cNvSpPr>
            <p:nvPr/>
          </p:nvSpPr>
          <p:spPr bwMode="auto">
            <a:xfrm>
              <a:off x="4022" y="1409"/>
              <a:ext cx="375" cy="322"/>
            </a:xfrm>
            <a:custGeom>
              <a:avLst/>
              <a:gdLst>
                <a:gd name="T0" fmla="*/ 307 w 375"/>
                <a:gd name="T1" fmla="*/ 33 h 322"/>
                <a:gd name="T2" fmla="*/ 330 w 375"/>
                <a:gd name="T3" fmla="*/ 86 h 322"/>
                <a:gd name="T4" fmla="*/ 361 w 375"/>
                <a:gd name="T5" fmla="*/ 133 h 322"/>
                <a:gd name="T6" fmla="*/ 375 w 375"/>
                <a:gd name="T7" fmla="*/ 163 h 322"/>
                <a:gd name="T8" fmla="*/ 342 w 375"/>
                <a:gd name="T9" fmla="*/ 194 h 322"/>
                <a:gd name="T10" fmla="*/ 321 w 375"/>
                <a:gd name="T11" fmla="*/ 317 h 322"/>
                <a:gd name="T12" fmla="*/ 286 w 375"/>
                <a:gd name="T13" fmla="*/ 322 h 322"/>
                <a:gd name="T14" fmla="*/ 251 w 375"/>
                <a:gd name="T15" fmla="*/ 305 h 322"/>
                <a:gd name="T16" fmla="*/ 230 w 375"/>
                <a:gd name="T17" fmla="*/ 298 h 322"/>
                <a:gd name="T18" fmla="*/ 223 w 375"/>
                <a:gd name="T19" fmla="*/ 259 h 322"/>
                <a:gd name="T20" fmla="*/ 216 w 375"/>
                <a:gd name="T21" fmla="*/ 224 h 322"/>
                <a:gd name="T22" fmla="*/ 202 w 375"/>
                <a:gd name="T23" fmla="*/ 203 h 322"/>
                <a:gd name="T24" fmla="*/ 172 w 375"/>
                <a:gd name="T25" fmla="*/ 170 h 322"/>
                <a:gd name="T26" fmla="*/ 170 w 375"/>
                <a:gd name="T27" fmla="*/ 142 h 322"/>
                <a:gd name="T28" fmla="*/ 184 w 375"/>
                <a:gd name="T29" fmla="*/ 138 h 322"/>
                <a:gd name="T30" fmla="*/ 181 w 375"/>
                <a:gd name="T31" fmla="*/ 135 h 322"/>
                <a:gd name="T32" fmla="*/ 181 w 375"/>
                <a:gd name="T33" fmla="*/ 124 h 322"/>
                <a:gd name="T34" fmla="*/ 177 w 375"/>
                <a:gd name="T35" fmla="*/ 112 h 322"/>
                <a:gd name="T36" fmla="*/ 174 w 375"/>
                <a:gd name="T37" fmla="*/ 128 h 322"/>
                <a:gd name="T38" fmla="*/ 167 w 375"/>
                <a:gd name="T39" fmla="*/ 135 h 322"/>
                <a:gd name="T40" fmla="*/ 165 w 375"/>
                <a:gd name="T41" fmla="*/ 154 h 322"/>
                <a:gd name="T42" fmla="*/ 167 w 375"/>
                <a:gd name="T43" fmla="*/ 249 h 322"/>
                <a:gd name="T44" fmla="*/ 160 w 375"/>
                <a:gd name="T45" fmla="*/ 277 h 322"/>
                <a:gd name="T46" fmla="*/ 142 w 375"/>
                <a:gd name="T47" fmla="*/ 277 h 322"/>
                <a:gd name="T48" fmla="*/ 112 w 375"/>
                <a:gd name="T49" fmla="*/ 270 h 322"/>
                <a:gd name="T50" fmla="*/ 63 w 375"/>
                <a:gd name="T51" fmla="*/ 273 h 322"/>
                <a:gd name="T52" fmla="*/ 32 w 375"/>
                <a:gd name="T53" fmla="*/ 268 h 322"/>
                <a:gd name="T54" fmla="*/ 25 w 375"/>
                <a:gd name="T55" fmla="*/ 282 h 322"/>
                <a:gd name="T56" fmla="*/ 11 w 375"/>
                <a:gd name="T57" fmla="*/ 280 h 322"/>
                <a:gd name="T58" fmla="*/ 0 w 375"/>
                <a:gd name="T59" fmla="*/ 254 h 322"/>
                <a:gd name="T60" fmla="*/ 11 w 375"/>
                <a:gd name="T61" fmla="*/ 231 h 322"/>
                <a:gd name="T62" fmla="*/ 30 w 375"/>
                <a:gd name="T63" fmla="*/ 219 h 322"/>
                <a:gd name="T64" fmla="*/ 30 w 375"/>
                <a:gd name="T65" fmla="*/ 231 h 322"/>
                <a:gd name="T66" fmla="*/ 37 w 375"/>
                <a:gd name="T67" fmla="*/ 217 h 322"/>
                <a:gd name="T68" fmla="*/ 53 w 375"/>
                <a:gd name="T69" fmla="*/ 217 h 322"/>
                <a:gd name="T70" fmla="*/ 84 w 375"/>
                <a:gd name="T71" fmla="*/ 219 h 322"/>
                <a:gd name="T72" fmla="*/ 93 w 375"/>
                <a:gd name="T73" fmla="*/ 228 h 322"/>
                <a:gd name="T74" fmla="*/ 98 w 375"/>
                <a:gd name="T75" fmla="*/ 224 h 322"/>
                <a:gd name="T76" fmla="*/ 105 w 375"/>
                <a:gd name="T77" fmla="*/ 226 h 322"/>
                <a:gd name="T78" fmla="*/ 112 w 375"/>
                <a:gd name="T79" fmla="*/ 226 h 322"/>
                <a:gd name="T80" fmla="*/ 109 w 375"/>
                <a:gd name="T81" fmla="*/ 203 h 322"/>
                <a:gd name="T82" fmla="*/ 105 w 375"/>
                <a:gd name="T83" fmla="*/ 133 h 322"/>
                <a:gd name="T84" fmla="*/ 105 w 375"/>
                <a:gd name="T85" fmla="*/ 75 h 322"/>
                <a:gd name="T86" fmla="*/ 116 w 375"/>
                <a:gd name="T87" fmla="*/ 61 h 322"/>
                <a:gd name="T88" fmla="*/ 130 w 375"/>
                <a:gd name="T89" fmla="*/ 54 h 322"/>
                <a:gd name="T90" fmla="*/ 144 w 375"/>
                <a:gd name="T91" fmla="*/ 47 h 322"/>
                <a:gd name="T92" fmla="*/ 179 w 375"/>
                <a:gd name="T93" fmla="*/ 33 h 322"/>
                <a:gd name="T94" fmla="*/ 214 w 375"/>
                <a:gd name="T95" fmla="*/ 17 h 322"/>
                <a:gd name="T96" fmla="*/ 226 w 375"/>
                <a:gd name="T97" fmla="*/ 14 h 322"/>
                <a:gd name="T98" fmla="*/ 244 w 375"/>
                <a:gd name="T99" fmla="*/ 10 h 322"/>
                <a:gd name="T100" fmla="*/ 270 w 375"/>
                <a:gd name="T101" fmla="*/ 3 h 322"/>
                <a:gd name="T102" fmla="*/ 288 w 375"/>
                <a:gd name="T103" fmla="*/ 10 h 32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75"/>
                <a:gd name="T157" fmla="*/ 0 h 322"/>
                <a:gd name="T158" fmla="*/ 375 w 375"/>
                <a:gd name="T159" fmla="*/ 322 h 32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75" h="322">
                  <a:moveTo>
                    <a:pt x="291" y="10"/>
                  </a:moveTo>
                  <a:lnTo>
                    <a:pt x="298" y="14"/>
                  </a:lnTo>
                  <a:lnTo>
                    <a:pt x="302" y="21"/>
                  </a:lnTo>
                  <a:lnTo>
                    <a:pt x="307" y="33"/>
                  </a:lnTo>
                  <a:lnTo>
                    <a:pt x="312" y="44"/>
                  </a:lnTo>
                  <a:lnTo>
                    <a:pt x="316" y="56"/>
                  </a:lnTo>
                  <a:lnTo>
                    <a:pt x="321" y="72"/>
                  </a:lnTo>
                  <a:lnTo>
                    <a:pt x="330" y="86"/>
                  </a:lnTo>
                  <a:lnTo>
                    <a:pt x="340" y="100"/>
                  </a:lnTo>
                  <a:lnTo>
                    <a:pt x="347" y="114"/>
                  </a:lnTo>
                  <a:lnTo>
                    <a:pt x="354" y="124"/>
                  </a:lnTo>
                  <a:lnTo>
                    <a:pt x="361" y="133"/>
                  </a:lnTo>
                  <a:lnTo>
                    <a:pt x="368" y="142"/>
                  </a:lnTo>
                  <a:lnTo>
                    <a:pt x="375" y="154"/>
                  </a:lnTo>
                  <a:lnTo>
                    <a:pt x="375" y="159"/>
                  </a:lnTo>
                  <a:lnTo>
                    <a:pt x="375" y="163"/>
                  </a:lnTo>
                  <a:lnTo>
                    <a:pt x="368" y="170"/>
                  </a:lnTo>
                  <a:lnTo>
                    <a:pt x="356" y="173"/>
                  </a:lnTo>
                  <a:lnTo>
                    <a:pt x="342" y="191"/>
                  </a:lnTo>
                  <a:lnTo>
                    <a:pt x="342" y="194"/>
                  </a:lnTo>
                  <a:lnTo>
                    <a:pt x="340" y="198"/>
                  </a:lnTo>
                  <a:lnTo>
                    <a:pt x="335" y="233"/>
                  </a:lnTo>
                  <a:lnTo>
                    <a:pt x="330" y="275"/>
                  </a:lnTo>
                  <a:lnTo>
                    <a:pt x="321" y="317"/>
                  </a:lnTo>
                  <a:lnTo>
                    <a:pt x="309" y="319"/>
                  </a:lnTo>
                  <a:lnTo>
                    <a:pt x="298" y="322"/>
                  </a:lnTo>
                  <a:lnTo>
                    <a:pt x="291" y="322"/>
                  </a:lnTo>
                  <a:lnTo>
                    <a:pt x="286" y="322"/>
                  </a:lnTo>
                  <a:lnTo>
                    <a:pt x="279" y="317"/>
                  </a:lnTo>
                  <a:lnTo>
                    <a:pt x="270" y="312"/>
                  </a:lnTo>
                  <a:lnTo>
                    <a:pt x="261" y="308"/>
                  </a:lnTo>
                  <a:lnTo>
                    <a:pt x="251" y="305"/>
                  </a:lnTo>
                  <a:lnTo>
                    <a:pt x="242" y="303"/>
                  </a:lnTo>
                  <a:lnTo>
                    <a:pt x="237" y="303"/>
                  </a:lnTo>
                  <a:lnTo>
                    <a:pt x="230" y="298"/>
                  </a:lnTo>
                  <a:lnTo>
                    <a:pt x="226" y="291"/>
                  </a:lnTo>
                  <a:lnTo>
                    <a:pt x="226" y="275"/>
                  </a:lnTo>
                  <a:lnTo>
                    <a:pt x="226" y="266"/>
                  </a:lnTo>
                  <a:lnTo>
                    <a:pt x="223" y="259"/>
                  </a:lnTo>
                  <a:lnTo>
                    <a:pt x="221" y="252"/>
                  </a:lnTo>
                  <a:lnTo>
                    <a:pt x="221" y="235"/>
                  </a:lnTo>
                  <a:lnTo>
                    <a:pt x="216" y="224"/>
                  </a:lnTo>
                  <a:lnTo>
                    <a:pt x="207" y="214"/>
                  </a:lnTo>
                  <a:lnTo>
                    <a:pt x="207" y="210"/>
                  </a:lnTo>
                  <a:lnTo>
                    <a:pt x="205" y="207"/>
                  </a:lnTo>
                  <a:lnTo>
                    <a:pt x="202" y="203"/>
                  </a:lnTo>
                  <a:lnTo>
                    <a:pt x="188" y="194"/>
                  </a:lnTo>
                  <a:lnTo>
                    <a:pt x="174" y="182"/>
                  </a:lnTo>
                  <a:lnTo>
                    <a:pt x="172" y="177"/>
                  </a:lnTo>
                  <a:lnTo>
                    <a:pt x="172" y="170"/>
                  </a:lnTo>
                  <a:lnTo>
                    <a:pt x="172" y="163"/>
                  </a:lnTo>
                  <a:lnTo>
                    <a:pt x="172" y="156"/>
                  </a:lnTo>
                  <a:lnTo>
                    <a:pt x="170" y="149"/>
                  </a:lnTo>
                  <a:lnTo>
                    <a:pt x="170" y="142"/>
                  </a:lnTo>
                  <a:lnTo>
                    <a:pt x="174" y="145"/>
                  </a:lnTo>
                  <a:lnTo>
                    <a:pt x="177" y="145"/>
                  </a:lnTo>
                  <a:lnTo>
                    <a:pt x="179" y="142"/>
                  </a:lnTo>
                  <a:lnTo>
                    <a:pt x="184" y="138"/>
                  </a:lnTo>
                  <a:lnTo>
                    <a:pt x="188" y="131"/>
                  </a:lnTo>
                  <a:lnTo>
                    <a:pt x="186" y="131"/>
                  </a:lnTo>
                  <a:lnTo>
                    <a:pt x="184" y="131"/>
                  </a:lnTo>
                  <a:lnTo>
                    <a:pt x="181" y="135"/>
                  </a:lnTo>
                  <a:lnTo>
                    <a:pt x="174" y="140"/>
                  </a:lnTo>
                  <a:lnTo>
                    <a:pt x="179" y="128"/>
                  </a:lnTo>
                  <a:lnTo>
                    <a:pt x="181" y="124"/>
                  </a:lnTo>
                  <a:lnTo>
                    <a:pt x="181" y="117"/>
                  </a:lnTo>
                  <a:lnTo>
                    <a:pt x="181" y="114"/>
                  </a:lnTo>
                  <a:lnTo>
                    <a:pt x="181" y="110"/>
                  </a:lnTo>
                  <a:lnTo>
                    <a:pt x="177" y="112"/>
                  </a:lnTo>
                  <a:lnTo>
                    <a:pt x="177" y="114"/>
                  </a:lnTo>
                  <a:lnTo>
                    <a:pt x="177" y="119"/>
                  </a:lnTo>
                  <a:lnTo>
                    <a:pt x="177" y="124"/>
                  </a:lnTo>
                  <a:lnTo>
                    <a:pt x="174" y="128"/>
                  </a:lnTo>
                  <a:lnTo>
                    <a:pt x="172" y="131"/>
                  </a:lnTo>
                  <a:lnTo>
                    <a:pt x="170" y="133"/>
                  </a:lnTo>
                  <a:lnTo>
                    <a:pt x="170" y="138"/>
                  </a:lnTo>
                  <a:lnTo>
                    <a:pt x="167" y="135"/>
                  </a:lnTo>
                  <a:lnTo>
                    <a:pt x="163" y="140"/>
                  </a:lnTo>
                  <a:lnTo>
                    <a:pt x="163" y="145"/>
                  </a:lnTo>
                  <a:lnTo>
                    <a:pt x="165" y="149"/>
                  </a:lnTo>
                  <a:lnTo>
                    <a:pt x="165" y="154"/>
                  </a:lnTo>
                  <a:lnTo>
                    <a:pt x="165" y="187"/>
                  </a:lnTo>
                  <a:lnTo>
                    <a:pt x="165" y="221"/>
                  </a:lnTo>
                  <a:lnTo>
                    <a:pt x="167" y="235"/>
                  </a:lnTo>
                  <a:lnTo>
                    <a:pt x="167" y="249"/>
                  </a:lnTo>
                  <a:lnTo>
                    <a:pt x="167" y="263"/>
                  </a:lnTo>
                  <a:lnTo>
                    <a:pt x="167" y="268"/>
                  </a:lnTo>
                  <a:lnTo>
                    <a:pt x="163" y="275"/>
                  </a:lnTo>
                  <a:lnTo>
                    <a:pt x="160" y="277"/>
                  </a:lnTo>
                  <a:lnTo>
                    <a:pt x="156" y="280"/>
                  </a:lnTo>
                  <a:lnTo>
                    <a:pt x="146" y="280"/>
                  </a:lnTo>
                  <a:lnTo>
                    <a:pt x="144" y="280"/>
                  </a:lnTo>
                  <a:lnTo>
                    <a:pt x="142" y="277"/>
                  </a:lnTo>
                  <a:lnTo>
                    <a:pt x="128" y="273"/>
                  </a:lnTo>
                  <a:lnTo>
                    <a:pt x="121" y="270"/>
                  </a:lnTo>
                  <a:lnTo>
                    <a:pt x="112" y="270"/>
                  </a:lnTo>
                  <a:lnTo>
                    <a:pt x="95" y="273"/>
                  </a:lnTo>
                  <a:lnTo>
                    <a:pt x="93" y="273"/>
                  </a:lnTo>
                  <a:lnTo>
                    <a:pt x="88" y="273"/>
                  </a:lnTo>
                  <a:lnTo>
                    <a:pt x="63" y="273"/>
                  </a:lnTo>
                  <a:lnTo>
                    <a:pt x="51" y="273"/>
                  </a:lnTo>
                  <a:lnTo>
                    <a:pt x="39" y="270"/>
                  </a:lnTo>
                  <a:lnTo>
                    <a:pt x="32" y="268"/>
                  </a:lnTo>
                  <a:lnTo>
                    <a:pt x="28" y="268"/>
                  </a:lnTo>
                  <a:lnTo>
                    <a:pt x="23" y="270"/>
                  </a:lnTo>
                  <a:lnTo>
                    <a:pt x="28" y="280"/>
                  </a:lnTo>
                  <a:lnTo>
                    <a:pt x="25" y="282"/>
                  </a:lnTo>
                  <a:lnTo>
                    <a:pt x="23" y="280"/>
                  </a:lnTo>
                  <a:lnTo>
                    <a:pt x="21" y="280"/>
                  </a:lnTo>
                  <a:lnTo>
                    <a:pt x="18" y="280"/>
                  </a:lnTo>
                  <a:lnTo>
                    <a:pt x="11" y="280"/>
                  </a:lnTo>
                  <a:lnTo>
                    <a:pt x="7" y="277"/>
                  </a:lnTo>
                  <a:lnTo>
                    <a:pt x="0" y="275"/>
                  </a:lnTo>
                  <a:lnTo>
                    <a:pt x="0" y="270"/>
                  </a:lnTo>
                  <a:lnTo>
                    <a:pt x="0" y="254"/>
                  </a:lnTo>
                  <a:lnTo>
                    <a:pt x="2" y="247"/>
                  </a:lnTo>
                  <a:lnTo>
                    <a:pt x="7" y="240"/>
                  </a:lnTo>
                  <a:lnTo>
                    <a:pt x="9" y="235"/>
                  </a:lnTo>
                  <a:lnTo>
                    <a:pt x="11" y="231"/>
                  </a:lnTo>
                  <a:lnTo>
                    <a:pt x="14" y="221"/>
                  </a:lnTo>
                  <a:lnTo>
                    <a:pt x="18" y="214"/>
                  </a:lnTo>
                  <a:lnTo>
                    <a:pt x="25" y="217"/>
                  </a:lnTo>
                  <a:lnTo>
                    <a:pt x="30" y="219"/>
                  </a:lnTo>
                  <a:lnTo>
                    <a:pt x="30" y="221"/>
                  </a:lnTo>
                  <a:lnTo>
                    <a:pt x="28" y="226"/>
                  </a:lnTo>
                  <a:lnTo>
                    <a:pt x="28" y="228"/>
                  </a:lnTo>
                  <a:lnTo>
                    <a:pt x="30" y="231"/>
                  </a:lnTo>
                  <a:lnTo>
                    <a:pt x="32" y="228"/>
                  </a:lnTo>
                  <a:lnTo>
                    <a:pt x="32" y="224"/>
                  </a:lnTo>
                  <a:lnTo>
                    <a:pt x="37" y="217"/>
                  </a:lnTo>
                  <a:lnTo>
                    <a:pt x="39" y="214"/>
                  </a:lnTo>
                  <a:lnTo>
                    <a:pt x="42" y="214"/>
                  </a:lnTo>
                  <a:lnTo>
                    <a:pt x="46" y="214"/>
                  </a:lnTo>
                  <a:lnTo>
                    <a:pt x="53" y="217"/>
                  </a:lnTo>
                  <a:lnTo>
                    <a:pt x="74" y="217"/>
                  </a:lnTo>
                  <a:lnTo>
                    <a:pt x="77" y="219"/>
                  </a:lnTo>
                  <a:lnTo>
                    <a:pt x="79" y="219"/>
                  </a:lnTo>
                  <a:lnTo>
                    <a:pt x="84" y="219"/>
                  </a:lnTo>
                  <a:lnTo>
                    <a:pt x="88" y="219"/>
                  </a:lnTo>
                  <a:lnTo>
                    <a:pt x="93" y="219"/>
                  </a:lnTo>
                  <a:lnTo>
                    <a:pt x="93" y="224"/>
                  </a:lnTo>
                  <a:lnTo>
                    <a:pt x="93" y="228"/>
                  </a:lnTo>
                  <a:lnTo>
                    <a:pt x="93" y="231"/>
                  </a:lnTo>
                  <a:lnTo>
                    <a:pt x="98" y="231"/>
                  </a:lnTo>
                  <a:lnTo>
                    <a:pt x="98" y="228"/>
                  </a:lnTo>
                  <a:lnTo>
                    <a:pt x="98" y="224"/>
                  </a:lnTo>
                  <a:lnTo>
                    <a:pt x="98" y="214"/>
                  </a:lnTo>
                  <a:lnTo>
                    <a:pt x="100" y="214"/>
                  </a:lnTo>
                  <a:lnTo>
                    <a:pt x="102" y="214"/>
                  </a:lnTo>
                  <a:lnTo>
                    <a:pt x="105" y="226"/>
                  </a:lnTo>
                  <a:lnTo>
                    <a:pt x="107" y="231"/>
                  </a:lnTo>
                  <a:lnTo>
                    <a:pt x="112" y="233"/>
                  </a:lnTo>
                  <a:lnTo>
                    <a:pt x="112" y="228"/>
                  </a:lnTo>
                  <a:lnTo>
                    <a:pt x="112" y="226"/>
                  </a:lnTo>
                  <a:lnTo>
                    <a:pt x="109" y="217"/>
                  </a:lnTo>
                  <a:lnTo>
                    <a:pt x="107" y="210"/>
                  </a:lnTo>
                  <a:lnTo>
                    <a:pt x="107" y="205"/>
                  </a:lnTo>
                  <a:lnTo>
                    <a:pt x="109" y="203"/>
                  </a:lnTo>
                  <a:lnTo>
                    <a:pt x="109" y="189"/>
                  </a:lnTo>
                  <a:lnTo>
                    <a:pt x="109" y="175"/>
                  </a:lnTo>
                  <a:lnTo>
                    <a:pt x="107" y="147"/>
                  </a:lnTo>
                  <a:lnTo>
                    <a:pt x="105" y="133"/>
                  </a:lnTo>
                  <a:lnTo>
                    <a:pt x="100" y="119"/>
                  </a:lnTo>
                  <a:lnTo>
                    <a:pt x="102" y="105"/>
                  </a:lnTo>
                  <a:lnTo>
                    <a:pt x="102" y="89"/>
                  </a:lnTo>
                  <a:lnTo>
                    <a:pt x="105" y="75"/>
                  </a:lnTo>
                  <a:lnTo>
                    <a:pt x="109" y="70"/>
                  </a:lnTo>
                  <a:lnTo>
                    <a:pt x="114" y="63"/>
                  </a:lnTo>
                  <a:lnTo>
                    <a:pt x="114" y="61"/>
                  </a:lnTo>
                  <a:lnTo>
                    <a:pt x="116" y="61"/>
                  </a:lnTo>
                  <a:lnTo>
                    <a:pt x="123" y="58"/>
                  </a:lnTo>
                  <a:lnTo>
                    <a:pt x="128" y="58"/>
                  </a:lnTo>
                  <a:lnTo>
                    <a:pt x="130" y="56"/>
                  </a:lnTo>
                  <a:lnTo>
                    <a:pt x="130" y="54"/>
                  </a:lnTo>
                  <a:lnTo>
                    <a:pt x="133" y="51"/>
                  </a:lnTo>
                  <a:lnTo>
                    <a:pt x="137" y="49"/>
                  </a:lnTo>
                  <a:lnTo>
                    <a:pt x="142" y="49"/>
                  </a:lnTo>
                  <a:lnTo>
                    <a:pt x="144" y="47"/>
                  </a:lnTo>
                  <a:lnTo>
                    <a:pt x="156" y="44"/>
                  </a:lnTo>
                  <a:lnTo>
                    <a:pt x="160" y="42"/>
                  </a:lnTo>
                  <a:lnTo>
                    <a:pt x="165" y="40"/>
                  </a:lnTo>
                  <a:lnTo>
                    <a:pt x="179" y="33"/>
                  </a:lnTo>
                  <a:lnTo>
                    <a:pt x="193" y="28"/>
                  </a:lnTo>
                  <a:lnTo>
                    <a:pt x="198" y="24"/>
                  </a:lnTo>
                  <a:lnTo>
                    <a:pt x="202" y="21"/>
                  </a:lnTo>
                  <a:lnTo>
                    <a:pt x="214" y="17"/>
                  </a:lnTo>
                  <a:lnTo>
                    <a:pt x="216" y="17"/>
                  </a:lnTo>
                  <a:lnTo>
                    <a:pt x="219" y="17"/>
                  </a:lnTo>
                  <a:lnTo>
                    <a:pt x="223" y="14"/>
                  </a:lnTo>
                  <a:lnTo>
                    <a:pt x="226" y="14"/>
                  </a:lnTo>
                  <a:lnTo>
                    <a:pt x="226" y="12"/>
                  </a:lnTo>
                  <a:lnTo>
                    <a:pt x="235" y="12"/>
                  </a:lnTo>
                  <a:lnTo>
                    <a:pt x="242" y="12"/>
                  </a:lnTo>
                  <a:lnTo>
                    <a:pt x="244" y="10"/>
                  </a:lnTo>
                  <a:lnTo>
                    <a:pt x="249" y="10"/>
                  </a:lnTo>
                  <a:lnTo>
                    <a:pt x="254" y="10"/>
                  </a:lnTo>
                  <a:lnTo>
                    <a:pt x="263" y="7"/>
                  </a:lnTo>
                  <a:lnTo>
                    <a:pt x="270" y="3"/>
                  </a:lnTo>
                  <a:lnTo>
                    <a:pt x="272" y="0"/>
                  </a:lnTo>
                  <a:lnTo>
                    <a:pt x="277" y="0"/>
                  </a:lnTo>
                  <a:lnTo>
                    <a:pt x="284" y="7"/>
                  </a:lnTo>
                  <a:lnTo>
                    <a:pt x="288" y="10"/>
                  </a:lnTo>
                  <a:lnTo>
                    <a:pt x="29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70" name="Freeform 222"/>
            <p:cNvSpPr>
              <a:spLocks/>
            </p:cNvSpPr>
            <p:nvPr/>
          </p:nvSpPr>
          <p:spPr bwMode="auto">
            <a:xfrm>
              <a:off x="4054" y="1419"/>
              <a:ext cx="12" cy="41"/>
            </a:xfrm>
            <a:custGeom>
              <a:avLst/>
              <a:gdLst>
                <a:gd name="T0" fmla="*/ 10 w 12"/>
                <a:gd name="T1" fmla="*/ 32 h 41"/>
                <a:gd name="T2" fmla="*/ 0 w 12"/>
                <a:gd name="T3" fmla="*/ 41 h 41"/>
                <a:gd name="T4" fmla="*/ 0 w 12"/>
                <a:gd name="T5" fmla="*/ 32 h 41"/>
                <a:gd name="T6" fmla="*/ 0 w 12"/>
                <a:gd name="T7" fmla="*/ 23 h 41"/>
                <a:gd name="T8" fmla="*/ 3 w 12"/>
                <a:gd name="T9" fmla="*/ 14 h 41"/>
                <a:gd name="T10" fmla="*/ 5 w 12"/>
                <a:gd name="T11" fmla="*/ 2 h 41"/>
                <a:gd name="T12" fmla="*/ 5 w 12"/>
                <a:gd name="T13" fmla="*/ 0 h 41"/>
                <a:gd name="T14" fmla="*/ 10 w 12"/>
                <a:gd name="T15" fmla="*/ 16 h 41"/>
                <a:gd name="T16" fmla="*/ 12 w 12"/>
                <a:gd name="T17" fmla="*/ 23 h 41"/>
                <a:gd name="T18" fmla="*/ 10 w 12"/>
                <a:gd name="T19" fmla="*/ 32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
                <a:gd name="T31" fmla="*/ 0 h 41"/>
                <a:gd name="T32" fmla="*/ 12 w 12"/>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 h="41">
                  <a:moveTo>
                    <a:pt x="10" y="32"/>
                  </a:moveTo>
                  <a:lnTo>
                    <a:pt x="0" y="41"/>
                  </a:lnTo>
                  <a:lnTo>
                    <a:pt x="0" y="32"/>
                  </a:lnTo>
                  <a:lnTo>
                    <a:pt x="0" y="23"/>
                  </a:lnTo>
                  <a:lnTo>
                    <a:pt x="3" y="14"/>
                  </a:lnTo>
                  <a:lnTo>
                    <a:pt x="5" y="2"/>
                  </a:lnTo>
                  <a:lnTo>
                    <a:pt x="5" y="0"/>
                  </a:lnTo>
                  <a:lnTo>
                    <a:pt x="10" y="16"/>
                  </a:lnTo>
                  <a:lnTo>
                    <a:pt x="12" y="23"/>
                  </a:lnTo>
                  <a:lnTo>
                    <a:pt x="10" y="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71" name="Freeform 223"/>
            <p:cNvSpPr>
              <a:spLocks/>
            </p:cNvSpPr>
            <p:nvPr/>
          </p:nvSpPr>
          <p:spPr bwMode="auto">
            <a:xfrm>
              <a:off x="4106" y="1423"/>
              <a:ext cx="67" cy="75"/>
            </a:xfrm>
            <a:custGeom>
              <a:avLst/>
              <a:gdLst>
                <a:gd name="T0" fmla="*/ 65 w 67"/>
                <a:gd name="T1" fmla="*/ 7 h 75"/>
                <a:gd name="T2" fmla="*/ 67 w 67"/>
                <a:gd name="T3" fmla="*/ 10 h 75"/>
                <a:gd name="T4" fmla="*/ 67 w 67"/>
                <a:gd name="T5" fmla="*/ 12 h 75"/>
                <a:gd name="T6" fmla="*/ 65 w 67"/>
                <a:gd name="T7" fmla="*/ 19 h 75"/>
                <a:gd name="T8" fmla="*/ 62 w 67"/>
                <a:gd name="T9" fmla="*/ 26 h 75"/>
                <a:gd name="T10" fmla="*/ 60 w 67"/>
                <a:gd name="T11" fmla="*/ 28 h 75"/>
                <a:gd name="T12" fmla="*/ 56 w 67"/>
                <a:gd name="T13" fmla="*/ 28 h 75"/>
                <a:gd name="T14" fmla="*/ 49 w 67"/>
                <a:gd name="T15" fmla="*/ 30 h 75"/>
                <a:gd name="T16" fmla="*/ 44 w 67"/>
                <a:gd name="T17" fmla="*/ 33 h 75"/>
                <a:gd name="T18" fmla="*/ 42 w 67"/>
                <a:gd name="T19" fmla="*/ 37 h 75"/>
                <a:gd name="T20" fmla="*/ 32 w 67"/>
                <a:gd name="T21" fmla="*/ 40 h 75"/>
                <a:gd name="T22" fmla="*/ 25 w 67"/>
                <a:gd name="T23" fmla="*/ 47 h 75"/>
                <a:gd name="T24" fmla="*/ 23 w 67"/>
                <a:gd name="T25" fmla="*/ 49 h 75"/>
                <a:gd name="T26" fmla="*/ 21 w 67"/>
                <a:gd name="T27" fmla="*/ 49 h 75"/>
                <a:gd name="T28" fmla="*/ 18 w 67"/>
                <a:gd name="T29" fmla="*/ 54 h 75"/>
                <a:gd name="T30" fmla="*/ 14 w 67"/>
                <a:gd name="T31" fmla="*/ 63 h 75"/>
                <a:gd name="T32" fmla="*/ 14 w 67"/>
                <a:gd name="T33" fmla="*/ 75 h 75"/>
                <a:gd name="T34" fmla="*/ 0 w 67"/>
                <a:gd name="T35" fmla="*/ 75 h 75"/>
                <a:gd name="T36" fmla="*/ 9 w 67"/>
                <a:gd name="T37" fmla="*/ 63 h 75"/>
                <a:gd name="T38" fmla="*/ 16 w 67"/>
                <a:gd name="T39" fmla="*/ 49 h 75"/>
                <a:gd name="T40" fmla="*/ 16 w 67"/>
                <a:gd name="T41" fmla="*/ 49 h 75"/>
                <a:gd name="T42" fmla="*/ 18 w 67"/>
                <a:gd name="T43" fmla="*/ 47 h 75"/>
                <a:gd name="T44" fmla="*/ 21 w 67"/>
                <a:gd name="T45" fmla="*/ 44 h 75"/>
                <a:gd name="T46" fmla="*/ 28 w 67"/>
                <a:gd name="T47" fmla="*/ 33 h 75"/>
                <a:gd name="T48" fmla="*/ 37 w 67"/>
                <a:gd name="T49" fmla="*/ 24 h 75"/>
                <a:gd name="T50" fmla="*/ 42 w 67"/>
                <a:gd name="T51" fmla="*/ 17 h 75"/>
                <a:gd name="T52" fmla="*/ 42 w 67"/>
                <a:gd name="T53" fmla="*/ 10 h 75"/>
                <a:gd name="T54" fmla="*/ 44 w 67"/>
                <a:gd name="T55" fmla="*/ 7 h 75"/>
                <a:gd name="T56" fmla="*/ 42 w 67"/>
                <a:gd name="T57" fmla="*/ 3 h 75"/>
                <a:gd name="T58" fmla="*/ 44 w 67"/>
                <a:gd name="T59" fmla="*/ 0 h 75"/>
                <a:gd name="T60" fmla="*/ 46 w 67"/>
                <a:gd name="T61" fmla="*/ 0 h 75"/>
                <a:gd name="T62" fmla="*/ 56 w 67"/>
                <a:gd name="T63" fmla="*/ 0 h 75"/>
                <a:gd name="T64" fmla="*/ 62 w 67"/>
                <a:gd name="T65" fmla="*/ 3 h 75"/>
                <a:gd name="T66" fmla="*/ 65 w 67"/>
                <a:gd name="T67" fmla="*/ 7 h 7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7"/>
                <a:gd name="T103" fmla="*/ 0 h 75"/>
                <a:gd name="T104" fmla="*/ 67 w 67"/>
                <a:gd name="T105" fmla="*/ 75 h 7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7" h="75">
                  <a:moveTo>
                    <a:pt x="65" y="7"/>
                  </a:moveTo>
                  <a:lnTo>
                    <a:pt x="67" y="10"/>
                  </a:lnTo>
                  <a:lnTo>
                    <a:pt x="67" y="12"/>
                  </a:lnTo>
                  <a:lnTo>
                    <a:pt x="65" y="19"/>
                  </a:lnTo>
                  <a:lnTo>
                    <a:pt x="62" y="26"/>
                  </a:lnTo>
                  <a:lnTo>
                    <a:pt x="60" y="28"/>
                  </a:lnTo>
                  <a:lnTo>
                    <a:pt x="56" y="28"/>
                  </a:lnTo>
                  <a:lnTo>
                    <a:pt x="49" y="30"/>
                  </a:lnTo>
                  <a:lnTo>
                    <a:pt x="44" y="33"/>
                  </a:lnTo>
                  <a:lnTo>
                    <a:pt x="42" y="37"/>
                  </a:lnTo>
                  <a:lnTo>
                    <a:pt x="32" y="40"/>
                  </a:lnTo>
                  <a:lnTo>
                    <a:pt x="25" y="47"/>
                  </a:lnTo>
                  <a:lnTo>
                    <a:pt x="23" y="49"/>
                  </a:lnTo>
                  <a:lnTo>
                    <a:pt x="21" y="49"/>
                  </a:lnTo>
                  <a:lnTo>
                    <a:pt x="18" y="54"/>
                  </a:lnTo>
                  <a:lnTo>
                    <a:pt x="14" y="63"/>
                  </a:lnTo>
                  <a:lnTo>
                    <a:pt x="14" y="75"/>
                  </a:lnTo>
                  <a:lnTo>
                    <a:pt x="0" y="75"/>
                  </a:lnTo>
                  <a:lnTo>
                    <a:pt x="9" y="63"/>
                  </a:lnTo>
                  <a:lnTo>
                    <a:pt x="16" y="49"/>
                  </a:lnTo>
                  <a:lnTo>
                    <a:pt x="18" y="47"/>
                  </a:lnTo>
                  <a:lnTo>
                    <a:pt x="21" y="44"/>
                  </a:lnTo>
                  <a:lnTo>
                    <a:pt x="28" y="33"/>
                  </a:lnTo>
                  <a:lnTo>
                    <a:pt x="37" y="24"/>
                  </a:lnTo>
                  <a:lnTo>
                    <a:pt x="42" y="17"/>
                  </a:lnTo>
                  <a:lnTo>
                    <a:pt x="42" y="10"/>
                  </a:lnTo>
                  <a:lnTo>
                    <a:pt x="44" y="7"/>
                  </a:lnTo>
                  <a:lnTo>
                    <a:pt x="42" y="3"/>
                  </a:lnTo>
                  <a:lnTo>
                    <a:pt x="44" y="0"/>
                  </a:lnTo>
                  <a:lnTo>
                    <a:pt x="46" y="0"/>
                  </a:lnTo>
                  <a:lnTo>
                    <a:pt x="56" y="0"/>
                  </a:lnTo>
                  <a:lnTo>
                    <a:pt x="62" y="3"/>
                  </a:lnTo>
                  <a:lnTo>
                    <a:pt x="65"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72" name="Freeform 224"/>
            <p:cNvSpPr>
              <a:spLocks/>
            </p:cNvSpPr>
            <p:nvPr/>
          </p:nvSpPr>
          <p:spPr bwMode="auto">
            <a:xfrm>
              <a:off x="3957" y="1430"/>
              <a:ext cx="11" cy="10"/>
            </a:xfrm>
            <a:custGeom>
              <a:avLst/>
              <a:gdLst>
                <a:gd name="T0" fmla="*/ 11 w 11"/>
                <a:gd name="T1" fmla="*/ 5 h 10"/>
                <a:gd name="T2" fmla="*/ 9 w 11"/>
                <a:gd name="T3" fmla="*/ 10 h 10"/>
                <a:gd name="T4" fmla="*/ 7 w 11"/>
                <a:gd name="T5" fmla="*/ 10 h 10"/>
                <a:gd name="T6" fmla="*/ 4 w 11"/>
                <a:gd name="T7" fmla="*/ 10 h 10"/>
                <a:gd name="T8" fmla="*/ 2 w 11"/>
                <a:gd name="T9" fmla="*/ 7 h 10"/>
                <a:gd name="T10" fmla="*/ 0 w 11"/>
                <a:gd name="T11" fmla="*/ 3 h 10"/>
                <a:gd name="T12" fmla="*/ 2 w 11"/>
                <a:gd name="T13" fmla="*/ 0 h 10"/>
                <a:gd name="T14" fmla="*/ 7 w 11"/>
                <a:gd name="T15" fmla="*/ 0 h 10"/>
                <a:gd name="T16" fmla="*/ 9 w 11"/>
                <a:gd name="T17" fmla="*/ 3 h 10"/>
                <a:gd name="T18" fmla="*/ 11 w 11"/>
                <a:gd name="T19" fmla="*/ 5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11" y="5"/>
                  </a:moveTo>
                  <a:lnTo>
                    <a:pt x="9" y="10"/>
                  </a:lnTo>
                  <a:lnTo>
                    <a:pt x="7" y="10"/>
                  </a:lnTo>
                  <a:lnTo>
                    <a:pt x="4" y="10"/>
                  </a:lnTo>
                  <a:lnTo>
                    <a:pt x="2" y="7"/>
                  </a:lnTo>
                  <a:lnTo>
                    <a:pt x="0" y="3"/>
                  </a:lnTo>
                  <a:lnTo>
                    <a:pt x="2" y="0"/>
                  </a:lnTo>
                  <a:lnTo>
                    <a:pt x="7" y="0"/>
                  </a:lnTo>
                  <a:lnTo>
                    <a:pt x="9" y="3"/>
                  </a:lnTo>
                  <a:lnTo>
                    <a:pt x="11" y="5"/>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73" name="Freeform 225"/>
            <p:cNvSpPr>
              <a:spLocks/>
            </p:cNvSpPr>
            <p:nvPr/>
          </p:nvSpPr>
          <p:spPr bwMode="auto">
            <a:xfrm>
              <a:off x="3922" y="1433"/>
              <a:ext cx="30" cy="7"/>
            </a:xfrm>
            <a:custGeom>
              <a:avLst/>
              <a:gdLst>
                <a:gd name="T0" fmla="*/ 14 w 30"/>
                <a:gd name="T1" fmla="*/ 2 h 7"/>
                <a:gd name="T2" fmla="*/ 21 w 30"/>
                <a:gd name="T3" fmla="*/ 2 h 7"/>
                <a:gd name="T4" fmla="*/ 25 w 30"/>
                <a:gd name="T5" fmla="*/ 2 h 7"/>
                <a:gd name="T6" fmla="*/ 30 w 30"/>
                <a:gd name="T7" fmla="*/ 2 h 7"/>
                <a:gd name="T8" fmla="*/ 30 w 30"/>
                <a:gd name="T9" fmla="*/ 4 h 7"/>
                <a:gd name="T10" fmla="*/ 25 w 30"/>
                <a:gd name="T11" fmla="*/ 7 h 7"/>
                <a:gd name="T12" fmla="*/ 18 w 30"/>
                <a:gd name="T13" fmla="*/ 7 h 7"/>
                <a:gd name="T14" fmla="*/ 18 w 30"/>
                <a:gd name="T15" fmla="*/ 7 h 7"/>
                <a:gd name="T16" fmla="*/ 16 w 30"/>
                <a:gd name="T17" fmla="*/ 7 h 7"/>
                <a:gd name="T18" fmla="*/ 11 w 30"/>
                <a:gd name="T19" fmla="*/ 4 h 7"/>
                <a:gd name="T20" fmla="*/ 7 w 30"/>
                <a:gd name="T21" fmla="*/ 4 h 7"/>
                <a:gd name="T22" fmla="*/ 4 w 30"/>
                <a:gd name="T23" fmla="*/ 4 h 7"/>
                <a:gd name="T24" fmla="*/ 2 w 30"/>
                <a:gd name="T25" fmla="*/ 2 h 7"/>
                <a:gd name="T26" fmla="*/ 0 w 30"/>
                <a:gd name="T27" fmla="*/ 2 h 7"/>
                <a:gd name="T28" fmla="*/ 0 w 30"/>
                <a:gd name="T29" fmla="*/ 0 h 7"/>
                <a:gd name="T30" fmla="*/ 2 w 30"/>
                <a:gd name="T31" fmla="*/ 2 h 7"/>
                <a:gd name="T32" fmla="*/ 7 w 30"/>
                <a:gd name="T33" fmla="*/ 2 h 7"/>
                <a:gd name="T34" fmla="*/ 14 w 30"/>
                <a:gd name="T35" fmla="*/ 2 h 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
                <a:gd name="T55" fmla="*/ 0 h 7"/>
                <a:gd name="T56" fmla="*/ 30 w 30"/>
                <a:gd name="T57" fmla="*/ 7 h 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 h="7">
                  <a:moveTo>
                    <a:pt x="14" y="2"/>
                  </a:moveTo>
                  <a:lnTo>
                    <a:pt x="21" y="2"/>
                  </a:lnTo>
                  <a:lnTo>
                    <a:pt x="25" y="2"/>
                  </a:lnTo>
                  <a:lnTo>
                    <a:pt x="30" y="2"/>
                  </a:lnTo>
                  <a:lnTo>
                    <a:pt x="30" y="4"/>
                  </a:lnTo>
                  <a:lnTo>
                    <a:pt x="25" y="7"/>
                  </a:lnTo>
                  <a:lnTo>
                    <a:pt x="18" y="7"/>
                  </a:lnTo>
                  <a:lnTo>
                    <a:pt x="16" y="7"/>
                  </a:lnTo>
                  <a:lnTo>
                    <a:pt x="11" y="4"/>
                  </a:lnTo>
                  <a:lnTo>
                    <a:pt x="7" y="4"/>
                  </a:lnTo>
                  <a:lnTo>
                    <a:pt x="4" y="4"/>
                  </a:lnTo>
                  <a:lnTo>
                    <a:pt x="2" y="2"/>
                  </a:lnTo>
                  <a:lnTo>
                    <a:pt x="0" y="2"/>
                  </a:lnTo>
                  <a:lnTo>
                    <a:pt x="0" y="0"/>
                  </a:lnTo>
                  <a:lnTo>
                    <a:pt x="2" y="2"/>
                  </a:lnTo>
                  <a:lnTo>
                    <a:pt x="7" y="2"/>
                  </a:lnTo>
                  <a:lnTo>
                    <a:pt x="14" y="2"/>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74" name="Freeform 226"/>
            <p:cNvSpPr>
              <a:spLocks/>
            </p:cNvSpPr>
            <p:nvPr/>
          </p:nvSpPr>
          <p:spPr bwMode="auto">
            <a:xfrm>
              <a:off x="3815" y="1437"/>
              <a:ext cx="9" cy="54"/>
            </a:xfrm>
            <a:custGeom>
              <a:avLst/>
              <a:gdLst>
                <a:gd name="T0" fmla="*/ 2 w 9"/>
                <a:gd name="T1" fmla="*/ 5 h 54"/>
                <a:gd name="T2" fmla="*/ 9 w 9"/>
                <a:gd name="T3" fmla="*/ 51 h 54"/>
                <a:gd name="T4" fmla="*/ 7 w 9"/>
                <a:gd name="T5" fmla="*/ 54 h 54"/>
                <a:gd name="T6" fmla="*/ 2 w 9"/>
                <a:gd name="T7" fmla="*/ 28 h 54"/>
                <a:gd name="T8" fmla="*/ 0 w 9"/>
                <a:gd name="T9" fmla="*/ 3 h 54"/>
                <a:gd name="T10" fmla="*/ 0 w 9"/>
                <a:gd name="T11" fmla="*/ 0 h 54"/>
                <a:gd name="T12" fmla="*/ 2 w 9"/>
                <a:gd name="T13" fmla="*/ 0 h 54"/>
                <a:gd name="T14" fmla="*/ 2 w 9"/>
                <a:gd name="T15" fmla="*/ 3 h 54"/>
                <a:gd name="T16" fmla="*/ 2 w 9"/>
                <a:gd name="T17" fmla="*/ 5 h 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
                <a:gd name="T28" fmla="*/ 0 h 54"/>
                <a:gd name="T29" fmla="*/ 9 w 9"/>
                <a:gd name="T30" fmla="*/ 54 h 5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 h="54">
                  <a:moveTo>
                    <a:pt x="2" y="5"/>
                  </a:moveTo>
                  <a:lnTo>
                    <a:pt x="9" y="51"/>
                  </a:lnTo>
                  <a:lnTo>
                    <a:pt x="7" y="54"/>
                  </a:lnTo>
                  <a:lnTo>
                    <a:pt x="2" y="28"/>
                  </a:lnTo>
                  <a:lnTo>
                    <a:pt x="0" y="3"/>
                  </a:lnTo>
                  <a:lnTo>
                    <a:pt x="0" y="0"/>
                  </a:lnTo>
                  <a:lnTo>
                    <a:pt x="2" y="0"/>
                  </a:lnTo>
                  <a:lnTo>
                    <a:pt x="2" y="3"/>
                  </a:lnTo>
                  <a:lnTo>
                    <a:pt x="2" y="5"/>
                  </a:lnTo>
                  <a:close/>
                </a:path>
              </a:pathLst>
            </a:custGeom>
            <a:solidFill>
              <a:srgbClr val="FF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75" name="Freeform 227"/>
            <p:cNvSpPr>
              <a:spLocks/>
            </p:cNvSpPr>
            <p:nvPr/>
          </p:nvSpPr>
          <p:spPr bwMode="auto">
            <a:xfrm>
              <a:off x="3165" y="1437"/>
              <a:ext cx="21" cy="152"/>
            </a:xfrm>
            <a:custGeom>
              <a:avLst/>
              <a:gdLst>
                <a:gd name="T0" fmla="*/ 16 w 21"/>
                <a:gd name="T1" fmla="*/ 10 h 152"/>
                <a:gd name="T2" fmla="*/ 21 w 21"/>
                <a:gd name="T3" fmla="*/ 140 h 152"/>
                <a:gd name="T4" fmla="*/ 3 w 21"/>
                <a:gd name="T5" fmla="*/ 152 h 152"/>
                <a:gd name="T6" fmla="*/ 0 w 21"/>
                <a:gd name="T7" fmla="*/ 77 h 152"/>
                <a:gd name="T8" fmla="*/ 0 w 21"/>
                <a:gd name="T9" fmla="*/ 7 h 152"/>
                <a:gd name="T10" fmla="*/ 12 w 21"/>
                <a:gd name="T11" fmla="*/ 0 h 152"/>
                <a:gd name="T12" fmla="*/ 16 w 21"/>
                <a:gd name="T13" fmla="*/ 0 h 152"/>
                <a:gd name="T14" fmla="*/ 19 w 21"/>
                <a:gd name="T15" fmla="*/ 3 h 152"/>
                <a:gd name="T16" fmla="*/ 19 w 21"/>
                <a:gd name="T17" fmla="*/ 5 h 152"/>
                <a:gd name="T18" fmla="*/ 16 w 21"/>
                <a:gd name="T19" fmla="*/ 10 h 1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
                <a:gd name="T31" fmla="*/ 0 h 152"/>
                <a:gd name="T32" fmla="*/ 21 w 21"/>
                <a:gd name="T33" fmla="*/ 152 h 1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 h="152">
                  <a:moveTo>
                    <a:pt x="16" y="10"/>
                  </a:moveTo>
                  <a:lnTo>
                    <a:pt x="21" y="140"/>
                  </a:lnTo>
                  <a:lnTo>
                    <a:pt x="3" y="152"/>
                  </a:lnTo>
                  <a:lnTo>
                    <a:pt x="0" y="77"/>
                  </a:lnTo>
                  <a:lnTo>
                    <a:pt x="0" y="7"/>
                  </a:lnTo>
                  <a:lnTo>
                    <a:pt x="12" y="0"/>
                  </a:lnTo>
                  <a:lnTo>
                    <a:pt x="16" y="0"/>
                  </a:lnTo>
                  <a:lnTo>
                    <a:pt x="19" y="3"/>
                  </a:lnTo>
                  <a:lnTo>
                    <a:pt x="19" y="5"/>
                  </a:lnTo>
                  <a:lnTo>
                    <a:pt x="16" y="1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76" name="Freeform 228"/>
            <p:cNvSpPr>
              <a:spLocks/>
            </p:cNvSpPr>
            <p:nvPr/>
          </p:nvSpPr>
          <p:spPr bwMode="auto">
            <a:xfrm>
              <a:off x="3151" y="1444"/>
              <a:ext cx="12" cy="145"/>
            </a:xfrm>
            <a:custGeom>
              <a:avLst/>
              <a:gdLst>
                <a:gd name="T0" fmla="*/ 10 w 12"/>
                <a:gd name="T1" fmla="*/ 21 h 145"/>
                <a:gd name="T2" fmla="*/ 10 w 12"/>
                <a:gd name="T3" fmla="*/ 23 h 145"/>
                <a:gd name="T4" fmla="*/ 10 w 12"/>
                <a:gd name="T5" fmla="*/ 26 h 145"/>
                <a:gd name="T6" fmla="*/ 12 w 12"/>
                <a:gd name="T7" fmla="*/ 145 h 145"/>
                <a:gd name="T8" fmla="*/ 3 w 12"/>
                <a:gd name="T9" fmla="*/ 140 h 145"/>
                <a:gd name="T10" fmla="*/ 0 w 12"/>
                <a:gd name="T11" fmla="*/ 61 h 145"/>
                <a:gd name="T12" fmla="*/ 0 w 12"/>
                <a:gd name="T13" fmla="*/ 33 h 145"/>
                <a:gd name="T14" fmla="*/ 0 w 12"/>
                <a:gd name="T15" fmla="*/ 3 h 145"/>
                <a:gd name="T16" fmla="*/ 5 w 12"/>
                <a:gd name="T17" fmla="*/ 0 h 145"/>
                <a:gd name="T18" fmla="*/ 7 w 12"/>
                <a:gd name="T19" fmla="*/ 0 h 145"/>
                <a:gd name="T20" fmla="*/ 10 w 12"/>
                <a:gd name="T21" fmla="*/ 21 h 1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
                <a:gd name="T34" fmla="*/ 0 h 145"/>
                <a:gd name="T35" fmla="*/ 12 w 12"/>
                <a:gd name="T36" fmla="*/ 145 h 1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 h="145">
                  <a:moveTo>
                    <a:pt x="10" y="21"/>
                  </a:moveTo>
                  <a:lnTo>
                    <a:pt x="10" y="23"/>
                  </a:lnTo>
                  <a:lnTo>
                    <a:pt x="10" y="26"/>
                  </a:lnTo>
                  <a:lnTo>
                    <a:pt x="12" y="145"/>
                  </a:lnTo>
                  <a:lnTo>
                    <a:pt x="3" y="140"/>
                  </a:lnTo>
                  <a:lnTo>
                    <a:pt x="0" y="61"/>
                  </a:lnTo>
                  <a:lnTo>
                    <a:pt x="0" y="33"/>
                  </a:lnTo>
                  <a:lnTo>
                    <a:pt x="0" y="3"/>
                  </a:lnTo>
                  <a:lnTo>
                    <a:pt x="5" y="0"/>
                  </a:lnTo>
                  <a:lnTo>
                    <a:pt x="7" y="0"/>
                  </a:lnTo>
                  <a:lnTo>
                    <a:pt x="10" y="21"/>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77" name="Freeform 229"/>
            <p:cNvSpPr>
              <a:spLocks/>
            </p:cNvSpPr>
            <p:nvPr/>
          </p:nvSpPr>
          <p:spPr bwMode="auto">
            <a:xfrm>
              <a:off x="3919" y="1444"/>
              <a:ext cx="35" cy="44"/>
            </a:xfrm>
            <a:custGeom>
              <a:avLst/>
              <a:gdLst>
                <a:gd name="T0" fmla="*/ 19 w 35"/>
                <a:gd name="T1" fmla="*/ 3 h 44"/>
                <a:gd name="T2" fmla="*/ 33 w 35"/>
                <a:gd name="T3" fmla="*/ 0 h 44"/>
                <a:gd name="T4" fmla="*/ 33 w 35"/>
                <a:gd name="T5" fmla="*/ 12 h 44"/>
                <a:gd name="T6" fmla="*/ 35 w 35"/>
                <a:gd name="T7" fmla="*/ 23 h 44"/>
                <a:gd name="T8" fmla="*/ 35 w 35"/>
                <a:gd name="T9" fmla="*/ 33 h 44"/>
                <a:gd name="T10" fmla="*/ 33 w 35"/>
                <a:gd name="T11" fmla="*/ 42 h 44"/>
                <a:gd name="T12" fmla="*/ 31 w 35"/>
                <a:gd name="T13" fmla="*/ 44 h 44"/>
                <a:gd name="T14" fmla="*/ 0 w 35"/>
                <a:gd name="T15" fmla="*/ 42 h 44"/>
                <a:gd name="T16" fmla="*/ 0 w 35"/>
                <a:gd name="T17" fmla="*/ 30 h 44"/>
                <a:gd name="T18" fmla="*/ 3 w 35"/>
                <a:gd name="T19" fmla="*/ 21 h 44"/>
                <a:gd name="T20" fmla="*/ 7 w 35"/>
                <a:gd name="T21" fmla="*/ 12 h 44"/>
                <a:gd name="T22" fmla="*/ 12 w 35"/>
                <a:gd name="T23" fmla="*/ 3 h 44"/>
                <a:gd name="T24" fmla="*/ 14 w 35"/>
                <a:gd name="T25" fmla="*/ 0 h 44"/>
                <a:gd name="T26" fmla="*/ 17 w 35"/>
                <a:gd name="T27" fmla="*/ 0 h 44"/>
                <a:gd name="T28" fmla="*/ 17 w 35"/>
                <a:gd name="T29" fmla="*/ 0 h 44"/>
                <a:gd name="T30" fmla="*/ 19 w 35"/>
                <a:gd name="T31" fmla="*/ 3 h 4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5"/>
                <a:gd name="T49" fmla="*/ 0 h 44"/>
                <a:gd name="T50" fmla="*/ 35 w 35"/>
                <a:gd name="T51" fmla="*/ 44 h 4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5" h="44">
                  <a:moveTo>
                    <a:pt x="19" y="3"/>
                  </a:moveTo>
                  <a:lnTo>
                    <a:pt x="33" y="0"/>
                  </a:lnTo>
                  <a:lnTo>
                    <a:pt x="33" y="12"/>
                  </a:lnTo>
                  <a:lnTo>
                    <a:pt x="35" y="23"/>
                  </a:lnTo>
                  <a:lnTo>
                    <a:pt x="35" y="33"/>
                  </a:lnTo>
                  <a:lnTo>
                    <a:pt x="33" y="42"/>
                  </a:lnTo>
                  <a:lnTo>
                    <a:pt x="31" y="44"/>
                  </a:lnTo>
                  <a:lnTo>
                    <a:pt x="0" y="42"/>
                  </a:lnTo>
                  <a:lnTo>
                    <a:pt x="0" y="30"/>
                  </a:lnTo>
                  <a:lnTo>
                    <a:pt x="3" y="21"/>
                  </a:lnTo>
                  <a:lnTo>
                    <a:pt x="7" y="12"/>
                  </a:lnTo>
                  <a:lnTo>
                    <a:pt x="12" y="3"/>
                  </a:lnTo>
                  <a:lnTo>
                    <a:pt x="14" y="0"/>
                  </a:lnTo>
                  <a:lnTo>
                    <a:pt x="17" y="0"/>
                  </a:lnTo>
                  <a:lnTo>
                    <a:pt x="19" y="3"/>
                  </a:lnTo>
                  <a:close/>
                </a:path>
              </a:pathLst>
            </a:custGeom>
            <a:solidFill>
              <a:srgbClr val="AD0D2C"/>
            </a:solidFill>
            <a:ln w="7938">
              <a:solidFill>
                <a:srgbClr val="AD0D2C"/>
              </a:solidFill>
              <a:prstDash val="solid"/>
              <a:round/>
              <a:headEnd/>
              <a:tailEnd/>
            </a:ln>
          </p:spPr>
          <p:txBody>
            <a:bodyPr/>
            <a:lstStyle/>
            <a:p>
              <a:endParaRPr lang="zh-CN" altLang="en-US"/>
            </a:p>
          </p:txBody>
        </p:sp>
        <p:sp>
          <p:nvSpPr>
            <p:cNvPr id="84078" name="Freeform 230"/>
            <p:cNvSpPr>
              <a:spLocks/>
            </p:cNvSpPr>
            <p:nvPr/>
          </p:nvSpPr>
          <p:spPr bwMode="auto">
            <a:xfrm>
              <a:off x="3195" y="1467"/>
              <a:ext cx="957" cy="319"/>
            </a:xfrm>
            <a:custGeom>
              <a:avLst/>
              <a:gdLst>
                <a:gd name="T0" fmla="*/ 538 w 957"/>
                <a:gd name="T1" fmla="*/ 12 h 319"/>
                <a:gd name="T2" fmla="*/ 554 w 957"/>
                <a:gd name="T3" fmla="*/ 47 h 319"/>
                <a:gd name="T4" fmla="*/ 568 w 957"/>
                <a:gd name="T5" fmla="*/ 61 h 319"/>
                <a:gd name="T6" fmla="*/ 566 w 957"/>
                <a:gd name="T7" fmla="*/ 77 h 319"/>
                <a:gd name="T8" fmla="*/ 527 w 957"/>
                <a:gd name="T9" fmla="*/ 119 h 319"/>
                <a:gd name="T10" fmla="*/ 524 w 957"/>
                <a:gd name="T11" fmla="*/ 129 h 319"/>
                <a:gd name="T12" fmla="*/ 541 w 957"/>
                <a:gd name="T13" fmla="*/ 129 h 319"/>
                <a:gd name="T14" fmla="*/ 573 w 957"/>
                <a:gd name="T15" fmla="*/ 136 h 319"/>
                <a:gd name="T16" fmla="*/ 606 w 957"/>
                <a:gd name="T17" fmla="*/ 140 h 319"/>
                <a:gd name="T18" fmla="*/ 650 w 957"/>
                <a:gd name="T19" fmla="*/ 145 h 319"/>
                <a:gd name="T20" fmla="*/ 659 w 957"/>
                <a:gd name="T21" fmla="*/ 145 h 319"/>
                <a:gd name="T22" fmla="*/ 678 w 957"/>
                <a:gd name="T23" fmla="*/ 117 h 319"/>
                <a:gd name="T24" fmla="*/ 703 w 957"/>
                <a:gd name="T25" fmla="*/ 68 h 319"/>
                <a:gd name="T26" fmla="*/ 713 w 957"/>
                <a:gd name="T27" fmla="*/ 54 h 319"/>
                <a:gd name="T28" fmla="*/ 699 w 957"/>
                <a:gd name="T29" fmla="*/ 52 h 319"/>
                <a:gd name="T30" fmla="*/ 650 w 957"/>
                <a:gd name="T31" fmla="*/ 42 h 319"/>
                <a:gd name="T32" fmla="*/ 650 w 957"/>
                <a:gd name="T33" fmla="*/ 31 h 319"/>
                <a:gd name="T34" fmla="*/ 666 w 957"/>
                <a:gd name="T35" fmla="*/ 19 h 319"/>
                <a:gd name="T36" fmla="*/ 745 w 957"/>
                <a:gd name="T37" fmla="*/ 26 h 319"/>
                <a:gd name="T38" fmla="*/ 813 w 957"/>
                <a:gd name="T39" fmla="*/ 31 h 319"/>
                <a:gd name="T40" fmla="*/ 815 w 957"/>
                <a:gd name="T41" fmla="*/ 35 h 319"/>
                <a:gd name="T42" fmla="*/ 794 w 957"/>
                <a:gd name="T43" fmla="*/ 40 h 319"/>
                <a:gd name="T44" fmla="*/ 769 w 957"/>
                <a:gd name="T45" fmla="*/ 56 h 319"/>
                <a:gd name="T46" fmla="*/ 745 w 957"/>
                <a:gd name="T47" fmla="*/ 56 h 319"/>
                <a:gd name="T48" fmla="*/ 734 w 957"/>
                <a:gd name="T49" fmla="*/ 56 h 319"/>
                <a:gd name="T50" fmla="*/ 724 w 957"/>
                <a:gd name="T51" fmla="*/ 61 h 319"/>
                <a:gd name="T52" fmla="*/ 722 w 957"/>
                <a:gd name="T53" fmla="*/ 75 h 319"/>
                <a:gd name="T54" fmla="*/ 706 w 957"/>
                <a:gd name="T55" fmla="*/ 108 h 319"/>
                <a:gd name="T56" fmla="*/ 696 w 957"/>
                <a:gd name="T57" fmla="*/ 119 h 319"/>
                <a:gd name="T58" fmla="*/ 664 w 957"/>
                <a:gd name="T59" fmla="*/ 173 h 319"/>
                <a:gd name="T60" fmla="*/ 634 w 957"/>
                <a:gd name="T61" fmla="*/ 215 h 319"/>
                <a:gd name="T62" fmla="*/ 643 w 957"/>
                <a:gd name="T63" fmla="*/ 219 h 319"/>
                <a:gd name="T64" fmla="*/ 669 w 957"/>
                <a:gd name="T65" fmla="*/ 224 h 319"/>
                <a:gd name="T66" fmla="*/ 683 w 957"/>
                <a:gd name="T67" fmla="*/ 229 h 319"/>
                <a:gd name="T68" fmla="*/ 699 w 957"/>
                <a:gd name="T69" fmla="*/ 231 h 319"/>
                <a:gd name="T70" fmla="*/ 727 w 957"/>
                <a:gd name="T71" fmla="*/ 233 h 319"/>
                <a:gd name="T72" fmla="*/ 762 w 957"/>
                <a:gd name="T73" fmla="*/ 240 h 319"/>
                <a:gd name="T74" fmla="*/ 815 w 957"/>
                <a:gd name="T75" fmla="*/ 250 h 319"/>
                <a:gd name="T76" fmla="*/ 825 w 957"/>
                <a:gd name="T77" fmla="*/ 252 h 319"/>
                <a:gd name="T78" fmla="*/ 848 w 957"/>
                <a:gd name="T79" fmla="*/ 229 h 319"/>
                <a:gd name="T80" fmla="*/ 859 w 957"/>
                <a:gd name="T81" fmla="*/ 219 h 319"/>
                <a:gd name="T82" fmla="*/ 866 w 957"/>
                <a:gd name="T83" fmla="*/ 219 h 319"/>
                <a:gd name="T84" fmla="*/ 911 w 957"/>
                <a:gd name="T85" fmla="*/ 222 h 319"/>
                <a:gd name="T86" fmla="*/ 957 w 957"/>
                <a:gd name="T87" fmla="*/ 222 h 319"/>
                <a:gd name="T88" fmla="*/ 953 w 957"/>
                <a:gd name="T89" fmla="*/ 224 h 319"/>
                <a:gd name="T90" fmla="*/ 880 w 957"/>
                <a:gd name="T91" fmla="*/ 275 h 319"/>
                <a:gd name="T92" fmla="*/ 808 w 957"/>
                <a:gd name="T93" fmla="*/ 319 h 319"/>
                <a:gd name="T94" fmla="*/ 601 w 957"/>
                <a:gd name="T95" fmla="*/ 294 h 319"/>
                <a:gd name="T96" fmla="*/ 305 w 957"/>
                <a:gd name="T97" fmla="*/ 254 h 319"/>
                <a:gd name="T98" fmla="*/ 273 w 957"/>
                <a:gd name="T99" fmla="*/ 250 h 319"/>
                <a:gd name="T100" fmla="*/ 26 w 957"/>
                <a:gd name="T101" fmla="*/ 198 h 319"/>
                <a:gd name="T102" fmla="*/ 94 w 957"/>
                <a:gd name="T103" fmla="*/ 163 h 319"/>
                <a:gd name="T104" fmla="*/ 168 w 957"/>
                <a:gd name="T105" fmla="*/ 129 h 319"/>
                <a:gd name="T106" fmla="*/ 294 w 957"/>
                <a:gd name="T107" fmla="*/ 66 h 319"/>
                <a:gd name="T108" fmla="*/ 338 w 957"/>
                <a:gd name="T109" fmla="*/ 40 h 319"/>
                <a:gd name="T110" fmla="*/ 371 w 957"/>
                <a:gd name="T111" fmla="*/ 24 h 319"/>
                <a:gd name="T112" fmla="*/ 536 w 957"/>
                <a:gd name="T113" fmla="*/ 10 h 31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957"/>
                <a:gd name="T172" fmla="*/ 0 h 319"/>
                <a:gd name="T173" fmla="*/ 957 w 957"/>
                <a:gd name="T174" fmla="*/ 319 h 31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957" h="319">
                  <a:moveTo>
                    <a:pt x="536" y="10"/>
                  </a:moveTo>
                  <a:lnTo>
                    <a:pt x="536" y="12"/>
                  </a:lnTo>
                  <a:lnTo>
                    <a:pt x="538" y="12"/>
                  </a:lnTo>
                  <a:lnTo>
                    <a:pt x="543" y="19"/>
                  </a:lnTo>
                  <a:lnTo>
                    <a:pt x="547" y="28"/>
                  </a:lnTo>
                  <a:lnTo>
                    <a:pt x="554" y="47"/>
                  </a:lnTo>
                  <a:lnTo>
                    <a:pt x="559" y="52"/>
                  </a:lnTo>
                  <a:lnTo>
                    <a:pt x="564" y="59"/>
                  </a:lnTo>
                  <a:lnTo>
                    <a:pt x="568" y="61"/>
                  </a:lnTo>
                  <a:lnTo>
                    <a:pt x="571" y="66"/>
                  </a:lnTo>
                  <a:lnTo>
                    <a:pt x="568" y="73"/>
                  </a:lnTo>
                  <a:lnTo>
                    <a:pt x="566" y="77"/>
                  </a:lnTo>
                  <a:lnTo>
                    <a:pt x="557" y="87"/>
                  </a:lnTo>
                  <a:lnTo>
                    <a:pt x="534" y="115"/>
                  </a:lnTo>
                  <a:lnTo>
                    <a:pt x="527" y="119"/>
                  </a:lnTo>
                  <a:lnTo>
                    <a:pt x="522" y="124"/>
                  </a:lnTo>
                  <a:lnTo>
                    <a:pt x="522" y="126"/>
                  </a:lnTo>
                  <a:lnTo>
                    <a:pt x="524" y="129"/>
                  </a:lnTo>
                  <a:lnTo>
                    <a:pt x="529" y="131"/>
                  </a:lnTo>
                  <a:lnTo>
                    <a:pt x="536" y="129"/>
                  </a:lnTo>
                  <a:lnTo>
                    <a:pt x="541" y="129"/>
                  </a:lnTo>
                  <a:lnTo>
                    <a:pt x="547" y="129"/>
                  </a:lnTo>
                  <a:lnTo>
                    <a:pt x="552" y="133"/>
                  </a:lnTo>
                  <a:lnTo>
                    <a:pt x="573" y="136"/>
                  </a:lnTo>
                  <a:lnTo>
                    <a:pt x="592" y="138"/>
                  </a:lnTo>
                  <a:lnTo>
                    <a:pt x="606" y="140"/>
                  </a:lnTo>
                  <a:lnTo>
                    <a:pt x="638" y="142"/>
                  </a:lnTo>
                  <a:lnTo>
                    <a:pt x="645" y="145"/>
                  </a:lnTo>
                  <a:lnTo>
                    <a:pt x="650" y="145"/>
                  </a:lnTo>
                  <a:lnTo>
                    <a:pt x="652" y="147"/>
                  </a:lnTo>
                  <a:lnTo>
                    <a:pt x="655" y="147"/>
                  </a:lnTo>
                  <a:lnTo>
                    <a:pt x="659" y="145"/>
                  </a:lnTo>
                  <a:lnTo>
                    <a:pt x="666" y="138"/>
                  </a:lnTo>
                  <a:lnTo>
                    <a:pt x="671" y="131"/>
                  </a:lnTo>
                  <a:lnTo>
                    <a:pt x="678" y="117"/>
                  </a:lnTo>
                  <a:lnTo>
                    <a:pt x="687" y="94"/>
                  </a:lnTo>
                  <a:lnTo>
                    <a:pt x="701" y="73"/>
                  </a:lnTo>
                  <a:lnTo>
                    <a:pt x="703" y="68"/>
                  </a:lnTo>
                  <a:lnTo>
                    <a:pt x="708" y="63"/>
                  </a:lnTo>
                  <a:lnTo>
                    <a:pt x="710" y="59"/>
                  </a:lnTo>
                  <a:lnTo>
                    <a:pt x="713" y="54"/>
                  </a:lnTo>
                  <a:lnTo>
                    <a:pt x="701" y="52"/>
                  </a:lnTo>
                  <a:lnTo>
                    <a:pt x="699" y="52"/>
                  </a:lnTo>
                  <a:lnTo>
                    <a:pt x="696" y="49"/>
                  </a:lnTo>
                  <a:lnTo>
                    <a:pt x="673" y="47"/>
                  </a:lnTo>
                  <a:lnTo>
                    <a:pt x="650" y="42"/>
                  </a:lnTo>
                  <a:lnTo>
                    <a:pt x="648" y="42"/>
                  </a:lnTo>
                  <a:lnTo>
                    <a:pt x="643" y="42"/>
                  </a:lnTo>
                  <a:lnTo>
                    <a:pt x="650" y="31"/>
                  </a:lnTo>
                  <a:lnTo>
                    <a:pt x="655" y="26"/>
                  </a:lnTo>
                  <a:lnTo>
                    <a:pt x="655" y="19"/>
                  </a:lnTo>
                  <a:lnTo>
                    <a:pt x="666" y="19"/>
                  </a:lnTo>
                  <a:lnTo>
                    <a:pt x="678" y="19"/>
                  </a:lnTo>
                  <a:lnTo>
                    <a:pt x="710" y="24"/>
                  </a:lnTo>
                  <a:lnTo>
                    <a:pt x="745" y="26"/>
                  </a:lnTo>
                  <a:lnTo>
                    <a:pt x="778" y="26"/>
                  </a:lnTo>
                  <a:lnTo>
                    <a:pt x="813" y="31"/>
                  </a:lnTo>
                  <a:lnTo>
                    <a:pt x="815" y="31"/>
                  </a:lnTo>
                  <a:lnTo>
                    <a:pt x="813" y="33"/>
                  </a:lnTo>
                  <a:lnTo>
                    <a:pt x="815" y="35"/>
                  </a:lnTo>
                  <a:lnTo>
                    <a:pt x="808" y="35"/>
                  </a:lnTo>
                  <a:lnTo>
                    <a:pt x="804" y="35"/>
                  </a:lnTo>
                  <a:lnTo>
                    <a:pt x="794" y="40"/>
                  </a:lnTo>
                  <a:lnTo>
                    <a:pt x="783" y="45"/>
                  </a:lnTo>
                  <a:lnTo>
                    <a:pt x="776" y="49"/>
                  </a:lnTo>
                  <a:lnTo>
                    <a:pt x="769" y="56"/>
                  </a:lnTo>
                  <a:lnTo>
                    <a:pt x="759" y="54"/>
                  </a:lnTo>
                  <a:lnTo>
                    <a:pt x="750" y="54"/>
                  </a:lnTo>
                  <a:lnTo>
                    <a:pt x="745" y="56"/>
                  </a:lnTo>
                  <a:lnTo>
                    <a:pt x="741" y="56"/>
                  </a:lnTo>
                  <a:lnTo>
                    <a:pt x="734" y="56"/>
                  </a:lnTo>
                  <a:lnTo>
                    <a:pt x="729" y="56"/>
                  </a:lnTo>
                  <a:lnTo>
                    <a:pt x="727" y="59"/>
                  </a:lnTo>
                  <a:lnTo>
                    <a:pt x="724" y="61"/>
                  </a:lnTo>
                  <a:lnTo>
                    <a:pt x="722" y="61"/>
                  </a:lnTo>
                  <a:lnTo>
                    <a:pt x="722" y="63"/>
                  </a:lnTo>
                  <a:lnTo>
                    <a:pt x="722" y="75"/>
                  </a:lnTo>
                  <a:lnTo>
                    <a:pt x="720" y="87"/>
                  </a:lnTo>
                  <a:lnTo>
                    <a:pt x="713" y="108"/>
                  </a:lnTo>
                  <a:lnTo>
                    <a:pt x="706" y="108"/>
                  </a:lnTo>
                  <a:lnTo>
                    <a:pt x="701" y="108"/>
                  </a:lnTo>
                  <a:lnTo>
                    <a:pt x="699" y="112"/>
                  </a:lnTo>
                  <a:lnTo>
                    <a:pt x="696" y="119"/>
                  </a:lnTo>
                  <a:lnTo>
                    <a:pt x="692" y="129"/>
                  </a:lnTo>
                  <a:lnTo>
                    <a:pt x="669" y="161"/>
                  </a:lnTo>
                  <a:lnTo>
                    <a:pt x="664" y="173"/>
                  </a:lnTo>
                  <a:lnTo>
                    <a:pt x="657" y="184"/>
                  </a:lnTo>
                  <a:lnTo>
                    <a:pt x="645" y="198"/>
                  </a:lnTo>
                  <a:lnTo>
                    <a:pt x="634" y="215"/>
                  </a:lnTo>
                  <a:lnTo>
                    <a:pt x="636" y="217"/>
                  </a:lnTo>
                  <a:lnTo>
                    <a:pt x="643" y="219"/>
                  </a:lnTo>
                  <a:lnTo>
                    <a:pt x="652" y="219"/>
                  </a:lnTo>
                  <a:lnTo>
                    <a:pt x="657" y="222"/>
                  </a:lnTo>
                  <a:lnTo>
                    <a:pt x="669" y="224"/>
                  </a:lnTo>
                  <a:lnTo>
                    <a:pt x="673" y="224"/>
                  </a:lnTo>
                  <a:lnTo>
                    <a:pt x="678" y="229"/>
                  </a:lnTo>
                  <a:lnTo>
                    <a:pt x="683" y="229"/>
                  </a:lnTo>
                  <a:lnTo>
                    <a:pt x="692" y="229"/>
                  </a:lnTo>
                  <a:lnTo>
                    <a:pt x="699" y="231"/>
                  </a:lnTo>
                  <a:lnTo>
                    <a:pt x="710" y="233"/>
                  </a:lnTo>
                  <a:lnTo>
                    <a:pt x="722" y="233"/>
                  </a:lnTo>
                  <a:lnTo>
                    <a:pt x="727" y="233"/>
                  </a:lnTo>
                  <a:lnTo>
                    <a:pt x="734" y="236"/>
                  </a:lnTo>
                  <a:lnTo>
                    <a:pt x="748" y="238"/>
                  </a:lnTo>
                  <a:lnTo>
                    <a:pt x="762" y="240"/>
                  </a:lnTo>
                  <a:lnTo>
                    <a:pt x="790" y="245"/>
                  </a:lnTo>
                  <a:lnTo>
                    <a:pt x="804" y="247"/>
                  </a:lnTo>
                  <a:lnTo>
                    <a:pt x="815" y="250"/>
                  </a:lnTo>
                  <a:lnTo>
                    <a:pt x="820" y="250"/>
                  </a:lnTo>
                  <a:lnTo>
                    <a:pt x="822" y="250"/>
                  </a:lnTo>
                  <a:lnTo>
                    <a:pt x="825" y="252"/>
                  </a:lnTo>
                  <a:lnTo>
                    <a:pt x="829" y="250"/>
                  </a:lnTo>
                  <a:lnTo>
                    <a:pt x="838" y="238"/>
                  </a:lnTo>
                  <a:lnTo>
                    <a:pt x="848" y="229"/>
                  </a:lnTo>
                  <a:lnTo>
                    <a:pt x="855" y="229"/>
                  </a:lnTo>
                  <a:lnTo>
                    <a:pt x="859" y="224"/>
                  </a:lnTo>
                  <a:lnTo>
                    <a:pt x="859" y="219"/>
                  </a:lnTo>
                  <a:lnTo>
                    <a:pt x="862" y="217"/>
                  </a:lnTo>
                  <a:lnTo>
                    <a:pt x="864" y="219"/>
                  </a:lnTo>
                  <a:lnTo>
                    <a:pt x="866" y="219"/>
                  </a:lnTo>
                  <a:lnTo>
                    <a:pt x="873" y="219"/>
                  </a:lnTo>
                  <a:lnTo>
                    <a:pt x="880" y="222"/>
                  </a:lnTo>
                  <a:lnTo>
                    <a:pt x="911" y="222"/>
                  </a:lnTo>
                  <a:lnTo>
                    <a:pt x="927" y="222"/>
                  </a:lnTo>
                  <a:lnTo>
                    <a:pt x="943" y="217"/>
                  </a:lnTo>
                  <a:lnTo>
                    <a:pt x="957" y="222"/>
                  </a:lnTo>
                  <a:lnTo>
                    <a:pt x="955" y="224"/>
                  </a:lnTo>
                  <a:lnTo>
                    <a:pt x="953" y="224"/>
                  </a:lnTo>
                  <a:lnTo>
                    <a:pt x="948" y="229"/>
                  </a:lnTo>
                  <a:lnTo>
                    <a:pt x="943" y="231"/>
                  </a:lnTo>
                  <a:lnTo>
                    <a:pt x="880" y="275"/>
                  </a:lnTo>
                  <a:lnTo>
                    <a:pt x="815" y="317"/>
                  </a:lnTo>
                  <a:lnTo>
                    <a:pt x="811" y="317"/>
                  </a:lnTo>
                  <a:lnTo>
                    <a:pt x="808" y="319"/>
                  </a:lnTo>
                  <a:lnTo>
                    <a:pt x="759" y="312"/>
                  </a:lnTo>
                  <a:lnTo>
                    <a:pt x="680" y="305"/>
                  </a:lnTo>
                  <a:lnTo>
                    <a:pt x="601" y="294"/>
                  </a:lnTo>
                  <a:lnTo>
                    <a:pt x="317" y="257"/>
                  </a:lnTo>
                  <a:lnTo>
                    <a:pt x="310" y="254"/>
                  </a:lnTo>
                  <a:lnTo>
                    <a:pt x="305" y="254"/>
                  </a:lnTo>
                  <a:lnTo>
                    <a:pt x="303" y="254"/>
                  </a:lnTo>
                  <a:lnTo>
                    <a:pt x="289" y="252"/>
                  </a:lnTo>
                  <a:lnTo>
                    <a:pt x="273" y="250"/>
                  </a:lnTo>
                  <a:lnTo>
                    <a:pt x="138" y="231"/>
                  </a:lnTo>
                  <a:lnTo>
                    <a:pt x="0" y="210"/>
                  </a:lnTo>
                  <a:lnTo>
                    <a:pt x="26" y="198"/>
                  </a:lnTo>
                  <a:lnTo>
                    <a:pt x="59" y="182"/>
                  </a:lnTo>
                  <a:lnTo>
                    <a:pt x="94" y="166"/>
                  </a:lnTo>
                  <a:lnTo>
                    <a:pt x="94" y="163"/>
                  </a:lnTo>
                  <a:lnTo>
                    <a:pt x="131" y="147"/>
                  </a:lnTo>
                  <a:lnTo>
                    <a:pt x="166" y="129"/>
                  </a:lnTo>
                  <a:lnTo>
                    <a:pt x="168" y="129"/>
                  </a:lnTo>
                  <a:lnTo>
                    <a:pt x="170" y="126"/>
                  </a:lnTo>
                  <a:lnTo>
                    <a:pt x="266" y="80"/>
                  </a:lnTo>
                  <a:lnTo>
                    <a:pt x="294" y="66"/>
                  </a:lnTo>
                  <a:lnTo>
                    <a:pt x="308" y="61"/>
                  </a:lnTo>
                  <a:lnTo>
                    <a:pt x="319" y="52"/>
                  </a:lnTo>
                  <a:lnTo>
                    <a:pt x="338" y="40"/>
                  </a:lnTo>
                  <a:lnTo>
                    <a:pt x="359" y="28"/>
                  </a:lnTo>
                  <a:lnTo>
                    <a:pt x="368" y="26"/>
                  </a:lnTo>
                  <a:lnTo>
                    <a:pt x="371" y="24"/>
                  </a:lnTo>
                  <a:lnTo>
                    <a:pt x="375" y="21"/>
                  </a:lnTo>
                  <a:lnTo>
                    <a:pt x="415" y="0"/>
                  </a:lnTo>
                  <a:lnTo>
                    <a:pt x="536" y="1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79" name="Freeform 231"/>
            <p:cNvSpPr>
              <a:spLocks/>
            </p:cNvSpPr>
            <p:nvPr/>
          </p:nvSpPr>
          <p:spPr bwMode="auto">
            <a:xfrm>
              <a:off x="3826" y="1474"/>
              <a:ext cx="19" cy="33"/>
            </a:xfrm>
            <a:custGeom>
              <a:avLst/>
              <a:gdLst>
                <a:gd name="T0" fmla="*/ 19 w 19"/>
                <a:gd name="T1" fmla="*/ 7 h 33"/>
                <a:gd name="T2" fmla="*/ 19 w 19"/>
                <a:gd name="T3" fmla="*/ 14 h 33"/>
                <a:gd name="T4" fmla="*/ 17 w 19"/>
                <a:gd name="T5" fmla="*/ 19 h 33"/>
                <a:gd name="T6" fmla="*/ 10 w 19"/>
                <a:gd name="T7" fmla="*/ 31 h 33"/>
                <a:gd name="T8" fmla="*/ 5 w 19"/>
                <a:gd name="T9" fmla="*/ 33 h 33"/>
                <a:gd name="T10" fmla="*/ 3 w 19"/>
                <a:gd name="T11" fmla="*/ 33 h 33"/>
                <a:gd name="T12" fmla="*/ 0 w 19"/>
                <a:gd name="T13" fmla="*/ 26 h 33"/>
                <a:gd name="T14" fmla="*/ 3 w 19"/>
                <a:gd name="T15" fmla="*/ 19 h 33"/>
                <a:gd name="T16" fmla="*/ 5 w 19"/>
                <a:gd name="T17" fmla="*/ 14 h 33"/>
                <a:gd name="T18" fmla="*/ 3 w 19"/>
                <a:gd name="T19" fmla="*/ 7 h 33"/>
                <a:gd name="T20" fmla="*/ 5 w 19"/>
                <a:gd name="T21" fmla="*/ 3 h 33"/>
                <a:gd name="T22" fmla="*/ 10 w 19"/>
                <a:gd name="T23" fmla="*/ 0 h 33"/>
                <a:gd name="T24" fmla="*/ 14 w 19"/>
                <a:gd name="T25" fmla="*/ 3 h 33"/>
                <a:gd name="T26" fmla="*/ 19 w 19"/>
                <a:gd name="T27" fmla="*/ 7 h 3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9"/>
                <a:gd name="T43" fmla="*/ 0 h 33"/>
                <a:gd name="T44" fmla="*/ 19 w 19"/>
                <a:gd name="T45" fmla="*/ 33 h 3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9" h="33">
                  <a:moveTo>
                    <a:pt x="19" y="7"/>
                  </a:moveTo>
                  <a:lnTo>
                    <a:pt x="19" y="14"/>
                  </a:lnTo>
                  <a:lnTo>
                    <a:pt x="17" y="19"/>
                  </a:lnTo>
                  <a:lnTo>
                    <a:pt x="10" y="31"/>
                  </a:lnTo>
                  <a:lnTo>
                    <a:pt x="5" y="33"/>
                  </a:lnTo>
                  <a:lnTo>
                    <a:pt x="3" y="33"/>
                  </a:lnTo>
                  <a:lnTo>
                    <a:pt x="0" y="26"/>
                  </a:lnTo>
                  <a:lnTo>
                    <a:pt x="3" y="19"/>
                  </a:lnTo>
                  <a:lnTo>
                    <a:pt x="5" y="14"/>
                  </a:lnTo>
                  <a:lnTo>
                    <a:pt x="3" y="7"/>
                  </a:lnTo>
                  <a:lnTo>
                    <a:pt x="5" y="3"/>
                  </a:lnTo>
                  <a:lnTo>
                    <a:pt x="10" y="0"/>
                  </a:lnTo>
                  <a:lnTo>
                    <a:pt x="14" y="3"/>
                  </a:lnTo>
                  <a:lnTo>
                    <a:pt x="19" y="7"/>
                  </a:lnTo>
                  <a:close/>
                </a:path>
              </a:pathLst>
            </a:custGeom>
            <a:solidFill>
              <a:srgbClr val="FFD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80" name="Freeform 232"/>
            <p:cNvSpPr>
              <a:spLocks/>
            </p:cNvSpPr>
            <p:nvPr/>
          </p:nvSpPr>
          <p:spPr bwMode="auto">
            <a:xfrm>
              <a:off x="3770" y="1477"/>
              <a:ext cx="45" cy="56"/>
            </a:xfrm>
            <a:custGeom>
              <a:avLst/>
              <a:gdLst>
                <a:gd name="T0" fmla="*/ 40 w 45"/>
                <a:gd name="T1" fmla="*/ 2 h 56"/>
                <a:gd name="T2" fmla="*/ 45 w 45"/>
                <a:gd name="T3" fmla="*/ 0 h 56"/>
                <a:gd name="T4" fmla="*/ 45 w 45"/>
                <a:gd name="T5" fmla="*/ 4 h 56"/>
                <a:gd name="T6" fmla="*/ 45 w 45"/>
                <a:gd name="T7" fmla="*/ 9 h 56"/>
                <a:gd name="T8" fmla="*/ 40 w 45"/>
                <a:gd name="T9" fmla="*/ 7 h 56"/>
                <a:gd name="T10" fmla="*/ 35 w 45"/>
                <a:gd name="T11" fmla="*/ 4 h 56"/>
                <a:gd name="T12" fmla="*/ 33 w 45"/>
                <a:gd name="T13" fmla="*/ 4 h 56"/>
                <a:gd name="T14" fmla="*/ 28 w 45"/>
                <a:gd name="T15" fmla="*/ 4 h 56"/>
                <a:gd name="T16" fmla="*/ 24 w 45"/>
                <a:gd name="T17" fmla="*/ 2 h 56"/>
                <a:gd name="T18" fmla="*/ 21 w 45"/>
                <a:gd name="T19" fmla="*/ 2 h 56"/>
                <a:gd name="T20" fmla="*/ 19 w 45"/>
                <a:gd name="T21" fmla="*/ 4 h 56"/>
                <a:gd name="T22" fmla="*/ 17 w 45"/>
                <a:gd name="T23" fmla="*/ 9 h 56"/>
                <a:gd name="T24" fmla="*/ 17 w 45"/>
                <a:gd name="T25" fmla="*/ 14 h 56"/>
                <a:gd name="T26" fmla="*/ 17 w 45"/>
                <a:gd name="T27" fmla="*/ 16 h 56"/>
                <a:gd name="T28" fmla="*/ 19 w 45"/>
                <a:gd name="T29" fmla="*/ 18 h 56"/>
                <a:gd name="T30" fmla="*/ 21 w 45"/>
                <a:gd name="T31" fmla="*/ 21 h 56"/>
                <a:gd name="T32" fmla="*/ 19 w 45"/>
                <a:gd name="T33" fmla="*/ 25 h 56"/>
                <a:gd name="T34" fmla="*/ 19 w 45"/>
                <a:gd name="T35" fmla="*/ 30 h 56"/>
                <a:gd name="T36" fmla="*/ 19 w 45"/>
                <a:gd name="T37" fmla="*/ 32 h 56"/>
                <a:gd name="T38" fmla="*/ 21 w 45"/>
                <a:gd name="T39" fmla="*/ 35 h 56"/>
                <a:gd name="T40" fmla="*/ 21 w 45"/>
                <a:gd name="T41" fmla="*/ 39 h 56"/>
                <a:gd name="T42" fmla="*/ 21 w 45"/>
                <a:gd name="T43" fmla="*/ 44 h 56"/>
                <a:gd name="T44" fmla="*/ 19 w 45"/>
                <a:gd name="T45" fmla="*/ 56 h 56"/>
                <a:gd name="T46" fmla="*/ 14 w 45"/>
                <a:gd name="T47" fmla="*/ 53 h 56"/>
                <a:gd name="T48" fmla="*/ 10 w 45"/>
                <a:gd name="T49" fmla="*/ 46 h 56"/>
                <a:gd name="T50" fmla="*/ 5 w 45"/>
                <a:gd name="T51" fmla="*/ 35 h 56"/>
                <a:gd name="T52" fmla="*/ 3 w 45"/>
                <a:gd name="T53" fmla="*/ 37 h 56"/>
                <a:gd name="T54" fmla="*/ 3 w 45"/>
                <a:gd name="T55" fmla="*/ 39 h 56"/>
                <a:gd name="T56" fmla="*/ 3 w 45"/>
                <a:gd name="T57" fmla="*/ 39 h 56"/>
                <a:gd name="T58" fmla="*/ 0 w 45"/>
                <a:gd name="T59" fmla="*/ 32 h 56"/>
                <a:gd name="T60" fmla="*/ 0 w 45"/>
                <a:gd name="T61" fmla="*/ 25 h 56"/>
                <a:gd name="T62" fmla="*/ 5 w 45"/>
                <a:gd name="T63" fmla="*/ 21 h 56"/>
                <a:gd name="T64" fmla="*/ 7 w 45"/>
                <a:gd name="T65" fmla="*/ 14 h 56"/>
                <a:gd name="T66" fmla="*/ 17 w 45"/>
                <a:gd name="T67" fmla="*/ 4 h 56"/>
                <a:gd name="T68" fmla="*/ 19 w 45"/>
                <a:gd name="T69" fmla="*/ 2 h 56"/>
                <a:gd name="T70" fmla="*/ 19 w 45"/>
                <a:gd name="T71" fmla="*/ 2 h 56"/>
                <a:gd name="T72" fmla="*/ 21 w 45"/>
                <a:gd name="T73" fmla="*/ 0 h 56"/>
                <a:gd name="T74" fmla="*/ 31 w 45"/>
                <a:gd name="T75" fmla="*/ 0 h 56"/>
                <a:gd name="T76" fmla="*/ 40 w 45"/>
                <a:gd name="T77" fmla="*/ 2 h 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5"/>
                <a:gd name="T118" fmla="*/ 0 h 56"/>
                <a:gd name="T119" fmla="*/ 45 w 45"/>
                <a:gd name="T120" fmla="*/ 56 h 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5" h="56">
                  <a:moveTo>
                    <a:pt x="40" y="2"/>
                  </a:moveTo>
                  <a:lnTo>
                    <a:pt x="45" y="0"/>
                  </a:lnTo>
                  <a:lnTo>
                    <a:pt x="45" y="4"/>
                  </a:lnTo>
                  <a:lnTo>
                    <a:pt x="45" y="9"/>
                  </a:lnTo>
                  <a:lnTo>
                    <a:pt x="40" y="7"/>
                  </a:lnTo>
                  <a:lnTo>
                    <a:pt x="35" y="4"/>
                  </a:lnTo>
                  <a:lnTo>
                    <a:pt x="33" y="4"/>
                  </a:lnTo>
                  <a:lnTo>
                    <a:pt x="28" y="4"/>
                  </a:lnTo>
                  <a:lnTo>
                    <a:pt x="24" y="2"/>
                  </a:lnTo>
                  <a:lnTo>
                    <a:pt x="21" y="2"/>
                  </a:lnTo>
                  <a:lnTo>
                    <a:pt x="19" y="4"/>
                  </a:lnTo>
                  <a:lnTo>
                    <a:pt x="17" y="9"/>
                  </a:lnTo>
                  <a:lnTo>
                    <a:pt x="17" y="14"/>
                  </a:lnTo>
                  <a:lnTo>
                    <a:pt x="17" y="16"/>
                  </a:lnTo>
                  <a:lnTo>
                    <a:pt x="19" y="18"/>
                  </a:lnTo>
                  <a:lnTo>
                    <a:pt x="21" y="21"/>
                  </a:lnTo>
                  <a:lnTo>
                    <a:pt x="19" y="25"/>
                  </a:lnTo>
                  <a:lnTo>
                    <a:pt x="19" y="30"/>
                  </a:lnTo>
                  <a:lnTo>
                    <a:pt x="19" y="32"/>
                  </a:lnTo>
                  <a:lnTo>
                    <a:pt x="21" y="35"/>
                  </a:lnTo>
                  <a:lnTo>
                    <a:pt x="21" y="39"/>
                  </a:lnTo>
                  <a:lnTo>
                    <a:pt x="21" y="44"/>
                  </a:lnTo>
                  <a:lnTo>
                    <a:pt x="19" y="56"/>
                  </a:lnTo>
                  <a:lnTo>
                    <a:pt x="14" y="53"/>
                  </a:lnTo>
                  <a:lnTo>
                    <a:pt x="10" y="46"/>
                  </a:lnTo>
                  <a:lnTo>
                    <a:pt x="5" y="35"/>
                  </a:lnTo>
                  <a:lnTo>
                    <a:pt x="3" y="37"/>
                  </a:lnTo>
                  <a:lnTo>
                    <a:pt x="3" y="39"/>
                  </a:lnTo>
                  <a:lnTo>
                    <a:pt x="0" y="32"/>
                  </a:lnTo>
                  <a:lnTo>
                    <a:pt x="0" y="25"/>
                  </a:lnTo>
                  <a:lnTo>
                    <a:pt x="5" y="21"/>
                  </a:lnTo>
                  <a:lnTo>
                    <a:pt x="7" y="14"/>
                  </a:lnTo>
                  <a:lnTo>
                    <a:pt x="17" y="4"/>
                  </a:lnTo>
                  <a:lnTo>
                    <a:pt x="19" y="2"/>
                  </a:lnTo>
                  <a:lnTo>
                    <a:pt x="21" y="0"/>
                  </a:lnTo>
                  <a:lnTo>
                    <a:pt x="31" y="0"/>
                  </a:lnTo>
                  <a:lnTo>
                    <a:pt x="4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81" name="Freeform 233"/>
            <p:cNvSpPr>
              <a:spLocks/>
            </p:cNvSpPr>
            <p:nvPr/>
          </p:nvSpPr>
          <p:spPr bwMode="auto">
            <a:xfrm>
              <a:off x="3791" y="1486"/>
              <a:ext cx="26" cy="16"/>
            </a:xfrm>
            <a:custGeom>
              <a:avLst/>
              <a:gdLst>
                <a:gd name="T0" fmla="*/ 19 w 26"/>
                <a:gd name="T1" fmla="*/ 2 h 16"/>
                <a:gd name="T2" fmla="*/ 21 w 26"/>
                <a:gd name="T3" fmla="*/ 7 h 16"/>
                <a:gd name="T4" fmla="*/ 24 w 26"/>
                <a:gd name="T5" fmla="*/ 7 h 16"/>
                <a:gd name="T6" fmla="*/ 26 w 26"/>
                <a:gd name="T7" fmla="*/ 9 h 16"/>
                <a:gd name="T8" fmla="*/ 26 w 26"/>
                <a:gd name="T9" fmla="*/ 14 h 16"/>
                <a:gd name="T10" fmla="*/ 24 w 26"/>
                <a:gd name="T11" fmla="*/ 16 h 16"/>
                <a:gd name="T12" fmla="*/ 19 w 26"/>
                <a:gd name="T13" fmla="*/ 14 h 16"/>
                <a:gd name="T14" fmla="*/ 12 w 26"/>
                <a:gd name="T15" fmla="*/ 9 h 16"/>
                <a:gd name="T16" fmla="*/ 3 w 26"/>
                <a:gd name="T17" fmla="*/ 7 h 16"/>
                <a:gd name="T18" fmla="*/ 0 w 26"/>
                <a:gd name="T19" fmla="*/ 2 h 16"/>
                <a:gd name="T20" fmla="*/ 3 w 26"/>
                <a:gd name="T21" fmla="*/ 0 h 16"/>
                <a:gd name="T22" fmla="*/ 7 w 26"/>
                <a:gd name="T23" fmla="*/ 0 h 16"/>
                <a:gd name="T24" fmla="*/ 12 w 26"/>
                <a:gd name="T25" fmla="*/ 0 h 16"/>
                <a:gd name="T26" fmla="*/ 14 w 26"/>
                <a:gd name="T27" fmla="*/ 2 h 16"/>
                <a:gd name="T28" fmla="*/ 19 w 26"/>
                <a:gd name="T29" fmla="*/ 2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
                <a:gd name="T46" fmla="*/ 0 h 16"/>
                <a:gd name="T47" fmla="*/ 26 w 26"/>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 h="16">
                  <a:moveTo>
                    <a:pt x="19" y="2"/>
                  </a:moveTo>
                  <a:lnTo>
                    <a:pt x="21" y="7"/>
                  </a:lnTo>
                  <a:lnTo>
                    <a:pt x="24" y="7"/>
                  </a:lnTo>
                  <a:lnTo>
                    <a:pt x="26" y="9"/>
                  </a:lnTo>
                  <a:lnTo>
                    <a:pt x="26" y="14"/>
                  </a:lnTo>
                  <a:lnTo>
                    <a:pt x="24" y="16"/>
                  </a:lnTo>
                  <a:lnTo>
                    <a:pt x="19" y="14"/>
                  </a:lnTo>
                  <a:lnTo>
                    <a:pt x="12" y="9"/>
                  </a:lnTo>
                  <a:lnTo>
                    <a:pt x="3" y="7"/>
                  </a:lnTo>
                  <a:lnTo>
                    <a:pt x="0" y="2"/>
                  </a:lnTo>
                  <a:lnTo>
                    <a:pt x="3" y="0"/>
                  </a:lnTo>
                  <a:lnTo>
                    <a:pt x="7" y="0"/>
                  </a:lnTo>
                  <a:lnTo>
                    <a:pt x="12" y="0"/>
                  </a:lnTo>
                  <a:lnTo>
                    <a:pt x="14" y="2"/>
                  </a:lnTo>
                  <a:lnTo>
                    <a:pt x="19" y="2"/>
                  </a:lnTo>
                  <a:close/>
                </a:path>
              </a:pathLst>
            </a:custGeom>
            <a:solidFill>
              <a:srgbClr val="FFD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82" name="Freeform 234"/>
            <p:cNvSpPr>
              <a:spLocks/>
            </p:cNvSpPr>
            <p:nvPr/>
          </p:nvSpPr>
          <p:spPr bwMode="auto">
            <a:xfrm>
              <a:off x="3796" y="1502"/>
              <a:ext cx="30" cy="14"/>
            </a:xfrm>
            <a:custGeom>
              <a:avLst/>
              <a:gdLst>
                <a:gd name="T0" fmla="*/ 21 w 30"/>
                <a:gd name="T1" fmla="*/ 7 h 14"/>
                <a:gd name="T2" fmla="*/ 23 w 30"/>
                <a:gd name="T3" fmla="*/ 7 h 14"/>
                <a:gd name="T4" fmla="*/ 26 w 30"/>
                <a:gd name="T5" fmla="*/ 7 h 14"/>
                <a:gd name="T6" fmla="*/ 30 w 30"/>
                <a:gd name="T7" fmla="*/ 10 h 14"/>
                <a:gd name="T8" fmla="*/ 28 w 30"/>
                <a:gd name="T9" fmla="*/ 12 h 14"/>
                <a:gd name="T10" fmla="*/ 26 w 30"/>
                <a:gd name="T11" fmla="*/ 12 h 14"/>
                <a:gd name="T12" fmla="*/ 19 w 30"/>
                <a:gd name="T13" fmla="*/ 14 h 14"/>
                <a:gd name="T14" fmla="*/ 14 w 30"/>
                <a:gd name="T15" fmla="*/ 14 h 14"/>
                <a:gd name="T16" fmla="*/ 12 w 30"/>
                <a:gd name="T17" fmla="*/ 12 h 14"/>
                <a:gd name="T18" fmla="*/ 5 w 30"/>
                <a:gd name="T19" fmla="*/ 7 h 14"/>
                <a:gd name="T20" fmla="*/ 0 w 30"/>
                <a:gd name="T21" fmla="*/ 5 h 14"/>
                <a:gd name="T22" fmla="*/ 0 w 30"/>
                <a:gd name="T23" fmla="*/ 3 h 14"/>
                <a:gd name="T24" fmla="*/ 2 w 30"/>
                <a:gd name="T25" fmla="*/ 0 h 14"/>
                <a:gd name="T26" fmla="*/ 12 w 30"/>
                <a:gd name="T27" fmla="*/ 5 h 14"/>
                <a:gd name="T28" fmla="*/ 16 w 30"/>
                <a:gd name="T29" fmla="*/ 7 h 14"/>
                <a:gd name="T30" fmla="*/ 21 w 30"/>
                <a:gd name="T31" fmla="*/ 7 h 1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0"/>
                <a:gd name="T49" fmla="*/ 0 h 14"/>
                <a:gd name="T50" fmla="*/ 30 w 30"/>
                <a:gd name="T51" fmla="*/ 14 h 1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0" h="14">
                  <a:moveTo>
                    <a:pt x="21" y="7"/>
                  </a:moveTo>
                  <a:lnTo>
                    <a:pt x="23" y="7"/>
                  </a:lnTo>
                  <a:lnTo>
                    <a:pt x="26" y="7"/>
                  </a:lnTo>
                  <a:lnTo>
                    <a:pt x="30" y="10"/>
                  </a:lnTo>
                  <a:lnTo>
                    <a:pt x="28" y="12"/>
                  </a:lnTo>
                  <a:lnTo>
                    <a:pt x="26" y="12"/>
                  </a:lnTo>
                  <a:lnTo>
                    <a:pt x="19" y="14"/>
                  </a:lnTo>
                  <a:lnTo>
                    <a:pt x="14" y="14"/>
                  </a:lnTo>
                  <a:lnTo>
                    <a:pt x="12" y="12"/>
                  </a:lnTo>
                  <a:lnTo>
                    <a:pt x="5" y="7"/>
                  </a:lnTo>
                  <a:lnTo>
                    <a:pt x="0" y="5"/>
                  </a:lnTo>
                  <a:lnTo>
                    <a:pt x="0" y="3"/>
                  </a:lnTo>
                  <a:lnTo>
                    <a:pt x="2" y="0"/>
                  </a:lnTo>
                  <a:lnTo>
                    <a:pt x="12" y="5"/>
                  </a:lnTo>
                  <a:lnTo>
                    <a:pt x="16" y="7"/>
                  </a:lnTo>
                  <a:lnTo>
                    <a:pt x="21" y="7"/>
                  </a:lnTo>
                  <a:close/>
                </a:path>
              </a:pathLst>
            </a:custGeom>
            <a:solidFill>
              <a:srgbClr val="FFD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83" name="Freeform 235"/>
            <p:cNvSpPr>
              <a:spLocks/>
            </p:cNvSpPr>
            <p:nvPr/>
          </p:nvSpPr>
          <p:spPr bwMode="auto">
            <a:xfrm>
              <a:off x="4033" y="1502"/>
              <a:ext cx="91" cy="121"/>
            </a:xfrm>
            <a:custGeom>
              <a:avLst/>
              <a:gdLst>
                <a:gd name="T0" fmla="*/ 84 w 91"/>
                <a:gd name="T1" fmla="*/ 7 h 121"/>
                <a:gd name="T2" fmla="*/ 56 w 91"/>
                <a:gd name="T3" fmla="*/ 26 h 121"/>
                <a:gd name="T4" fmla="*/ 28 w 91"/>
                <a:gd name="T5" fmla="*/ 42 h 121"/>
                <a:gd name="T6" fmla="*/ 21 w 91"/>
                <a:gd name="T7" fmla="*/ 45 h 121"/>
                <a:gd name="T8" fmla="*/ 19 w 91"/>
                <a:gd name="T9" fmla="*/ 47 h 121"/>
                <a:gd name="T10" fmla="*/ 17 w 91"/>
                <a:gd name="T11" fmla="*/ 52 h 121"/>
                <a:gd name="T12" fmla="*/ 19 w 91"/>
                <a:gd name="T13" fmla="*/ 54 h 121"/>
                <a:gd name="T14" fmla="*/ 21 w 91"/>
                <a:gd name="T15" fmla="*/ 54 h 121"/>
                <a:gd name="T16" fmla="*/ 28 w 91"/>
                <a:gd name="T17" fmla="*/ 56 h 121"/>
                <a:gd name="T18" fmla="*/ 42 w 91"/>
                <a:gd name="T19" fmla="*/ 61 h 121"/>
                <a:gd name="T20" fmla="*/ 56 w 91"/>
                <a:gd name="T21" fmla="*/ 66 h 121"/>
                <a:gd name="T22" fmla="*/ 70 w 91"/>
                <a:gd name="T23" fmla="*/ 70 h 121"/>
                <a:gd name="T24" fmla="*/ 87 w 91"/>
                <a:gd name="T25" fmla="*/ 75 h 121"/>
                <a:gd name="T26" fmla="*/ 87 w 91"/>
                <a:gd name="T27" fmla="*/ 75 h 121"/>
                <a:gd name="T28" fmla="*/ 89 w 91"/>
                <a:gd name="T29" fmla="*/ 75 h 121"/>
                <a:gd name="T30" fmla="*/ 91 w 91"/>
                <a:gd name="T31" fmla="*/ 94 h 121"/>
                <a:gd name="T32" fmla="*/ 91 w 91"/>
                <a:gd name="T33" fmla="*/ 103 h 121"/>
                <a:gd name="T34" fmla="*/ 89 w 91"/>
                <a:gd name="T35" fmla="*/ 112 h 121"/>
                <a:gd name="T36" fmla="*/ 89 w 91"/>
                <a:gd name="T37" fmla="*/ 114 h 121"/>
                <a:gd name="T38" fmla="*/ 84 w 91"/>
                <a:gd name="T39" fmla="*/ 117 h 121"/>
                <a:gd name="T40" fmla="*/ 82 w 91"/>
                <a:gd name="T41" fmla="*/ 119 h 121"/>
                <a:gd name="T42" fmla="*/ 80 w 91"/>
                <a:gd name="T43" fmla="*/ 119 h 121"/>
                <a:gd name="T44" fmla="*/ 75 w 91"/>
                <a:gd name="T45" fmla="*/ 121 h 121"/>
                <a:gd name="T46" fmla="*/ 54 w 91"/>
                <a:gd name="T47" fmla="*/ 119 h 121"/>
                <a:gd name="T48" fmla="*/ 54 w 91"/>
                <a:gd name="T49" fmla="*/ 117 h 121"/>
                <a:gd name="T50" fmla="*/ 52 w 91"/>
                <a:gd name="T51" fmla="*/ 117 h 121"/>
                <a:gd name="T52" fmla="*/ 56 w 91"/>
                <a:gd name="T53" fmla="*/ 107 h 121"/>
                <a:gd name="T54" fmla="*/ 59 w 91"/>
                <a:gd name="T55" fmla="*/ 103 h 121"/>
                <a:gd name="T56" fmla="*/ 59 w 91"/>
                <a:gd name="T57" fmla="*/ 98 h 121"/>
                <a:gd name="T58" fmla="*/ 54 w 91"/>
                <a:gd name="T59" fmla="*/ 98 h 121"/>
                <a:gd name="T60" fmla="*/ 52 w 91"/>
                <a:gd name="T61" fmla="*/ 98 h 121"/>
                <a:gd name="T62" fmla="*/ 45 w 91"/>
                <a:gd name="T63" fmla="*/ 98 h 121"/>
                <a:gd name="T64" fmla="*/ 28 w 91"/>
                <a:gd name="T65" fmla="*/ 94 h 121"/>
                <a:gd name="T66" fmla="*/ 19 w 91"/>
                <a:gd name="T67" fmla="*/ 91 h 121"/>
                <a:gd name="T68" fmla="*/ 10 w 91"/>
                <a:gd name="T69" fmla="*/ 91 h 121"/>
                <a:gd name="T70" fmla="*/ 5 w 91"/>
                <a:gd name="T71" fmla="*/ 91 h 121"/>
                <a:gd name="T72" fmla="*/ 5 w 91"/>
                <a:gd name="T73" fmla="*/ 87 h 121"/>
                <a:gd name="T74" fmla="*/ 5 w 91"/>
                <a:gd name="T75" fmla="*/ 49 h 121"/>
                <a:gd name="T76" fmla="*/ 0 w 91"/>
                <a:gd name="T77" fmla="*/ 42 h 121"/>
                <a:gd name="T78" fmla="*/ 7 w 91"/>
                <a:gd name="T79" fmla="*/ 40 h 121"/>
                <a:gd name="T80" fmla="*/ 14 w 91"/>
                <a:gd name="T81" fmla="*/ 38 h 121"/>
                <a:gd name="T82" fmla="*/ 28 w 91"/>
                <a:gd name="T83" fmla="*/ 31 h 121"/>
                <a:gd name="T84" fmla="*/ 40 w 91"/>
                <a:gd name="T85" fmla="*/ 21 h 121"/>
                <a:gd name="T86" fmla="*/ 52 w 91"/>
                <a:gd name="T87" fmla="*/ 12 h 121"/>
                <a:gd name="T88" fmla="*/ 63 w 91"/>
                <a:gd name="T89" fmla="*/ 5 h 121"/>
                <a:gd name="T90" fmla="*/ 66 w 91"/>
                <a:gd name="T91" fmla="*/ 3 h 121"/>
                <a:gd name="T92" fmla="*/ 66 w 91"/>
                <a:gd name="T93" fmla="*/ 0 h 121"/>
                <a:gd name="T94" fmla="*/ 70 w 91"/>
                <a:gd name="T95" fmla="*/ 0 h 121"/>
                <a:gd name="T96" fmla="*/ 77 w 91"/>
                <a:gd name="T97" fmla="*/ 3 h 121"/>
                <a:gd name="T98" fmla="*/ 82 w 91"/>
                <a:gd name="T99" fmla="*/ 3 h 121"/>
                <a:gd name="T100" fmla="*/ 87 w 91"/>
                <a:gd name="T101" fmla="*/ 0 h 121"/>
                <a:gd name="T102" fmla="*/ 87 w 91"/>
                <a:gd name="T103" fmla="*/ 5 h 121"/>
                <a:gd name="T104" fmla="*/ 84 w 91"/>
                <a:gd name="T105" fmla="*/ 7 h 1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91"/>
                <a:gd name="T160" fmla="*/ 0 h 121"/>
                <a:gd name="T161" fmla="*/ 91 w 91"/>
                <a:gd name="T162" fmla="*/ 121 h 12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91" h="121">
                  <a:moveTo>
                    <a:pt x="84" y="7"/>
                  </a:moveTo>
                  <a:lnTo>
                    <a:pt x="56" y="26"/>
                  </a:lnTo>
                  <a:lnTo>
                    <a:pt x="28" y="42"/>
                  </a:lnTo>
                  <a:lnTo>
                    <a:pt x="21" y="45"/>
                  </a:lnTo>
                  <a:lnTo>
                    <a:pt x="19" y="47"/>
                  </a:lnTo>
                  <a:lnTo>
                    <a:pt x="17" y="52"/>
                  </a:lnTo>
                  <a:lnTo>
                    <a:pt x="19" y="54"/>
                  </a:lnTo>
                  <a:lnTo>
                    <a:pt x="21" y="54"/>
                  </a:lnTo>
                  <a:lnTo>
                    <a:pt x="28" y="56"/>
                  </a:lnTo>
                  <a:lnTo>
                    <a:pt x="42" y="61"/>
                  </a:lnTo>
                  <a:lnTo>
                    <a:pt x="56" y="66"/>
                  </a:lnTo>
                  <a:lnTo>
                    <a:pt x="70" y="70"/>
                  </a:lnTo>
                  <a:lnTo>
                    <a:pt x="87" y="75"/>
                  </a:lnTo>
                  <a:lnTo>
                    <a:pt x="89" y="75"/>
                  </a:lnTo>
                  <a:lnTo>
                    <a:pt x="91" y="94"/>
                  </a:lnTo>
                  <a:lnTo>
                    <a:pt x="91" y="103"/>
                  </a:lnTo>
                  <a:lnTo>
                    <a:pt x="89" y="112"/>
                  </a:lnTo>
                  <a:lnTo>
                    <a:pt x="89" y="114"/>
                  </a:lnTo>
                  <a:lnTo>
                    <a:pt x="84" y="117"/>
                  </a:lnTo>
                  <a:lnTo>
                    <a:pt x="82" y="119"/>
                  </a:lnTo>
                  <a:lnTo>
                    <a:pt x="80" y="119"/>
                  </a:lnTo>
                  <a:lnTo>
                    <a:pt x="75" y="121"/>
                  </a:lnTo>
                  <a:lnTo>
                    <a:pt x="54" y="119"/>
                  </a:lnTo>
                  <a:lnTo>
                    <a:pt x="54" y="117"/>
                  </a:lnTo>
                  <a:lnTo>
                    <a:pt x="52" y="117"/>
                  </a:lnTo>
                  <a:lnTo>
                    <a:pt x="56" y="107"/>
                  </a:lnTo>
                  <a:lnTo>
                    <a:pt x="59" y="103"/>
                  </a:lnTo>
                  <a:lnTo>
                    <a:pt x="59" y="98"/>
                  </a:lnTo>
                  <a:lnTo>
                    <a:pt x="54" y="98"/>
                  </a:lnTo>
                  <a:lnTo>
                    <a:pt x="52" y="98"/>
                  </a:lnTo>
                  <a:lnTo>
                    <a:pt x="45" y="98"/>
                  </a:lnTo>
                  <a:lnTo>
                    <a:pt x="28" y="94"/>
                  </a:lnTo>
                  <a:lnTo>
                    <a:pt x="19" y="91"/>
                  </a:lnTo>
                  <a:lnTo>
                    <a:pt x="10" y="91"/>
                  </a:lnTo>
                  <a:lnTo>
                    <a:pt x="5" y="91"/>
                  </a:lnTo>
                  <a:lnTo>
                    <a:pt x="5" y="87"/>
                  </a:lnTo>
                  <a:lnTo>
                    <a:pt x="5" y="49"/>
                  </a:lnTo>
                  <a:lnTo>
                    <a:pt x="0" y="42"/>
                  </a:lnTo>
                  <a:lnTo>
                    <a:pt x="7" y="40"/>
                  </a:lnTo>
                  <a:lnTo>
                    <a:pt x="14" y="38"/>
                  </a:lnTo>
                  <a:lnTo>
                    <a:pt x="28" y="31"/>
                  </a:lnTo>
                  <a:lnTo>
                    <a:pt x="40" y="21"/>
                  </a:lnTo>
                  <a:lnTo>
                    <a:pt x="52" y="12"/>
                  </a:lnTo>
                  <a:lnTo>
                    <a:pt x="63" y="5"/>
                  </a:lnTo>
                  <a:lnTo>
                    <a:pt x="66" y="3"/>
                  </a:lnTo>
                  <a:lnTo>
                    <a:pt x="66" y="0"/>
                  </a:lnTo>
                  <a:lnTo>
                    <a:pt x="70" y="0"/>
                  </a:lnTo>
                  <a:lnTo>
                    <a:pt x="77" y="3"/>
                  </a:lnTo>
                  <a:lnTo>
                    <a:pt x="82" y="3"/>
                  </a:lnTo>
                  <a:lnTo>
                    <a:pt x="87" y="0"/>
                  </a:lnTo>
                  <a:lnTo>
                    <a:pt x="87" y="5"/>
                  </a:lnTo>
                  <a:lnTo>
                    <a:pt x="84" y="7"/>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84" name="Freeform 236"/>
            <p:cNvSpPr>
              <a:spLocks/>
            </p:cNvSpPr>
            <p:nvPr/>
          </p:nvSpPr>
          <p:spPr bwMode="auto">
            <a:xfrm>
              <a:off x="3819" y="1505"/>
              <a:ext cx="3" cy="2"/>
            </a:xfrm>
            <a:custGeom>
              <a:avLst/>
              <a:gdLst>
                <a:gd name="T0" fmla="*/ 0 w 3"/>
                <a:gd name="T1" fmla="*/ 2 h 2"/>
                <a:gd name="T2" fmla="*/ 3 w 3"/>
                <a:gd name="T3" fmla="*/ 0 h 2"/>
                <a:gd name="T4" fmla="*/ 3 w 3"/>
                <a:gd name="T5" fmla="*/ 0 h 2"/>
                <a:gd name="T6" fmla="*/ 0 w 3"/>
                <a:gd name="T7" fmla="*/ 2 h 2"/>
                <a:gd name="T8" fmla="*/ 0 60000 65536"/>
                <a:gd name="T9" fmla="*/ 0 60000 65536"/>
                <a:gd name="T10" fmla="*/ 0 60000 65536"/>
                <a:gd name="T11" fmla="*/ 0 60000 65536"/>
                <a:gd name="T12" fmla="*/ 0 w 3"/>
                <a:gd name="T13" fmla="*/ 0 h 2"/>
                <a:gd name="T14" fmla="*/ 3 w 3"/>
                <a:gd name="T15" fmla="*/ 2 h 2"/>
              </a:gdLst>
              <a:ahLst/>
              <a:cxnLst>
                <a:cxn ang="T8">
                  <a:pos x="T0" y="T1"/>
                </a:cxn>
                <a:cxn ang="T9">
                  <a:pos x="T2" y="T3"/>
                </a:cxn>
                <a:cxn ang="T10">
                  <a:pos x="T4" y="T5"/>
                </a:cxn>
                <a:cxn ang="T11">
                  <a:pos x="T6" y="T7"/>
                </a:cxn>
              </a:cxnLst>
              <a:rect l="T12" t="T13" r="T14" b="T15"/>
              <a:pathLst>
                <a:path w="3" h="2">
                  <a:moveTo>
                    <a:pt x="0" y="2"/>
                  </a:moveTo>
                  <a:lnTo>
                    <a:pt x="3" y="0"/>
                  </a:ln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85" name="Freeform 237"/>
            <p:cNvSpPr>
              <a:spLocks/>
            </p:cNvSpPr>
            <p:nvPr/>
          </p:nvSpPr>
          <p:spPr bwMode="auto">
            <a:xfrm>
              <a:off x="3954" y="1507"/>
              <a:ext cx="68" cy="54"/>
            </a:xfrm>
            <a:custGeom>
              <a:avLst/>
              <a:gdLst>
                <a:gd name="T0" fmla="*/ 54 w 68"/>
                <a:gd name="T1" fmla="*/ 2 h 54"/>
                <a:gd name="T2" fmla="*/ 56 w 68"/>
                <a:gd name="T3" fmla="*/ 5 h 54"/>
                <a:gd name="T4" fmla="*/ 63 w 68"/>
                <a:gd name="T5" fmla="*/ 7 h 54"/>
                <a:gd name="T6" fmla="*/ 66 w 68"/>
                <a:gd name="T7" fmla="*/ 9 h 54"/>
                <a:gd name="T8" fmla="*/ 68 w 68"/>
                <a:gd name="T9" fmla="*/ 14 h 54"/>
                <a:gd name="T10" fmla="*/ 68 w 68"/>
                <a:gd name="T11" fmla="*/ 23 h 54"/>
                <a:gd name="T12" fmla="*/ 68 w 68"/>
                <a:gd name="T13" fmla="*/ 35 h 54"/>
                <a:gd name="T14" fmla="*/ 66 w 68"/>
                <a:gd name="T15" fmla="*/ 40 h 54"/>
                <a:gd name="T16" fmla="*/ 63 w 68"/>
                <a:gd name="T17" fmla="*/ 42 h 54"/>
                <a:gd name="T18" fmla="*/ 59 w 68"/>
                <a:gd name="T19" fmla="*/ 42 h 54"/>
                <a:gd name="T20" fmla="*/ 56 w 68"/>
                <a:gd name="T21" fmla="*/ 44 h 54"/>
                <a:gd name="T22" fmla="*/ 47 w 68"/>
                <a:gd name="T23" fmla="*/ 49 h 54"/>
                <a:gd name="T24" fmla="*/ 33 w 68"/>
                <a:gd name="T25" fmla="*/ 51 h 54"/>
                <a:gd name="T26" fmla="*/ 24 w 68"/>
                <a:gd name="T27" fmla="*/ 54 h 54"/>
                <a:gd name="T28" fmla="*/ 28 w 68"/>
                <a:gd name="T29" fmla="*/ 47 h 54"/>
                <a:gd name="T30" fmla="*/ 42 w 68"/>
                <a:gd name="T31" fmla="*/ 42 h 54"/>
                <a:gd name="T32" fmla="*/ 42 w 68"/>
                <a:gd name="T33" fmla="*/ 33 h 54"/>
                <a:gd name="T34" fmla="*/ 35 w 68"/>
                <a:gd name="T35" fmla="*/ 37 h 54"/>
                <a:gd name="T36" fmla="*/ 28 w 68"/>
                <a:gd name="T37" fmla="*/ 40 h 54"/>
                <a:gd name="T38" fmla="*/ 21 w 68"/>
                <a:gd name="T39" fmla="*/ 47 h 54"/>
                <a:gd name="T40" fmla="*/ 14 w 68"/>
                <a:gd name="T41" fmla="*/ 49 h 54"/>
                <a:gd name="T42" fmla="*/ 19 w 68"/>
                <a:gd name="T43" fmla="*/ 42 h 54"/>
                <a:gd name="T44" fmla="*/ 31 w 68"/>
                <a:gd name="T45" fmla="*/ 33 h 54"/>
                <a:gd name="T46" fmla="*/ 38 w 68"/>
                <a:gd name="T47" fmla="*/ 23 h 54"/>
                <a:gd name="T48" fmla="*/ 33 w 68"/>
                <a:gd name="T49" fmla="*/ 26 h 54"/>
                <a:gd name="T50" fmla="*/ 26 w 68"/>
                <a:gd name="T51" fmla="*/ 28 h 54"/>
                <a:gd name="T52" fmla="*/ 17 w 68"/>
                <a:gd name="T53" fmla="*/ 35 h 54"/>
                <a:gd name="T54" fmla="*/ 7 w 68"/>
                <a:gd name="T55" fmla="*/ 42 h 54"/>
                <a:gd name="T56" fmla="*/ 14 w 68"/>
                <a:gd name="T57" fmla="*/ 33 h 54"/>
                <a:gd name="T58" fmla="*/ 33 w 68"/>
                <a:gd name="T59" fmla="*/ 19 h 54"/>
                <a:gd name="T60" fmla="*/ 35 w 68"/>
                <a:gd name="T61" fmla="*/ 12 h 54"/>
                <a:gd name="T62" fmla="*/ 28 w 68"/>
                <a:gd name="T63" fmla="*/ 14 h 54"/>
                <a:gd name="T64" fmla="*/ 26 w 68"/>
                <a:gd name="T65" fmla="*/ 16 h 54"/>
                <a:gd name="T66" fmla="*/ 12 w 68"/>
                <a:gd name="T67" fmla="*/ 26 h 54"/>
                <a:gd name="T68" fmla="*/ 0 w 68"/>
                <a:gd name="T69" fmla="*/ 35 h 54"/>
                <a:gd name="T70" fmla="*/ 7 w 68"/>
                <a:gd name="T71" fmla="*/ 28 h 54"/>
                <a:gd name="T72" fmla="*/ 17 w 68"/>
                <a:gd name="T73" fmla="*/ 16 h 54"/>
                <a:gd name="T74" fmla="*/ 31 w 68"/>
                <a:gd name="T75" fmla="*/ 7 h 54"/>
                <a:gd name="T76" fmla="*/ 42 w 68"/>
                <a:gd name="T77" fmla="*/ 2 h 54"/>
                <a:gd name="T78" fmla="*/ 49 w 68"/>
                <a:gd name="T79" fmla="*/ 2 h 5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8"/>
                <a:gd name="T121" fmla="*/ 0 h 54"/>
                <a:gd name="T122" fmla="*/ 68 w 68"/>
                <a:gd name="T123" fmla="*/ 54 h 5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8" h="54">
                  <a:moveTo>
                    <a:pt x="52" y="2"/>
                  </a:moveTo>
                  <a:lnTo>
                    <a:pt x="54" y="2"/>
                  </a:lnTo>
                  <a:lnTo>
                    <a:pt x="56" y="5"/>
                  </a:lnTo>
                  <a:lnTo>
                    <a:pt x="59" y="5"/>
                  </a:lnTo>
                  <a:lnTo>
                    <a:pt x="63" y="7"/>
                  </a:lnTo>
                  <a:lnTo>
                    <a:pt x="63" y="9"/>
                  </a:lnTo>
                  <a:lnTo>
                    <a:pt x="66" y="9"/>
                  </a:lnTo>
                  <a:lnTo>
                    <a:pt x="68" y="12"/>
                  </a:lnTo>
                  <a:lnTo>
                    <a:pt x="68" y="14"/>
                  </a:lnTo>
                  <a:lnTo>
                    <a:pt x="68" y="23"/>
                  </a:lnTo>
                  <a:lnTo>
                    <a:pt x="66" y="33"/>
                  </a:lnTo>
                  <a:lnTo>
                    <a:pt x="68" y="35"/>
                  </a:lnTo>
                  <a:lnTo>
                    <a:pt x="68" y="37"/>
                  </a:lnTo>
                  <a:lnTo>
                    <a:pt x="66" y="40"/>
                  </a:lnTo>
                  <a:lnTo>
                    <a:pt x="68" y="42"/>
                  </a:lnTo>
                  <a:lnTo>
                    <a:pt x="63" y="42"/>
                  </a:lnTo>
                  <a:lnTo>
                    <a:pt x="61" y="44"/>
                  </a:lnTo>
                  <a:lnTo>
                    <a:pt x="59" y="42"/>
                  </a:lnTo>
                  <a:lnTo>
                    <a:pt x="59" y="44"/>
                  </a:lnTo>
                  <a:lnTo>
                    <a:pt x="56" y="44"/>
                  </a:lnTo>
                  <a:lnTo>
                    <a:pt x="54" y="44"/>
                  </a:lnTo>
                  <a:lnTo>
                    <a:pt x="47" y="49"/>
                  </a:lnTo>
                  <a:lnTo>
                    <a:pt x="40" y="51"/>
                  </a:lnTo>
                  <a:lnTo>
                    <a:pt x="33" y="51"/>
                  </a:lnTo>
                  <a:lnTo>
                    <a:pt x="28" y="54"/>
                  </a:lnTo>
                  <a:lnTo>
                    <a:pt x="24" y="54"/>
                  </a:lnTo>
                  <a:lnTo>
                    <a:pt x="24" y="51"/>
                  </a:lnTo>
                  <a:lnTo>
                    <a:pt x="28" y="47"/>
                  </a:lnTo>
                  <a:lnTo>
                    <a:pt x="33" y="44"/>
                  </a:lnTo>
                  <a:lnTo>
                    <a:pt x="42" y="42"/>
                  </a:lnTo>
                  <a:lnTo>
                    <a:pt x="42" y="37"/>
                  </a:lnTo>
                  <a:lnTo>
                    <a:pt x="42" y="33"/>
                  </a:lnTo>
                  <a:lnTo>
                    <a:pt x="38" y="35"/>
                  </a:lnTo>
                  <a:lnTo>
                    <a:pt x="35" y="37"/>
                  </a:lnTo>
                  <a:lnTo>
                    <a:pt x="31" y="40"/>
                  </a:lnTo>
                  <a:lnTo>
                    <a:pt x="28" y="40"/>
                  </a:lnTo>
                  <a:lnTo>
                    <a:pt x="24" y="42"/>
                  </a:lnTo>
                  <a:lnTo>
                    <a:pt x="21" y="47"/>
                  </a:lnTo>
                  <a:lnTo>
                    <a:pt x="17" y="49"/>
                  </a:lnTo>
                  <a:lnTo>
                    <a:pt x="14" y="49"/>
                  </a:lnTo>
                  <a:lnTo>
                    <a:pt x="14" y="44"/>
                  </a:lnTo>
                  <a:lnTo>
                    <a:pt x="19" y="42"/>
                  </a:lnTo>
                  <a:lnTo>
                    <a:pt x="26" y="37"/>
                  </a:lnTo>
                  <a:lnTo>
                    <a:pt x="31" y="33"/>
                  </a:lnTo>
                  <a:lnTo>
                    <a:pt x="38" y="30"/>
                  </a:lnTo>
                  <a:lnTo>
                    <a:pt x="38" y="23"/>
                  </a:lnTo>
                  <a:lnTo>
                    <a:pt x="35" y="23"/>
                  </a:lnTo>
                  <a:lnTo>
                    <a:pt x="33" y="26"/>
                  </a:lnTo>
                  <a:lnTo>
                    <a:pt x="28" y="28"/>
                  </a:lnTo>
                  <a:lnTo>
                    <a:pt x="26" y="28"/>
                  </a:lnTo>
                  <a:lnTo>
                    <a:pt x="21" y="33"/>
                  </a:lnTo>
                  <a:lnTo>
                    <a:pt x="17" y="35"/>
                  </a:lnTo>
                  <a:lnTo>
                    <a:pt x="12" y="37"/>
                  </a:lnTo>
                  <a:lnTo>
                    <a:pt x="7" y="42"/>
                  </a:lnTo>
                  <a:lnTo>
                    <a:pt x="10" y="37"/>
                  </a:lnTo>
                  <a:lnTo>
                    <a:pt x="14" y="33"/>
                  </a:lnTo>
                  <a:lnTo>
                    <a:pt x="24" y="23"/>
                  </a:lnTo>
                  <a:lnTo>
                    <a:pt x="33" y="19"/>
                  </a:lnTo>
                  <a:lnTo>
                    <a:pt x="35" y="16"/>
                  </a:lnTo>
                  <a:lnTo>
                    <a:pt x="35" y="12"/>
                  </a:lnTo>
                  <a:lnTo>
                    <a:pt x="33" y="12"/>
                  </a:lnTo>
                  <a:lnTo>
                    <a:pt x="28" y="14"/>
                  </a:lnTo>
                  <a:lnTo>
                    <a:pt x="28" y="16"/>
                  </a:lnTo>
                  <a:lnTo>
                    <a:pt x="26" y="16"/>
                  </a:lnTo>
                  <a:lnTo>
                    <a:pt x="24" y="16"/>
                  </a:lnTo>
                  <a:lnTo>
                    <a:pt x="12" y="26"/>
                  </a:lnTo>
                  <a:lnTo>
                    <a:pt x="5" y="35"/>
                  </a:lnTo>
                  <a:lnTo>
                    <a:pt x="0" y="35"/>
                  </a:lnTo>
                  <a:lnTo>
                    <a:pt x="3" y="33"/>
                  </a:lnTo>
                  <a:lnTo>
                    <a:pt x="7" y="28"/>
                  </a:lnTo>
                  <a:lnTo>
                    <a:pt x="12" y="23"/>
                  </a:lnTo>
                  <a:lnTo>
                    <a:pt x="17" y="16"/>
                  </a:lnTo>
                  <a:lnTo>
                    <a:pt x="24" y="12"/>
                  </a:lnTo>
                  <a:lnTo>
                    <a:pt x="31" y="7"/>
                  </a:lnTo>
                  <a:lnTo>
                    <a:pt x="38" y="7"/>
                  </a:lnTo>
                  <a:lnTo>
                    <a:pt x="42" y="2"/>
                  </a:lnTo>
                  <a:lnTo>
                    <a:pt x="49" y="0"/>
                  </a:lnTo>
                  <a:lnTo>
                    <a:pt x="49" y="2"/>
                  </a:lnTo>
                  <a:lnTo>
                    <a:pt x="52" y="2"/>
                  </a:lnTo>
                  <a:close/>
                </a:path>
              </a:pathLst>
            </a:custGeom>
            <a:solidFill>
              <a:srgbClr val="FFD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86" name="Freeform 238"/>
            <p:cNvSpPr>
              <a:spLocks/>
            </p:cNvSpPr>
            <p:nvPr/>
          </p:nvSpPr>
          <p:spPr bwMode="auto">
            <a:xfrm>
              <a:off x="3824" y="1514"/>
              <a:ext cx="9" cy="33"/>
            </a:xfrm>
            <a:custGeom>
              <a:avLst/>
              <a:gdLst>
                <a:gd name="T0" fmla="*/ 5 w 9"/>
                <a:gd name="T1" fmla="*/ 7 h 33"/>
                <a:gd name="T2" fmla="*/ 7 w 9"/>
                <a:gd name="T3" fmla="*/ 19 h 33"/>
                <a:gd name="T4" fmla="*/ 9 w 9"/>
                <a:gd name="T5" fmla="*/ 33 h 33"/>
                <a:gd name="T6" fmla="*/ 5 w 9"/>
                <a:gd name="T7" fmla="*/ 23 h 33"/>
                <a:gd name="T8" fmla="*/ 2 w 9"/>
                <a:gd name="T9" fmla="*/ 14 h 33"/>
                <a:gd name="T10" fmla="*/ 2 w 9"/>
                <a:gd name="T11" fmla="*/ 14 h 33"/>
                <a:gd name="T12" fmla="*/ 2 w 9"/>
                <a:gd name="T13" fmla="*/ 12 h 33"/>
                <a:gd name="T14" fmla="*/ 2 w 9"/>
                <a:gd name="T15" fmla="*/ 7 h 33"/>
                <a:gd name="T16" fmla="*/ 0 w 9"/>
                <a:gd name="T17" fmla="*/ 5 h 33"/>
                <a:gd name="T18" fmla="*/ 0 w 9"/>
                <a:gd name="T19" fmla="*/ 2 h 33"/>
                <a:gd name="T20" fmla="*/ 5 w 9"/>
                <a:gd name="T21" fmla="*/ 0 h 33"/>
                <a:gd name="T22" fmla="*/ 5 w 9"/>
                <a:gd name="T23" fmla="*/ 2 h 33"/>
                <a:gd name="T24" fmla="*/ 5 w 9"/>
                <a:gd name="T25" fmla="*/ 7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
                <a:gd name="T40" fmla="*/ 0 h 33"/>
                <a:gd name="T41" fmla="*/ 9 w 9"/>
                <a:gd name="T42" fmla="*/ 33 h 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 h="33">
                  <a:moveTo>
                    <a:pt x="5" y="7"/>
                  </a:moveTo>
                  <a:lnTo>
                    <a:pt x="7" y="19"/>
                  </a:lnTo>
                  <a:lnTo>
                    <a:pt x="9" y="33"/>
                  </a:lnTo>
                  <a:lnTo>
                    <a:pt x="5" y="23"/>
                  </a:lnTo>
                  <a:lnTo>
                    <a:pt x="2" y="14"/>
                  </a:lnTo>
                  <a:lnTo>
                    <a:pt x="2" y="12"/>
                  </a:lnTo>
                  <a:lnTo>
                    <a:pt x="2" y="7"/>
                  </a:lnTo>
                  <a:lnTo>
                    <a:pt x="0" y="5"/>
                  </a:lnTo>
                  <a:lnTo>
                    <a:pt x="0" y="2"/>
                  </a:lnTo>
                  <a:lnTo>
                    <a:pt x="5" y="0"/>
                  </a:lnTo>
                  <a:lnTo>
                    <a:pt x="5" y="2"/>
                  </a:lnTo>
                  <a:lnTo>
                    <a:pt x="5" y="7"/>
                  </a:lnTo>
                  <a:close/>
                </a:path>
              </a:pathLst>
            </a:custGeom>
            <a:solidFill>
              <a:srgbClr val="FF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87" name="Freeform 239"/>
            <p:cNvSpPr>
              <a:spLocks/>
            </p:cNvSpPr>
            <p:nvPr/>
          </p:nvSpPr>
          <p:spPr bwMode="auto">
            <a:xfrm>
              <a:off x="3726" y="1514"/>
              <a:ext cx="172" cy="93"/>
            </a:xfrm>
            <a:custGeom>
              <a:avLst/>
              <a:gdLst>
                <a:gd name="T0" fmla="*/ 112 w 172"/>
                <a:gd name="T1" fmla="*/ 2 h 93"/>
                <a:gd name="T2" fmla="*/ 119 w 172"/>
                <a:gd name="T3" fmla="*/ 2 h 93"/>
                <a:gd name="T4" fmla="*/ 119 w 172"/>
                <a:gd name="T5" fmla="*/ 2 h 93"/>
                <a:gd name="T6" fmla="*/ 133 w 172"/>
                <a:gd name="T7" fmla="*/ 5 h 93"/>
                <a:gd name="T8" fmla="*/ 147 w 172"/>
                <a:gd name="T9" fmla="*/ 7 h 93"/>
                <a:gd name="T10" fmla="*/ 158 w 172"/>
                <a:gd name="T11" fmla="*/ 9 h 93"/>
                <a:gd name="T12" fmla="*/ 168 w 172"/>
                <a:gd name="T13" fmla="*/ 12 h 93"/>
                <a:gd name="T14" fmla="*/ 172 w 172"/>
                <a:gd name="T15" fmla="*/ 12 h 93"/>
                <a:gd name="T16" fmla="*/ 165 w 172"/>
                <a:gd name="T17" fmla="*/ 19 h 93"/>
                <a:gd name="T18" fmla="*/ 161 w 172"/>
                <a:gd name="T19" fmla="*/ 28 h 93"/>
                <a:gd name="T20" fmla="*/ 161 w 172"/>
                <a:gd name="T21" fmla="*/ 28 h 93"/>
                <a:gd name="T22" fmla="*/ 161 w 172"/>
                <a:gd name="T23" fmla="*/ 30 h 93"/>
                <a:gd name="T24" fmla="*/ 158 w 172"/>
                <a:gd name="T25" fmla="*/ 33 h 93"/>
                <a:gd name="T26" fmla="*/ 154 w 172"/>
                <a:gd name="T27" fmla="*/ 37 h 93"/>
                <a:gd name="T28" fmla="*/ 152 w 172"/>
                <a:gd name="T29" fmla="*/ 44 h 93"/>
                <a:gd name="T30" fmla="*/ 145 w 172"/>
                <a:gd name="T31" fmla="*/ 58 h 93"/>
                <a:gd name="T32" fmla="*/ 140 w 172"/>
                <a:gd name="T33" fmla="*/ 72 h 93"/>
                <a:gd name="T34" fmla="*/ 135 w 172"/>
                <a:gd name="T35" fmla="*/ 79 h 93"/>
                <a:gd name="T36" fmla="*/ 131 w 172"/>
                <a:gd name="T37" fmla="*/ 84 h 93"/>
                <a:gd name="T38" fmla="*/ 131 w 172"/>
                <a:gd name="T39" fmla="*/ 89 h 93"/>
                <a:gd name="T40" fmla="*/ 128 w 172"/>
                <a:gd name="T41" fmla="*/ 89 h 93"/>
                <a:gd name="T42" fmla="*/ 124 w 172"/>
                <a:gd name="T43" fmla="*/ 93 h 93"/>
                <a:gd name="T44" fmla="*/ 110 w 172"/>
                <a:gd name="T45" fmla="*/ 91 h 93"/>
                <a:gd name="T46" fmla="*/ 93 w 172"/>
                <a:gd name="T47" fmla="*/ 91 h 93"/>
                <a:gd name="T48" fmla="*/ 75 w 172"/>
                <a:gd name="T49" fmla="*/ 89 h 93"/>
                <a:gd name="T50" fmla="*/ 75 w 172"/>
                <a:gd name="T51" fmla="*/ 89 h 93"/>
                <a:gd name="T52" fmla="*/ 61 w 172"/>
                <a:gd name="T53" fmla="*/ 86 h 93"/>
                <a:gd name="T54" fmla="*/ 56 w 172"/>
                <a:gd name="T55" fmla="*/ 86 h 93"/>
                <a:gd name="T56" fmla="*/ 49 w 172"/>
                <a:gd name="T57" fmla="*/ 84 h 93"/>
                <a:gd name="T58" fmla="*/ 40 w 172"/>
                <a:gd name="T59" fmla="*/ 84 h 93"/>
                <a:gd name="T60" fmla="*/ 30 w 172"/>
                <a:gd name="T61" fmla="*/ 82 h 93"/>
                <a:gd name="T62" fmla="*/ 14 w 172"/>
                <a:gd name="T63" fmla="*/ 77 h 93"/>
                <a:gd name="T64" fmla="*/ 7 w 172"/>
                <a:gd name="T65" fmla="*/ 75 h 93"/>
                <a:gd name="T66" fmla="*/ 0 w 172"/>
                <a:gd name="T67" fmla="*/ 77 h 93"/>
                <a:gd name="T68" fmla="*/ 28 w 172"/>
                <a:gd name="T69" fmla="*/ 47 h 93"/>
                <a:gd name="T70" fmla="*/ 40 w 172"/>
                <a:gd name="T71" fmla="*/ 33 h 93"/>
                <a:gd name="T72" fmla="*/ 49 w 172"/>
                <a:gd name="T73" fmla="*/ 16 h 93"/>
                <a:gd name="T74" fmla="*/ 58 w 172"/>
                <a:gd name="T75" fmla="*/ 23 h 93"/>
                <a:gd name="T76" fmla="*/ 65 w 172"/>
                <a:gd name="T77" fmla="*/ 26 h 93"/>
                <a:gd name="T78" fmla="*/ 70 w 172"/>
                <a:gd name="T79" fmla="*/ 26 h 93"/>
                <a:gd name="T80" fmla="*/ 75 w 172"/>
                <a:gd name="T81" fmla="*/ 26 h 93"/>
                <a:gd name="T82" fmla="*/ 79 w 172"/>
                <a:gd name="T83" fmla="*/ 26 h 93"/>
                <a:gd name="T84" fmla="*/ 79 w 172"/>
                <a:gd name="T85" fmla="*/ 28 h 93"/>
                <a:gd name="T86" fmla="*/ 82 w 172"/>
                <a:gd name="T87" fmla="*/ 28 h 93"/>
                <a:gd name="T88" fmla="*/ 84 w 172"/>
                <a:gd name="T89" fmla="*/ 28 h 93"/>
                <a:gd name="T90" fmla="*/ 89 w 172"/>
                <a:gd name="T91" fmla="*/ 28 h 93"/>
                <a:gd name="T92" fmla="*/ 93 w 172"/>
                <a:gd name="T93" fmla="*/ 28 h 93"/>
                <a:gd name="T94" fmla="*/ 96 w 172"/>
                <a:gd name="T95" fmla="*/ 23 h 93"/>
                <a:gd name="T96" fmla="*/ 100 w 172"/>
                <a:gd name="T97" fmla="*/ 35 h 93"/>
                <a:gd name="T98" fmla="*/ 103 w 172"/>
                <a:gd name="T99" fmla="*/ 42 h 93"/>
                <a:gd name="T100" fmla="*/ 110 w 172"/>
                <a:gd name="T101" fmla="*/ 44 h 93"/>
                <a:gd name="T102" fmla="*/ 112 w 172"/>
                <a:gd name="T103" fmla="*/ 37 h 93"/>
                <a:gd name="T104" fmla="*/ 112 w 172"/>
                <a:gd name="T105" fmla="*/ 30 h 93"/>
                <a:gd name="T106" fmla="*/ 112 w 172"/>
                <a:gd name="T107" fmla="*/ 16 h 93"/>
                <a:gd name="T108" fmla="*/ 110 w 172"/>
                <a:gd name="T109" fmla="*/ 12 h 93"/>
                <a:gd name="T110" fmla="*/ 110 w 172"/>
                <a:gd name="T111" fmla="*/ 9 h 93"/>
                <a:gd name="T112" fmla="*/ 110 w 172"/>
                <a:gd name="T113" fmla="*/ 5 h 93"/>
                <a:gd name="T114" fmla="*/ 110 w 172"/>
                <a:gd name="T115" fmla="*/ 0 h 93"/>
                <a:gd name="T116" fmla="*/ 112 w 172"/>
                <a:gd name="T117" fmla="*/ 2 h 93"/>
                <a:gd name="T118" fmla="*/ 112 w 172"/>
                <a:gd name="T119" fmla="*/ 2 h 9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72"/>
                <a:gd name="T181" fmla="*/ 0 h 93"/>
                <a:gd name="T182" fmla="*/ 172 w 172"/>
                <a:gd name="T183" fmla="*/ 93 h 9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72" h="93">
                  <a:moveTo>
                    <a:pt x="112" y="2"/>
                  </a:moveTo>
                  <a:lnTo>
                    <a:pt x="119" y="2"/>
                  </a:lnTo>
                  <a:lnTo>
                    <a:pt x="133" y="5"/>
                  </a:lnTo>
                  <a:lnTo>
                    <a:pt x="147" y="7"/>
                  </a:lnTo>
                  <a:lnTo>
                    <a:pt x="158" y="9"/>
                  </a:lnTo>
                  <a:lnTo>
                    <a:pt x="168" y="12"/>
                  </a:lnTo>
                  <a:lnTo>
                    <a:pt x="172" y="12"/>
                  </a:lnTo>
                  <a:lnTo>
                    <a:pt x="165" y="19"/>
                  </a:lnTo>
                  <a:lnTo>
                    <a:pt x="161" y="28"/>
                  </a:lnTo>
                  <a:lnTo>
                    <a:pt x="161" y="30"/>
                  </a:lnTo>
                  <a:lnTo>
                    <a:pt x="158" y="33"/>
                  </a:lnTo>
                  <a:lnTo>
                    <a:pt x="154" y="37"/>
                  </a:lnTo>
                  <a:lnTo>
                    <a:pt x="152" y="44"/>
                  </a:lnTo>
                  <a:lnTo>
                    <a:pt x="145" y="58"/>
                  </a:lnTo>
                  <a:lnTo>
                    <a:pt x="140" y="72"/>
                  </a:lnTo>
                  <a:lnTo>
                    <a:pt x="135" y="79"/>
                  </a:lnTo>
                  <a:lnTo>
                    <a:pt x="131" y="84"/>
                  </a:lnTo>
                  <a:lnTo>
                    <a:pt x="131" y="89"/>
                  </a:lnTo>
                  <a:lnTo>
                    <a:pt x="128" y="89"/>
                  </a:lnTo>
                  <a:lnTo>
                    <a:pt x="124" y="93"/>
                  </a:lnTo>
                  <a:lnTo>
                    <a:pt x="110" y="91"/>
                  </a:lnTo>
                  <a:lnTo>
                    <a:pt x="93" y="91"/>
                  </a:lnTo>
                  <a:lnTo>
                    <a:pt x="75" y="89"/>
                  </a:lnTo>
                  <a:lnTo>
                    <a:pt x="61" y="86"/>
                  </a:lnTo>
                  <a:lnTo>
                    <a:pt x="56" y="86"/>
                  </a:lnTo>
                  <a:lnTo>
                    <a:pt x="49" y="84"/>
                  </a:lnTo>
                  <a:lnTo>
                    <a:pt x="40" y="84"/>
                  </a:lnTo>
                  <a:lnTo>
                    <a:pt x="30" y="82"/>
                  </a:lnTo>
                  <a:lnTo>
                    <a:pt x="14" y="77"/>
                  </a:lnTo>
                  <a:lnTo>
                    <a:pt x="7" y="75"/>
                  </a:lnTo>
                  <a:lnTo>
                    <a:pt x="0" y="77"/>
                  </a:lnTo>
                  <a:lnTo>
                    <a:pt x="28" y="47"/>
                  </a:lnTo>
                  <a:lnTo>
                    <a:pt x="40" y="33"/>
                  </a:lnTo>
                  <a:lnTo>
                    <a:pt x="49" y="16"/>
                  </a:lnTo>
                  <a:lnTo>
                    <a:pt x="58" y="23"/>
                  </a:lnTo>
                  <a:lnTo>
                    <a:pt x="65" y="26"/>
                  </a:lnTo>
                  <a:lnTo>
                    <a:pt x="70" y="26"/>
                  </a:lnTo>
                  <a:lnTo>
                    <a:pt x="75" y="26"/>
                  </a:lnTo>
                  <a:lnTo>
                    <a:pt x="79" y="26"/>
                  </a:lnTo>
                  <a:lnTo>
                    <a:pt x="79" y="28"/>
                  </a:lnTo>
                  <a:lnTo>
                    <a:pt x="82" y="28"/>
                  </a:lnTo>
                  <a:lnTo>
                    <a:pt x="84" y="28"/>
                  </a:lnTo>
                  <a:lnTo>
                    <a:pt x="89" y="28"/>
                  </a:lnTo>
                  <a:lnTo>
                    <a:pt x="93" y="28"/>
                  </a:lnTo>
                  <a:lnTo>
                    <a:pt x="96" y="23"/>
                  </a:lnTo>
                  <a:lnTo>
                    <a:pt x="100" y="35"/>
                  </a:lnTo>
                  <a:lnTo>
                    <a:pt x="103" y="42"/>
                  </a:lnTo>
                  <a:lnTo>
                    <a:pt x="110" y="44"/>
                  </a:lnTo>
                  <a:lnTo>
                    <a:pt x="112" y="37"/>
                  </a:lnTo>
                  <a:lnTo>
                    <a:pt x="112" y="30"/>
                  </a:lnTo>
                  <a:lnTo>
                    <a:pt x="112" y="16"/>
                  </a:lnTo>
                  <a:lnTo>
                    <a:pt x="110" y="12"/>
                  </a:lnTo>
                  <a:lnTo>
                    <a:pt x="110" y="9"/>
                  </a:lnTo>
                  <a:lnTo>
                    <a:pt x="110" y="5"/>
                  </a:lnTo>
                  <a:lnTo>
                    <a:pt x="110" y="0"/>
                  </a:lnTo>
                  <a:lnTo>
                    <a:pt x="112"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88" name="Freeform 240"/>
            <p:cNvSpPr>
              <a:spLocks/>
            </p:cNvSpPr>
            <p:nvPr/>
          </p:nvSpPr>
          <p:spPr bwMode="auto">
            <a:xfrm>
              <a:off x="3798" y="1516"/>
              <a:ext cx="26" cy="10"/>
            </a:xfrm>
            <a:custGeom>
              <a:avLst/>
              <a:gdLst>
                <a:gd name="T0" fmla="*/ 21 w 26"/>
                <a:gd name="T1" fmla="*/ 5 h 10"/>
                <a:gd name="T2" fmla="*/ 24 w 26"/>
                <a:gd name="T3" fmla="*/ 3 h 10"/>
                <a:gd name="T4" fmla="*/ 26 w 26"/>
                <a:gd name="T5" fmla="*/ 7 h 10"/>
                <a:gd name="T6" fmla="*/ 24 w 26"/>
                <a:gd name="T7" fmla="*/ 10 h 10"/>
                <a:gd name="T8" fmla="*/ 19 w 26"/>
                <a:gd name="T9" fmla="*/ 10 h 10"/>
                <a:gd name="T10" fmla="*/ 14 w 26"/>
                <a:gd name="T11" fmla="*/ 10 h 10"/>
                <a:gd name="T12" fmla="*/ 12 w 26"/>
                <a:gd name="T13" fmla="*/ 7 h 10"/>
                <a:gd name="T14" fmla="*/ 10 w 26"/>
                <a:gd name="T15" fmla="*/ 7 h 10"/>
                <a:gd name="T16" fmla="*/ 0 w 26"/>
                <a:gd name="T17" fmla="*/ 3 h 10"/>
                <a:gd name="T18" fmla="*/ 0 w 26"/>
                <a:gd name="T19" fmla="*/ 3 h 10"/>
                <a:gd name="T20" fmla="*/ 0 w 26"/>
                <a:gd name="T21" fmla="*/ 0 h 10"/>
                <a:gd name="T22" fmla="*/ 10 w 26"/>
                <a:gd name="T23" fmla="*/ 5 h 10"/>
                <a:gd name="T24" fmla="*/ 14 w 26"/>
                <a:gd name="T25" fmla="*/ 5 h 10"/>
                <a:gd name="T26" fmla="*/ 21 w 26"/>
                <a:gd name="T27" fmla="*/ 5 h 1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6"/>
                <a:gd name="T43" fmla="*/ 0 h 10"/>
                <a:gd name="T44" fmla="*/ 26 w 26"/>
                <a:gd name="T45" fmla="*/ 10 h 1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6" h="10">
                  <a:moveTo>
                    <a:pt x="21" y="5"/>
                  </a:moveTo>
                  <a:lnTo>
                    <a:pt x="24" y="3"/>
                  </a:lnTo>
                  <a:lnTo>
                    <a:pt x="26" y="7"/>
                  </a:lnTo>
                  <a:lnTo>
                    <a:pt x="24" y="10"/>
                  </a:lnTo>
                  <a:lnTo>
                    <a:pt x="19" y="10"/>
                  </a:lnTo>
                  <a:lnTo>
                    <a:pt x="14" y="10"/>
                  </a:lnTo>
                  <a:lnTo>
                    <a:pt x="12" y="7"/>
                  </a:lnTo>
                  <a:lnTo>
                    <a:pt x="10" y="7"/>
                  </a:lnTo>
                  <a:lnTo>
                    <a:pt x="0" y="3"/>
                  </a:lnTo>
                  <a:lnTo>
                    <a:pt x="0" y="0"/>
                  </a:lnTo>
                  <a:lnTo>
                    <a:pt x="10" y="5"/>
                  </a:lnTo>
                  <a:lnTo>
                    <a:pt x="14" y="5"/>
                  </a:lnTo>
                  <a:lnTo>
                    <a:pt x="21" y="5"/>
                  </a:lnTo>
                  <a:close/>
                </a:path>
              </a:pathLst>
            </a:custGeom>
            <a:solidFill>
              <a:srgbClr val="FFD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89" name="Freeform 241"/>
            <p:cNvSpPr>
              <a:spLocks/>
            </p:cNvSpPr>
            <p:nvPr/>
          </p:nvSpPr>
          <p:spPr bwMode="auto">
            <a:xfrm>
              <a:off x="4371" y="1516"/>
              <a:ext cx="33" cy="17"/>
            </a:xfrm>
            <a:custGeom>
              <a:avLst/>
              <a:gdLst>
                <a:gd name="T0" fmla="*/ 33 w 33"/>
                <a:gd name="T1" fmla="*/ 3 h 17"/>
                <a:gd name="T2" fmla="*/ 33 w 33"/>
                <a:gd name="T3" fmla="*/ 3 h 17"/>
                <a:gd name="T4" fmla="*/ 12 w 33"/>
                <a:gd name="T5" fmla="*/ 17 h 17"/>
                <a:gd name="T6" fmla="*/ 7 w 33"/>
                <a:gd name="T7" fmla="*/ 10 h 17"/>
                <a:gd name="T8" fmla="*/ 5 w 33"/>
                <a:gd name="T9" fmla="*/ 5 h 17"/>
                <a:gd name="T10" fmla="*/ 0 w 33"/>
                <a:gd name="T11" fmla="*/ 3 h 17"/>
                <a:gd name="T12" fmla="*/ 2 w 33"/>
                <a:gd name="T13" fmla="*/ 0 h 17"/>
                <a:gd name="T14" fmla="*/ 33 w 33"/>
                <a:gd name="T15" fmla="*/ 3 h 17"/>
                <a:gd name="T16" fmla="*/ 0 60000 65536"/>
                <a:gd name="T17" fmla="*/ 0 60000 65536"/>
                <a:gd name="T18" fmla="*/ 0 60000 65536"/>
                <a:gd name="T19" fmla="*/ 0 60000 65536"/>
                <a:gd name="T20" fmla="*/ 0 60000 65536"/>
                <a:gd name="T21" fmla="*/ 0 60000 65536"/>
                <a:gd name="T22" fmla="*/ 0 60000 65536"/>
                <a:gd name="T23" fmla="*/ 0 60000 65536"/>
                <a:gd name="T24" fmla="*/ 0 w 33"/>
                <a:gd name="T25" fmla="*/ 0 h 17"/>
                <a:gd name="T26" fmla="*/ 33 w 33"/>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 h="17">
                  <a:moveTo>
                    <a:pt x="33" y="3"/>
                  </a:moveTo>
                  <a:lnTo>
                    <a:pt x="33" y="3"/>
                  </a:lnTo>
                  <a:lnTo>
                    <a:pt x="12" y="17"/>
                  </a:lnTo>
                  <a:lnTo>
                    <a:pt x="7" y="10"/>
                  </a:lnTo>
                  <a:lnTo>
                    <a:pt x="5" y="5"/>
                  </a:lnTo>
                  <a:lnTo>
                    <a:pt x="0" y="3"/>
                  </a:lnTo>
                  <a:lnTo>
                    <a:pt x="2" y="0"/>
                  </a:lnTo>
                  <a:lnTo>
                    <a:pt x="33" y="3"/>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90" name="Freeform 242"/>
            <p:cNvSpPr>
              <a:spLocks/>
            </p:cNvSpPr>
            <p:nvPr/>
          </p:nvSpPr>
          <p:spPr bwMode="auto">
            <a:xfrm>
              <a:off x="4061" y="1516"/>
              <a:ext cx="63" cy="54"/>
            </a:xfrm>
            <a:custGeom>
              <a:avLst/>
              <a:gdLst>
                <a:gd name="T0" fmla="*/ 56 w 63"/>
                <a:gd name="T1" fmla="*/ 26 h 54"/>
                <a:gd name="T2" fmla="*/ 61 w 63"/>
                <a:gd name="T3" fmla="*/ 40 h 54"/>
                <a:gd name="T4" fmla="*/ 63 w 63"/>
                <a:gd name="T5" fmla="*/ 47 h 54"/>
                <a:gd name="T6" fmla="*/ 63 w 63"/>
                <a:gd name="T7" fmla="*/ 54 h 54"/>
                <a:gd name="T8" fmla="*/ 47 w 63"/>
                <a:gd name="T9" fmla="*/ 52 h 54"/>
                <a:gd name="T10" fmla="*/ 33 w 63"/>
                <a:gd name="T11" fmla="*/ 47 h 54"/>
                <a:gd name="T12" fmla="*/ 17 w 63"/>
                <a:gd name="T13" fmla="*/ 40 h 54"/>
                <a:gd name="T14" fmla="*/ 3 w 63"/>
                <a:gd name="T15" fmla="*/ 38 h 54"/>
                <a:gd name="T16" fmla="*/ 0 w 63"/>
                <a:gd name="T17" fmla="*/ 35 h 54"/>
                <a:gd name="T18" fmla="*/ 0 w 63"/>
                <a:gd name="T19" fmla="*/ 35 h 54"/>
                <a:gd name="T20" fmla="*/ 21 w 63"/>
                <a:gd name="T21" fmla="*/ 21 h 54"/>
                <a:gd name="T22" fmla="*/ 33 w 63"/>
                <a:gd name="T23" fmla="*/ 17 h 54"/>
                <a:gd name="T24" fmla="*/ 42 w 63"/>
                <a:gd name="T25" fmla="*/ 7 h 54"/>
                <a:gd name="T26" fmla="*/ 47 w 63"/>
                <a:gd name="T27" fmla="*/ 7 h 54"/>
                <a:gd name="T28" fmla="*/ 49 w 63"/>
                <a:gd name="T29" fmla="*/ 5 h 54"/>
                <a:gd name="T30" fmla="*/ 56 w 63"/>
                <a:gd name="T31" fmla="*/ 0 h 54"/>
                <a:gd name="T32" fmla="*/ 56 w 63"/>
                <a:gd name="T33" fmla="*/ 12 h 54"/>
                <a:gd name="T34" fmla="*/ 56 w 63"/>
                <a:gd name="T35" fmla="*/ 26 h 5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3"/>
                <a:gd name="T55" fmla="*/ 0 h 54"/>
                <a:gd name="T56" fmla="*/ 63 w 63"/>
                <a:gd name="T57" fmla="*/ 54 h 5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3" h="54">
                  <a:moveTo>
                    <a:pt x="56" y="26"/>
                  </a:moveTo>
                  <a:lnTo>
                    <a:pt x="61" y="40"/>
                  </a:lnTo>
                  <a:lnTo>
                    <a:pt x="63" y="47"/>
                  </a:lnTo>
                  <a:lnTo>
                    <a:pt x="63" y="54"/>
                  </a:lnTo>
                  <a:lnTo>
                    <a:pt x="47" y="52"/>
                  </a:lnTo>
                  <a:lnTo>
                    <a:pt x="33" y="47"/>
                  </a:lnTo>
                  <a:lnTo>
                    <a:pt x="17" y="40"/>
                  </a:lnTo>
                  <a:lnTo>
                    <a:pt x="3" y="38"/>
                  </a:lnTo>
                  <a:lnTo>
                    <a:pt x="0" y="35"/>
                  </a:lnTo>
                  <a:lnTo>
                    <a:pt x="21" y="21"/>
                  </a:lnTo>
                  <a:lnTo>
                    <a:pt x="33" y="17"/>
                  </a:lnTo>
                  <a:lnTo>
                    <a:pt x="42" y="7"/>
                  </a:lnTo>
                  <a:lnTo>
                    <a:pt x="47" y="7"/>
                  </a:lnTo>
                  <a:lnTo>
                    <a:pt x="49" y="5"/>
                  </a:lnTo>
                  <a:lnTo>
                    <a:pt x="56" y="0"/>
                  </a:lnTo>
                  <a:lnTo>
                    <a:pt x="56" y="12"/>
                  </a:lnTo>
                  <a:lnTo>
                    <a:pt x="56" y="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91" name="Freeform 243"/>
            <p:cNvSpPr>
              <a:spLocks/>
            </p:cNvSpPr>
            <p:nvPr/>
          </p:nvSpPr>
          <p:spPr bwMode="auto">
            <a:xfrm>
              <a:off x="4387" y="1523"/>
              <a:ext cx="24" cy="24"/>
            </a:xfrm>
            <a:custGeom>
              <a:avLst/>
              <a:gdLst>
                <a:gd name="T0" fmla="*/ 21 w 24"/>
                <a:gd name="T1" fmla="*/ 12 h 24"/>
                <a:gd name="T2" fmla="*/ 14 w 24"/>
                <a:gd name="T3" fmla="*/ 19 h 24"/>
                <a:gd name="T4" fmla="*/ 7 w 24"/>
                <a:gd name="T5" fmla="*/ 24 h 24"/>
                <a:gd name="T6" fmla="*/ 5 w 24"/>
                <a:gd name="T7" fmla="*/ 24 h 24"/>
                <a:gd name="T8" fmla="*/ 3 w 24"/>
                <a:gd name="T9" fmla="*/ 21 h 24"/>
                <a:gd name="T10" fmla="*/ 0 w 24"/>
                <a:gd name="T11" fmla="*/ 14 h 24"/>
                <a:gd name="T12" fmla="*/ 3 w 24"/>
                <a:gd name="T13" fmla="*/ 14 h 24"/>
                <a:gd name="T14" fmla="*/ 5 w 24"/>
                <a:gd name="T15" fmla="*/ 12 h 24"/>
                <a:gd name="T16" fmla="*/ 12 w 24"/>
                <a:gd name="T17" fmla="*/ 5 h 24"/>
                <a:gd name="T18" fmla="*/ 17 w 24"/>
                <a:gd name="T19" fmla="*/ 3 h 24"/>
                <a:gd name="T20" fmla="*/ 21 w 24"/>
                <a:gd name="T21" fmla="*/ 3 h 24"/>
                <a:gd name="T22" fmla="*/ 24 w 24"/>
                <a:gd name="T23" fmla="*/ 0 h 24"/>
                <a:gd name="T24" fmla="*/ 24 w 24"/>
                <a:gd name="T25" fmla="*/ 7 h 24"/>
                <a:gd name="T26" fmla="*/ 24 w 24"/>
                <a:gd name="T27" fmla="*/ 12 h 24"/>
                <a:gd name="T28" fmla="*/ 21 w 24"/>
                <a:gd name="T29" fmla="*/ 12 h 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4"/>
                <a:gd name="T46" fmla="*/ 0 h 24"/>
                <a:gd name="T47" fmla="*/ 24 w 24"/>
                <a:gd name="T48" fmla="*/ 24 h 2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4" h="24">
                  <a:moveTo>
                    <a:pt x="21" y="12"/>
                  </a:moveTo>
                  <a:lnTo>
                    <a:pt x="14" y="19"/>
                  </a:lnTo>
                  <a:lnTo>
                    <a:pt x="7" y="24"/>
                  </a:lnTo>
                  <a:lnTo>
                    <a:pt x="5" y="24"/>
                  </a:lnTo>
                  <a:lnTo>
                    <a:pt x="3" y="21"/>
                  </a:lnTo>
                  <a:lnTo>
                    <a:pt x="0" y="14"/>
                  </a:lnTo>
                  <a:lnTo>
                    <a:pt x="3" y="14"/>
                  </a:lnTo>
                  <a:lnTo>
                    <a:pt x="5" y="12"/>
                  </a:lnTo>
                  <a:lnTo>
                    <a:pt x="12" y="5"/>
                  </a:lnTo>
                  <a:lnTo>
                    <a:pt x="17" y="3"/>
                  </a:lnTo>
                  <a:lnTo>
                    <a:pt x="21" y="3"/>
                  </a:lnTo>
                  <a:lnTo>
                    <a:pt x="24" y="0"/>
                  </a:lnTo>
                  <a:lnTo>
                    <a:pt x="24" y="7"/>
                  </a:lnTo>
                  <a:lnTo>
                    <a:pt x="24" y="12"/>
                  </a:lnTo>
                  <a:lnTo>
                    <a:pt x="21" y="1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92" name="Freeform 244"/>
            <p:cNvSpPr>
              <a:spLocks/>
            </p:cNvSpPr>
            <p:nvPr/>
          </p:nvSpPr>
          <p:spPr bwMode="auto">
            <a:xfrm>
              <a:off x="3796" y="1526"/>
              <a:ext cx="21" cy="11"/>
            </a:xfrm>
            <a:custGeom>
              <a:avLst/>
              <a:gdLst>
                <a:gd name="T0" fmla="*/ 12 w 21"/>
                <a:gd name="T1" fmla="*/ 2 h 11"/>
                <a:gd name="T2" fmla="*/ 12 w 21"/>
                <a:gd name="T3" fmla="*/ 4 h 11"/>
                <a:gd name="T4" fmla="*/ 16 w 21"/>
                <a:gd name="T5" fmla="*/ 4 h 11"/>
                <a:gd name="T6" fmla="*/ 21 w 21"/>
                <a:gd name="T7" fmla="*/ 4 h 11"/>
                <a:gd name="T8" fmla="*/ 21 w 21"/>
                <a:gd name="T9" fmla="*/ 9 h 11"/>
                <a:gd name="T10" fmla="*/ 21 w 21"/>
                <a:gd name="T11" fmla="*/ 11 h 11"/>
                <a:gd name="T12" fmla="*/ 19 w 21"/>
                <a:gd name="T13" fmla="*/ 11 h 11"/>
                <a:gd name="T14" fmla="*/ 14 w 21"/>
                <a:gd name="T15" fmla="*/ 9 h 11"/>
                <a:gd name="T16" fmla="*/ 7 w 21"/>
                <a:gd name="T17" fmla="*/ 7 h 11"/>
                <a:gd name="T18" fmla="*/ 2 w 21"/>
                <a:gd name="T19" fmla="*/ 4 h 11"/>
                <a:gd name="T20" fmla="*/ 0 w 21"/>
                <a:gd name="T21" fmla="*/ 4 h 11"/>
                <a:gd name="T22" fmla="*/ 0 w 21"/>
                <a:gd name="T23" fmla="*/ 2 h 11"/>
                <a:gd name="T24" fmla="*/ 2 w 21"/>
                <a:gd name="T25" fmla="*/ 0 h 11"/>
                <a:gd name="T26" fmla="*/ 7 w 21"/>
                <a:gd name="T27" fmla="*/ 2 h 11"/>
                <a:gd name="T28" fmla="*/ 12 w 21"/>
                <a:gd name="T29" fmla="*/ 2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1"/>
                <a:gd name="T46" fmla="*/ 0 h 11"/>
                <a:gd name="T47" fmla="*/ 21 w 21"/>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1" h="11">
                  <a:moveTo>
                    <a:pt x="12" y="2"/>
                  </a:moveTo>
                  <a:lnTo>
                    <a:pt x="12" y="4"/>
                  </a:lnTo>
                  <a:lnTo>
                    <a:pt x="16" y="4"/>
                  </a:lnTo>
                  <a:lnTo>
                    <a:pt x="21" y="4"/>
                  </a:lnTo>
                  <a:lnTo>
                    <a:pt x="21" y="9"/>
                  </a:lnTo>
                  <a:lnTo>
                    <a:pt x="21" y="11"/>
                  </a:lnTo>
                  <a:lnTo>
                    <a:pt x="19" y="11"/>
                  </a:lnTo>
                  <a:lnTo>
                    <a:pt x="14" y="9"/>
                  </a:lnTo>
                  <a:lnTo>
                    <a:pt x="7" y="7"/>
                  </a:lnTo>
                  <a:lnTo>
                    <a:pt x="2" y="4"/>
                  </a:lnTo>
                  <a:lnTo>
                    <a:pt x="0" y="4"/>
                  </a:lnTo>
                  <a:lnTo>
                    <a:pt x="0" y="2"/>
                  </a:lnTo>
                  <a:lnTo>
                    <a:pt x="2" y="0"/>
                  </a:lnTo>
                  <a:lnTo>
                    <a:pt x="7" y="2"/>
                  </a:lnTo>
                  <a:lnTo>
                    <a:pt x="12" y="2"/>
                  </a:lnTo>
                  <a:close/>
                </a:path>
              </a:pathLst>
            </a:custGeom>
            <a:solidFill>
              <a:srgbClr val="FFD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93" name="Freeform 245"/>
            <p:cNvSpPr>
              <a:spLocks/>
            </p:cNvSpPr>
            <p:nvPr/>
          </p:nvSpPr>
          <p:spPr bwMode="auto">
            <a:xfrm>
              <a:off x="3838" y="1528"/>
              <a:ext cx="198" cy="182"/>
            </a:xfrm>
            <a:custGeom>
              <a:avLst/>
              <a:gdLst>
                <a:gd name="T0" fmla="*/ 112 w 198"/>
                <a:gd name="T1" fmla="*/ 12 h 182"/>
                <a:gd name="T2" fmla="*/ 112 w 198"/>
                <a:gd name="T3" fmla="*/ 21 h 182"/>
                <a:gd name="T4" fmla="*/ 121 w 198"/>
                <a:gd name="T5" fmla="*/ 28 h 182"/>
                <a:gd name="T6" fmla="*/ 123 w 198"/>
                <a:gd name="T7" fmla="*/ 33 h 182"/>
                <a:gd name="T8" fmla="*/ 133 w 198"/>
                <a:gd name="T9" fmla="*/ 35 h 182"/>
                <a:gd name="T10" fmla="*/ 140 w 198"/>
                <a:gd name="T11" fmla="*/ 42 h 182"/>
                <a:gd name="T12" fmla="*/ 149 w 198"/>
                <a:gd name="T13" fmla="*/ 37 h 182"/>
                <a:gd name="T14" fmla="*/ 179 w 198"/>
                <a:gd name="T15" fmla="*/ 28 h 182"/>
                <a:gd name="T16" fmla="*/ 193 w 198"/>
                <a:gd name="T17" fmla="*/ 26 h 182"/>
                <a:gd name="T18" fmla="*/ 193 w 198"/>
                <a:gd name="T19" fmla="*/ 54 h 182"/>
                <a:gd name="T20" fmla="*/ 193 w 198"/>
                <a:gd name="T21" fmla="*/ 79 h 182"/>
                <a:gd name="T22" fmla="*/ 186 w 198"/>
                <a:gd name="T23" fmla="*/ 109 h 182"/>
                <a:gd name="T24" fmla="*/ 177 w 198"/>
                <a:gd name="T25" fmla="*/ 98 h 182"/>
                <a:gd name="T26" fmla="*/ 154 w 198"/>
                <a:gd name="T27" fmla="*/ 102 h 182"/>
                <a:gd name="T28" fmla="*/ 142 w 198"/>
                <a:gd name="T29" fmla="*/ 102 h 182"/>
                <a:gd name="T30" fmla="*/ 126 w 198"/>
                <a:gd name="T31" fmla="*/ 105 h 182"/>
                <a:gd name="T32" fmla="*/ 114 w 198"/>
                <a:gd name="T33" fmla="*/ 114 h 182"/>
                <a:gd name="T34" fmla="*/ 112 w 198"/>
                <a:gd name="T35" fmla="*/ 123 h 182"/>
                <a:gd name="T36" fmla="*/ 105 w 198"/>
                <a:gd name="T37" fmla="*/ 135 h 182"/>
                <a:gd name="T38" fmla="*/ 109 w 198"/>
                <a:gd name="T39" fmla="*/ 144 h 182"/>
                <a:gd name="T40" fmla="*/ 137 w 198"/>
                <a:gd name="T41" fmla="*/ 147 h 182"/>
                <a:gd name="T42" fmla="*/ 149 w 198"/>
                <a:gd name="T43" fmla="*/ 149 h 182"/>
                <a:gd name="T44" fmla="*/ 184 w 198"/>
                <a:gd name="T45" fmla="*/ 165 h 182"/>
                <a:gd name="T46" fmla="*/ 198 w 198"/>
                <a:gd name="T47" fmla="*/ 168 h 182"/>
                <a:gd name="T48" fmla="*/ 144 w 198"/>
                <a:gd name="T49" fmla="*/ 177 h 182"/>
                <a:gd name="T50" fmla="*/ 95 w 198"/>
                <a:gd name="T51" fmla="*/ 170 h 182"/>
                <a:gd name="T52" fmla="*/ 84 w 198"/>
                <a:gd name="T53" fmla="*/ 168 h 182"/>
                <a:gd name="T54" fmla="*/ 70 w 198"/>
                <a:gd name="T55" fmla="*/ 165 h 182"/>
                <a:gd name="T56" fmla="*/ 53 w 198"/>
                <a:gd name="T57" fmla="*/ 163 h 182"/>
                <a:gd name="T58" fmla="*/ 37 w 198"/>
                <a:gd name="T59" fmla="*/ 161 h 182"/>
                <a:gd name="T60" fmla="*/ 2 w 198"/>
                <a:gd name="T61" fmla="*/ 151 h 182"/>
                <a:gd name="T62" fmla="*/ 14 w 198"/>
                <a:gd name="T63" fmla="*/ 133 h 182"/>
                <a:gd name="T64" fmla="*/ 49 w 198"/>
                <a:gd name="T65" fmla="*/ 77 h 182"/>
                <a:gd name="T66" fmla="*/ 65 w 198"/>
                <a:gd name="T67" fmla="*/ 51 h 182"/>
                <a:gd name="T68" fmla="*/ 67 w 198"/>
                <a:gd name="T69" fmla="*/ 54 h 182"/>
                <a:gd name="T70" fmla="*/ 53 w 198"/>
                <a:gd name="T71" fmla="*/ 116 h 182"/>
                <a:gd name="T72" fmla="*/ 63 w 198"/>
                <a:gd name="T73" fmla="*/ 119 h 182"/>
                <a:gd name="T74" fmla="*/ 81 w 198"/>
                <a:gd name="T75" fmla="*/ 116 h 182"/>
                <a:gd name="T76" fmla="*/ 86 w 198"/>
                <a:gd name="T77" fmla="*/ 114 h 182"/>
                <a:gd name="T78" fmla="*/ 109 w 198"/>
                <a:gd name="T79" fmla="*/ 119 h 182"/>
                <a:gd name="T80" fmla="*/ 112 w 198"/>
                <a:gd name="T81" fmla="*/ 112 h 182"/>
                <a:gd name="T82" fmla="*/ 84 w 198"/>
                <a:gd name="T83" fmla="*/ 107 h 182"/>
                <a:gd name="T84" fmla="*/ 60 w 198"/>
                <a:gd name="T85" fmla="*/ 112 h 182"/>
                <a:gd name="T86" fmla="*/ 77 w 198"/>
                <a:gd name="T87" fmla="*/ 51 h 182"/>
                <a:gd name="T88" fmla="*/ 86 w 198"/>
                <a:gd name="T89" fmla="*/ 12 h 182"/>
                <a:gd name="T90" fmla="*/ 102 w 198"/>
                <a:gd name="T91" fmla="*/ 0 h 18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98"/>
                <a:gd name="T139" fmla="*/ 0 h 182"/>
                <a:gd name="T140" fmla="*/ 198 w 198"/>
                <a:gd name="T141" fmla="*/ 182 h 18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98" h="182">
                  <a:moveTo>
                    <a:pt x="121" y="0"/>
                  </a:moveTo>
                  <a:lnTo>
                    <a:pt x="116" y="7"/>
                  </a:lnTo>
                  <a:lnTo>
                    <a:pt x="112" y="12"/>
                  </a:lnTo>
                  <a:lnTo>
                    <a:pt x="109" y="16"/>
                  </a:lnTo>
                  <a:lnTo>
                    <a:pt x="109" y="19"/>
                  </a:lnTo>
                  <a:lnTo>
                    <a:pt x="112" y="21"/>
                  </a:lnTo>
                  <a:lnTo>
                    <a:pt x="116" y="21"/>
                  </a:lnTo>
                  <a:lnTo>
                    <a:pt x="116" y="26"/>
                  </a:lnTo>
                  <a:lnTo>
                    <a:pt x="121" y="28"/>
                  </a:lnTo>
                  <a:lnTo>
                    <a:pt x="123" y="28"/>
                  </a:lnTo>
                  <a:lnTo>
                    <a:pt x="123" y="30"/>
                  </a:lnTo>
                  <a:lnTo>
                    <a:pt x="123" y="33"/>
                  </a:lnTo>
                  <a:lnTo>
                    <a:pt x="128" y="35"/>
                  </a:lnTo>
                  <a:lnTo>
                    <a:pt x="130" y="35"/>
                  </a:lnTo>
                  <a:lnTo>
                    <a:pt x="133" y="35"/>
                  </a:lnTo>
                  <a:lnTo>
                    <a:pt x="133" y="37"/>
                  </a:lnTo>
                  <a:lnTo>
                    <a:pt x="135" y="40"/>
                  </a:lnTo>
                  <a:lnTo>
                    <a:pt x="140" y="42"/>
                  </a:lnTo>
                  <a:lnTo>
                    <a:pt x="144" y="40"/>
                  </a:lnTo>
                  <a:lnTo>
                    <a:pt x="147" y="40"/>
                  </a:lnTo>
                  <a:lnTo>
                    <a:pt x="149" y="37"/>
                  </a:lnTo>
                  <a:lnTo>
                    <a:pt x="158" y="35"/>
                  </a:lnTo>
                  <a:lnTo>
                    <a:pt x="168" y="33"/>
                  </a:lnTo>
                  <a:lnTo>
                    <a:pt x="179" y="28"/>
                  </a:lnTo>
                  <a:lnTo>
                    <a:pt x="188" y="26"/>
                  </a:lnTo>
                  <a:lnTo>
                    <a:pt x="191" y="23"/>
                  </a:lnTo>
                  <a:lnTo>
                    <a:pt x="193" y="26"/>
                  </a:lnTo>
                  <a:lnTo>
                    <a:pt x="193" y="30"/>
                  </a:lnTo>
                  <a:lnTo>
                    <a:pt x="193" y="42"/>
                  </a:lnTo>
                  <a:lnTo>
                    <a:pt x="193" y="54"/>
                  </a:lnTo>
                  <a:lnTo>
                    <a:pt x="193" y="58"/>
                  </a:lnTo>
                  <a:lnTo>
                    <a:pt x="193" y="61"/>
                  </a:lnTo>
                  <a:lnTo>
                    <a:pt x="193" y="79"/>
                  </a:lnTo>
                  <a:lnTo>
                    <a:pt x="195" y="95"/>
                  </a:lnTo>
                  <a:lnTo>
                    <a:pt x="188" y="112"/>
                  </a:lnTo>
                  <a:lnTo>
                    <a:pt x="186" y="109"/>
                  </a:lnTo>
                  <a:lnTo>
                    <a:pt x="184" y="105"/>
                  </a:lnTo>
                  <a:lnTo>
                    <a:pt x="179" y="100"/>
                  </a:lnTo>
                  <a:lnTo>
                    <a:pt x="177" y="98"/>
                  </a:lnTo>
                  <a:lnTo>
                    <a:pt x="170" y="98"/>
                  </a:lnTo>
                  <a:lnTo>
                    <a:pt x="161" y="100"/>
                  </a:lnTo>
                  <a:lnTo>
                    <a:pt x="154" y="102"/>
                  </a:lnTo>
                  <a:lnTo>
                    <a:pt x="144" y="102"/>
                  </a:lnTo>
                  <a:lnTo>
                    <a:pt x="142" y="102"/>
                  </a:lnTo>
                  <a:lnTo>
                    <a:pt x="137" y="105"/>
                  </a:lnTo>
                  <a:lnTo>
                    <a:pt x="133" y="105"/>
                  </a:lnTo>
                  <a:lnTo>
                    <a:pt x="126" y="105"/>
                  </a:lnTo>
                  <a:lnTo>
                    <a:pt x="119" y="107"/>
                  </a:lnTo>
                  <a:lnTo>
                    <a:pt x="116" y="109"/>
                  </a:lnTo>
                  <a:lnTo>
                    <a:pt x="114" y="114"/>
                  </a:lnTo>
                  <a:lnTo>
                    <a:pt x="112" y="116"/>
                  </a:lnTo>
                  <a:lnTo>
                    <a:pt x="112" y="119"/>
                  </a:lnTo>
                  <a:lnTo>
                    <a:pt x="112" y="123"/>
                  </a:lnTo>
                  <a:lnTo>
                    <a:pt x="109" y="126"/>
                  </a:lnTo>
                  <a:lnTo>
                    <a:pt x="107" y="130"/>
                  </a:lnTo>
                  <a:lnTo>
                    <a:pt x="105" y="135"/>
                  </a:lnTo>
                  <a:lnTo>
                    <a:pt x="105" y="142"/>
                  </a:lnTo>
                  <a:lnTo>
                    <a:pt x="107" y="144"/>
                  </a:lnTo>
                  <a:lnTo>
                    <a:pt x="109" y="144"/>
                  </a:lnTo>
                  <a:lnTo>
                    <a:pt x="123" y="147"/>
                  </a:lnTo>
                  <a:lnTo>
                    <a:pt x="135" y="144"/>
                  </a:lnTo>
                  <a:lnTo>
                    <a:pt x="137" y="147"/>
                  </a:lnTo>
                  <a:lnTo>
                    <a:pt x="140" y="147"/>
                  </a:lnTo>
                  <a:lnTo>
                    <a:pt x="144" y="149"/>
                  </a:lnTo>
                  <a:lnTo>
                    <a:pt x="149" y="149"/>
                  </a:lnTo>
                  <a:lnTo>
                    <a:pt x="161" y="151"/>
                  </a:lnTo>
                  <a:lnTo>
                    <a:pt x="177" y="151"/>
                  </a:lnTo>
                  <a:lnTo>
                    <a:pt x="184" y="165"/>
                  </a:lnTo>
                  <a:lnTo>
                    <a:pt x="188" y="165"/>
                  </a:lnTo>
                  <a:lnTo>
                    <a:pt x="193" y="165"/>
                  </a:lnTo>
                  <a:lnTo>
                    <a:pt x="198" y="168"/>
                  </a:lnTo>
                  <a:lnTo>
                    <a:pt x="191" y="175"/>
                  </a:lnTo>
                  <a:lnTo>
                    <a:pt x="184" y="182"/>
                  </a:lnTo>
                  <a:lnTo>
                    <a:pt x="144" y="177"/>
                  </a:lnTo>
                  <a:lnTo>
                    <a:pt x="105" y="170"/>
                  </a:lnTo>
                  <a:lnTo>
                    <a:pt x="100" y="170"/>
                  </a:lnTo>
                  <a:lnTo>
                    <a:pt x="95" y="170"/>
                  </a:lnTo>
                  <a:lnTo>
                    <a:pt x="88" y="168"/>
                  </a:lnTo>
                  <a:lnTo>
                    <a:pt x="84" y="168"/>
                  </a:lnTo>
                  <a:lnTo>
                    <a:pt x="79" y="168"/>
                  </a:lnTo>
                  <a:lnTo>
                    <a:pt x="74" y="168"/>
                  </a:lnTo>
                  <a:lnTo>
                    <a:pt x="70" y="165"/>
                  </a:lnTo>
                  <a:lnTo>
                    <a:pt x="63" y="165"/>
                  </a:lnTo>
                  <a:lnTo>
                    <a:pt x="58" y="165"/>
                  </a:lnTo>
                  <a:lnTo>
                    <a:pt x="53" y="163"/>
                  </a:lnTo>
                  <a:lnTo>
                    <a:pt x="49" y="163"/>
                  </a:lnTo>
                  <a:lnTo>
                    <a:pt x="46" y="163"/>
                  </a:lnTo>
                  <a:lnTo>
                    <a:pt x="37" y="161"/>
                  </a:lnTo>
                  <a:lnTo>
                    <a:pt x="26" y="158"/>
                  </a:lnTo>
                  <a:lnTo>
                    <a:pt x="5" y="151"/>
                  </a:lnTo>
                  <a:lnTo>
                    <a:pt x="2" y="151"/>
                  </a:lnTo>
                  <a:lnTo>
                    <a:pt x="0" y="151"/>
                  </a:lnTo>
                  <a:lnTo>
                    <a:pt x="14" y="133"/>
                  </a:lnTo>
                  <a:lnTo>
                    <a:pt x="26" y="114"/>
                  </a:lnTo>
                  <a:lnTo>
                    <a:pt x="35" y="95"/>
                  </a:lnTo>
                  <a:lnTo>
                    <a:pt x="49" y="77"/>
                  </a:lnTo>
                  <a:lnTo>
                    <a:pt x="56" y="65"/>
                  </a:lnTo>
                  <a:lnTo>
                    <a:pt x="63" y="51"/>
                  </a:lnTo>
                  <a:lnTo>
                    <a:pt x="65" y="51"/>
                  </a:lnTo>
                  <a:lnTo>
                    <a:pt x="67" y="54"/>
                  </a:lnTo>
                  <a:lnTo>
                    <a:pt x="67" y="51"/>
                  </a:lnTo>
                  <a:lnTo>
                    <a:pt x="67" y="54"/>
                  </a:lnTo>
                  <a:lnTo>
                    <a:pt x="60" y="81"/>
                  </a:lnTo>
                  <a:lnTo>
                    <a:pt x="53" y="109"/>
                  </a:lnTo>
                  <a:lnTo>
                    <a:pt x="53" y="116"/>
                  </a:lnTo>
                  <a:lnTo>
                    <a:pt x="56" y="119"/>
                  </a:lnTo>
                  <a:lnTo>
                    <a:pt x="56" y="121"/>
                  </a:lnTo>
                  <a:lnTo>
                    <a:pt x="63" y="119"/>
                  </a:lnTo>
                  <a:lnTo>
                    <a:pt x="70" y="119"/>
                  </a:lnTo>
                  <a:lnTo>
                    <a:pt x="74" y="119"/>
                  </a:lnTo>
                  <a:lnTo>
                    <a:pt x="81" y="116"/>
                  </a:lnTo>
                  <a:lnTo>
                    <a:pt x="84" y="116"/>
                  </a:lnTo>
                  <a:lnTo>
                    <a:pt x="86" y="116"/>
                  </a:lnTo>
                  <a:lnTo>
                    <a:pt x="86" y="114"/>
                  </a:lnTo>
                  <a:lnTo>
                    <a:pt x="98" y="116"/>
                  </a:lnTo>
                  <a:lnTo>
                    <a:pt x="107" y="119"/>
                  </a:lnTo>
                  <a:lnTo>
                    <a:pt x="109" y="119"/>
                  </a:lnTo>
                  <a:lnTo>
                    <a:pt x="112" y="119"/>
                  </a:lnTo>
                  <a:lnTo>
                    <a:pt x="112" y="116"/>
                  </a:lnTo>
                  <a:lnTo>
                    <a:pt x="112" y="112"/>
                  </a:lnTo>
                  <a:lnTo>
                    <a:pt x="93" y="109"/>
                  </a:lnTo>
                  <a:lnTo>
                    <a:pt x="93" y="107"/>
                  </a:lnTo>
                  <a:lnTo>
                    <a:pt x="84" y="107"/>
                  </a:lnTo>
                  <a:lnTo>
                    <a:pt x="77" y="109"/>
                  </a:lnTo>
                  <a:lnTo>
                    <a:pt x="70" y="112"/>
                  </a:lnTo>
                  <a:lnTo>
                    <a:pt x="60" y="112"/>
                  </a:lnTo>
                  <a:lnTo>
                    <a:pt x="65" y="81"/>
                  </a:lnTo>
                  <a:lnTo>
                    <a:pt x="77" y="51"/>
                  </a:lnTo>
                  <a:lnTo>
                    <a:pt x="79" y="37"/>
                  </a:lnTo>
                  <a:lnTo>
                    <a:pt x="84" y="21"/>
                  </a:lnTo>
                  <a:lnTo>
                    <a:pt x="86" y="12"/>
                  </a:lnTo>
                  <a:lnTo>
                    <a:pt x="86" y="7"/>
                  </a:lnTo>
                  <a:lnTo>
                    <a:pt x="86" y="2"/>
                  </a:lnTo>
                  <a:lnTo>
                    <a:pt x="102" y="0"/>
                  </a:lnTo>
                  <a:lnTo>
                    <a:pt x="1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94" name="Freeform 246"/>
            <p:cNvSpPr>
              <a:spLocks/>
            </p:cNvSpPr>
            <p:nvPr/>
          </p:nvSpPr>
          <p:spPr bwMode="auto">
            <a:xfrm>
              <a:off x="3638" y="1533"/>
              <a:ext cx="70" cy="70"/>
            </a:xfrm>
            <a:custGeom>
              <a:avLst/>
              <a:gdLst>
                <a:gd name="T0" fmla="*/ 70 w 70"/>
                <a:gd name="T1" fmla="*/ 4 h 70"/>
                <a:gd name="T2" fmla="*/ 70 w 70"/>
                <a:gd name="T3" fmla="*/ 7 h 70"/>
                <a:gd name="T4" fmla="*/ 67 w 70"/>
                <a:gd name="T5" fmla="*/ 9 h 70"/>
                <a:gd name="T6" fmla="*/ 65 w 70"/>
                <a:gd name="T7" fmla="*/ 11 h 70"/>
                <a:gd name="T8" fmla="*/ 65 w 70"/>
                <a:gd name="T9" fmla="*/ 14 h 70"/>
                <a:gd name="T10" fmla="*/ 49 w 70"/>
                <a:gd name="T11" fmla="*/ 28 h 70"/>
                <a:gd name="T12" fmla="*/ 35 w 70"/>
                <a:gd name="T13" fmla="*/ 44 h 70"/>
                <a:gd name="T14" fmla="*/ 21 w 70"/>
                <a:gd name="T15" fmla="*/ 56 h 70"/>
                <a:gd name="T16" fmla="*/ 9 w 70"/>
                <a:gd name="T17" fmla="*/ 70 h 70"/>
                <a:gd name="T18" fmla="*/ 4 w 70"/>
                <a:gd name="T19" fmla="*/ 70 h 70"/>
                <a:gd name="T20" fmla="*/ 2 w 70"/>
                <a:gd name="T21" fmla="*/ 67 h 70"/>
                <a:gd name="T22" fmla="*/ 0 w 70"/>
                <a:gd name="T23" fmla="*/ 63 h 70"/>
                <a:gd name="T24" fmla="*/ 2 w 70"/>
                <a:gd name="T25" fmla="*/ 60 h 70"/>
                <a:gd name="T26" fmla="*/ 4 w 70"/>
                <a:gd name="T27" fmla="*/ 56 h 70"/>
                <a:gd name="T28" fmla="*/ 16 w 70"/>
                <a:gd name="T29" fmla="*/ 42 h 70"/>
                <a:gd name="T30" fmla="*/ 28 w 70"/>
                <a:gd name="T31" fmla="*/ 30 h 70"/>
                <a:gd name="T32" fmla="*/ 42 w 70"/>
                <a:gd name="T33" fmla="*/ 18 h 70"/>
                <a:gd name="T34" fmla="*/ 53 w 70"/>
                <a:gd name="T35" fmla="*/ 4 h 70"/>
                <a:gd name="T36" fmla="*/ 56 w 70"/>
                <a:gd name="T37" fmla="*/ 4 h 70"/>
                <a:gd name="T38" fmla="*/ 56 w 70"/>
                <a:gd name="T39" fmla="*/ 2 h 70"/>
                <a:gd name="T40" fmla="*/ 58 w 70"/>
                <a:gd name="T41" fmla="*/ 0 h 70"/>
                <a:gd name="T42" fmla="*/ 63 w 70"/>
                <a:gd name="T43" fmla="*/ 0 h 70"/>
                <a:gd name="T44" fmla="*/ 65 w 70"/>
                <a:gd name="T45" fmla="*/ 2 h 70"/>
                <a:gd name="T46" fmla="*/ 70 w 70"/>
                <a:gd name="T47" fmla="*/ 4 h 7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0"/>
                <a:gd name="T73" fmla="*/ 0 h 70"/>
                <a:gd name="T74" fmla="*/ 70 w 70"/>
                <a:gd name="T75" fmla="*/ 70 h 7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0" h="70">
                  <a:moveTo>
                    <a:pt x="70" y="4"/>
                  </a:moveTo>
                  <a:lnTo>
                    <a:pt x="70" y="7"/>
                  </a:lnTo>
                  <a:lnTo>
                    <a:pt x="67" y="9"/>
                  </a:lnTo>
                  <a:lnTo>
                    <a:pt x="65" y="11"/>
                  </a:lnTo>
                  <a:lnTo>
                    <a:pt x="65" y="14"/>
                  </a:lnTo>
                  <a:lnTo>
                    <a:pt x="49" y="28"/>
                  </a:lnTo>
                  <a:lnTo>
                    <a:pt x="35" y="44"/>
                  </a:lnTo>
                  <a:lnTo>
                    <a:pt x="21" y="56"/>
                  </a:lnTo>
                  <a:lnTo>
                    <a:pt x="9" y="70"/>
                  </a:lnTo>
                  <a:lnTo>
                    <a:pt x="4" y="70"/>
                  </a:lnTo>
                  <a:lnTo>
                    <a:pt x="2" y="67"/>
                  </a:lnTo>
                  <a:lnTo>
                    <a:pt x="0" y="63"/>
                  </a:lnTo>
                  <a:lnTo>
                    <a:pt x="2" y="60"/>
                  </a:lnTo>
                  <a:lnTo>
                    <a:pt x="4" y="56"/>
                  </a:lnTo>
                  <a:lnTo>
                    <a:pt x="16" y="42"/>
                  </a:lnTo>
                  <a:lnTo>
                    <a:pt x="28" y="30"/>
                  </a:lnTo>
                  <a:lnTo>
                    <a:pt x="42" y="18"/>
                  </a:lnTo>
                  <a:lnTo>
                    <a:pt x="53" y="4"/>
                  </a:lnTo>
                  <a:lnTo>
                    <a:pt x="56" y="4"/>
                  </a:lnTo>
                  <a:lnTo>
                    <a:pt x="56" y="2"/>
                  </a:lnTo>
                  <a:lnTo>
                    <a:pt x="58" y="0"/>
                  </a:lnTo>
                  <a:lnTo>
                    <a:pt x="63" y="0"/>
                  </a:lnTo>
                  <a:lnTo>
                    <a:pt x="65" y="2"/>
                  </a:lnTo>
                  <a:lnTo>
                    <a:pt x="7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95" name="Freeform 247"/>
            <p:cNvSpPr>
              <a:spLocks/>
            </p:cNvSpPr>
            <p:nvPr/>
          </p:nvSpPr>
          <p:spPr bwMode="auto">
            <a:xfrm>
              <a:off x="3645" y="1537"/>
              <a:ext cx="56" cy="59"/>
            </a:xfrm>
            <a:custGeom>
              <a:avLst/>
              <a:gdLst>
                <a:gd name="T0" fmla="*/ 56 w 56"/>
                <a:gd name="T1" fmla="*/ 3 h 59"/>
                <a:gd name="T2" fmla="*/ 49 w 56"/>
                <a:gd name="T3" fmla="*/ 10 h 59"/>
                <a:gd name="T4" fmla="*/ 49 w 56"/>
                <a:gd name="T5" fmla="*/ 10 h 59"/>
                <a:gd name="T6" fmla="*/ 25 w 56"/>
                <a:gd name="T7" fmla="*/ 33 h 59"/>
                <a:gd name="T8" fmla="*/ 23 w 56"/>
                <a:gd name="T9" fmla="*/ 38 h 59"/>
                <a:gd name="T10" fmla="*/ 11 w 56"/>
                <a:gd name="T11" fmla="*/ 49 h 59"/>
                <a:gd name="T12" fmla="*/ 0 w 56"/>
                <a:gd name="T13" fmla="*/ 59 h 59"/>
                <a:gd name="T14" fmla="*/ 4 w 56"/>
                <a:gd name="T15" fmla="*/ 52 h 59"/>
                <a:gd name="T16" fmla="*/ 14 w 56"/>
                <a:gd name="T17" fmla="*/ 42 h 59"/>
                <a:gd name="T18" fmla="*/ 32 w 56"/>
                <a:gd name="T19" fmla="*/ 24 h 59"/>
                <a:gd name="T20" fmla="*/ 39 w 56"/>
                <a:gd name="T21" fmla="*/ 14 h 59"/>
                <a:gd name="T22" fmla="*/ 49 w 56"/>
                <a:gd name="T23" fmla="*/ 5 h 59"/>
                <a:gd name="T24" fmla="*/ 53 w 56"/>
                <a:gd name="T25" fmla="*/ 0 h 59"/>
                <a:gd name="T26" fmla="*/ 56 w 56"/>
                <a:gd name="T27" fmla="*/ 0 h 59"/>
                <a:gd name="T28" fmla="*/ 56 w 56"/>
                <a:gd name="T29" fmla="*/ 3 h 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6"/>
                <a:gd name="T46" fmla="*/ 0 h 59"/>
                <a:gd name="T47" fmla="*/ 56 w 56"/>
                <a:gd name="T48" fmla="*/ 59 h 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6" h="59">
                  <a:moveTo>
                    <a:pt x="56" y="3"/>
                  </a:moveTo>
                  <a:lnTo>
                    <a:pt x="49" y="10"/>
                  </a:lnTo>
                  <a:lnTo>
                    <a:pt x="25" y="33"/>
                  </a:lnTo>
                  <a:lnTo>
                    <a:pt x="23" y="38"/>
                  </a:lnTo>
                  <a:lnTo>
                    <a:pt x="11" y="49"/>
                  </a:lnTo>
                  <a:lnTo>
                    <a:pt x="0" y="59"/>
                  </a:lnTo>
                  <a:lnTo>
                    <a:pt x="4" y="52"/>
                  </a:lnTo>
                  <a:lnTo>
                    <a:pt x="14" y="42"/>
                  </a:lnTo>
                  <a:lnTo>
                    <a:pt x="32" y="24"/>
                  </a:lnTo>
                  <a:lnTo>
                    <a:pt x="39" y="14"/>
                  </a:lnTo>
                  <a:lnTo>
                    <a:pt x="49" y="5"/>
                  </a:lnTo>
                  <a:lnTo>
                    <a:pt x="53" y="0"/>
                  </a:lnTo>
                  <a:lnTo>
                    <a:pt x="56" y="0"/>
                  </a:lnTo>
                  <a:lnTo>
                    <a:pt x="56" y="3"/>
                  </a:lnTo>
                  <a:close/>
                </a:path>
              </a:pathLst>
            </a:cu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96" name="Freeform 248"/>
            <p:cNvSpPr>
              <a:spLocks/>
            </p:cNvSpPr>
            <p:nvPr/>
          </p:nvSpPr>
          <p:spPr bwMode="auto">
            <a:xfrm>
              <a:off x="4355" y="1542"/>
              <a:ext cx="153" cy="212"/>
            </a:xfrm>
            <a:custGeom>
              <a:avLst/>
              <a:gdLst>
                <a:gd name="T0" fmla="*/ 121 w 153"/>
                <a:gd name="T1" fmla="*/ 0 h 212"/>
                <a:gd name="T2" fmla="*/ 128 w 153"/>
                <a:gd name="T3" fmla="*/ 2 h 212"/>
                <a:gd name="T4" fmla="*/ 130 w 153"/>
                <a:gd name="T5" fmla="*/ 5 h 212"/>
                <a:gd name="T6" fmla="*/ 132 w 153"/>
                <a:gd name="T7" fmla="*/ 9 h 212"/>
                <a:gd name="T8" fmla="*/ 137 w 153"/>
                <a:gd name="T9" fmla="*/ 12 h 212"/>
                <a:gd name="T10" fmla="*/ 139 w 153"/>
                <a:gd name="T11" fmla="*/ 14 h 212"/>
                <a:gd name="T12" fmla="*/ 144 w 153"/>
                <a:gd name="T13" fmla="*/ 19 h 212"/>
                <a:gd name="T14" fmla="*/ 146 w 153"/>
                <a:gd name="T15" fmla="*/ 23 h 212"/>
                <a:gd name="T16" fmla="*/ 149 w 153"/>
                <a:gd name="T17" fmla="*/ 28 h 212"/>
                <a:gd name="T18" fmla="*/ 151 w 153"/>
                <a:gd name="T19" fmla="*/ 40 h 212"/>
                <a:gd name="T20" fmla="*/ 151 w 153"/>
                <a:gd name="T21" fmla="*/ 51 h 212"/>
                <a:gd name="T22" fmla="*/ 153 w 153"/>
                <a:gd name="T23" fmla="*/ 61 h 212"/>
                <a:gd name="T24" fmla="*/ 149 w 153"/>
                <a:gd name="T25" fmla="*/ 79 h 212"/>
                <a:gd name="T26" fmla="*/ 149 w 153"/>
                <a:gd name="T27" fmla="*/ 88 h 212"/>
                <a:gd name="T28" fmla="*/ 146 w 153"/>
                <a:gd name="T29" fmla="*/ 98 h 212"/>
                <a:gd name="T30" fmla="*/ 137 w 153"/>
                <a:gd name="T31" fmla="*/ 133 h 212"/>
                <a:gd name="T32" fmla="*/ 135 w 153"/>
                <a:gd name="T33" fmla="*/ 140 h 212"/>
                <a:gd name="T34" fmla="*/ 128 w 153"/>
                <a:gd name="T35" fmla="*/ 147 h 212"/>
                <a:gd name="T36" fmla="*/ 114 w 153"/>
                <a:gd name="T37" fmla="*/ 158 h 212"/>
                <a:gd name="T38" fmla="*/ 102 w 153"/>
                <a:gd name="T39" fmla="*/ 165 h 212"/>
                <a:gd name="T40" fmla="*/ 90 w 153"/>
                <a:gd name="T41" fmla="*/ 172 h 212"/>
                <a:gd name="T42" fmla="*/ 81 w 153"/>
                <a:gd name="T43" fmla="*/ 177 h 212"/>
                <a:gd name="T44" fmla="*/ 70 w 153"/>
                <a:gd name="T45" fmla="*/ 184 h 212"/>
                <a:gd name="T46" fmla="*/ 32 w 153"/>
                <a:gd name="T47" fmla="*/ 203 h 212"/>
                <a:gd name="T48" fmla="*/ 21 w 153"/>
                <a:gd name="T49" fmla="*/ 210 h 212"/>
                <a:gd name="T50" fmla="*/ 7 w 153"/>
                <a:gd name="T51" fmla="*/ 212 h 212"/>
                <a:gd name="T52" fmla="*/ 4 w 153"/>
                <a:gd name="T53" fmla="*/ 212 h 212"/>
                <a:gd name="T54" fmla="*/ 2 w 153"/>
                <a:gd name="T55" fmla="*/ 212 h 212"/>
                <a:gd name="T56" fmla="*/ 0 w 153"/>
                <a:gd name="T57" fmla="*/ 210 h 212"/>
                <a:gd name="T58" fmla="*/ 11 w 153"/>
                <a:gd name="T59" fmla="*/ 207 h 212"/>
                <a:gd name="T60" fmla="*/ 16 w 153"/>
                <a:gd name="T61" fmla="*/ 207 h 212"/>
                <a:gd name="T62" fmla="*/ 21 w 153"/>
                <a:gd name="T63" fmla="*/ 205 h 212"/>
                <a:gd name="T64" fmla="*/ 32 w 153"/>
                <a:gd name="T65" fmla="*/ 191 h 212"/>
                <a:gd name="T66" fmla="*/ 39 w 153"/>
                <a:gd name="T67" fmla="*/ 175 h 212"/>
                <a:gd name="T68" fmla="*/ 44 w 153"/>
                <a:gd name="T69" fmla="*/ 154 h 212"/>
                <a:gd name="T70" fmla="*/ 46 w 153"/>
                <a:gd name="T71" fmla="*/ 135 h 212"/>
                <a:gd name="T72" fmla="*/ 49 w 153"/>
                <a:gd name="T73" fmla="*/ 91 h 212"/>
                <a:gd name="T74" fmla="*/ 49 w 153"/>
                <a:gd name="T75" fmla="*/ 79 h 212"/>
                <a:gd name="T76" fmla="*/ 44 w 153"/>
                <a:gd name="T77" fmla="*/ 67 h 212"/>
                <a:gd name="T78" fmla="*/ 37 w 153"/>
                <a:gd name="T79" fmla="*/ 58 h 212"/>
                <a:gd name="T80" fmla="*/ 32 w 153"/>
                <a:gd name="T81" fmla="*/ 54 h 212"/>
                <a:gd name="T82" fmla="*/ 25 w 153"/>
                <a:gd name="T83" fmla="*/ 51 h 212"/>
                <a:gd name="T84" fmla="*/ 18 w 153"/>
                <a:gd name="T85" fmla="*/ 51 h 212"/>
                <a:gd name="T86" fmla="*/ 23 w 153"/>
                <a:gd name="T87" fmla="*/ 47 h 212"/>
                <a:gd name="T88" fmla="*/ 28 w 153"/>
                <a:gd name="T89" fmla="*/ 47 h 212"/>
                <a:gd name="T90" fmla="*/ 37 w 153"/>
                <a:gd name="T91" fmla="*/ 42 h 212"/>
                <a:gd name="T92" fmla="*/ 44 w 153"/>
                <a:gd name="T93" fmla="*/ 35 h 212"/>
                <a:gd name="T94" fmla="*/ 53 w 153"/>
                <a:gd name="T95" fmla="*/ 30 h 212"/>
                <a:gd name="T96" fmla="*/ 63 w 153"/>
                <a:gd name="T97" fmla="*/ 23 h 212"/>
                <a:gd name="T98" fmla="*/ 79 w 153"/>
                <a:gd name="T99" fmla="*/ 19 h 212"/>
                <a:gd name="T100" fmla="*/ 86 w 153"/>
                <a:gd name="T101" fmla="*/ 16 h 212"/>
                <a:gd name="T102" fmla="*/ 93 w 153"/>
                <a:gd name="T103" fmla="*/ 12 h 212"/>
                <a:gd name="T104" fmla="*/ 95 w 153"/>
                <a:gd name="T105" fmla="*/ 9 h 212"/>
                <a:gd name="T106" fmla="*/ 97 w 153"/>
                <a:gd name="T107" fmla="*/ 9 h 212"/>
                <a:gd name="T108" fmla="*/ 104 w 153"/>
                <a:gd name="T109" fmla="*/ 7 h 212"/>
                <a:gd name="T110" fmla="*/ 109 w 153"/>
                <a:gd name="T111" fmla="*/ 2 h 212"/>
                <a:gd name="T112" fmla="*/ 114 w 153"/>
                <a:gd name="T113" fmla="*/ 0 h 212"/>
                <a:gd name="T114" fmla="*/ 118 w 153"/>
                <a:gd name="T115" fmla="*/ 0 h 212"/>
                <a:gd name="T116" fmla="*/ 121 w 153"/>
                <a:gd name="T117" fmla="*/ 0 h 21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3"/>
                <a:gd name="T178" fmla="*/ 0 h 212"/>
                <a:gd name="T179" fmla="*/ 153 w 153"/>
                <a:gd name="T180" fmla="*/ 212 h 21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3" h="212">
                  <a:moveTo>
                    <a:pt x="121" y="0"/>
                  </a:moveTo>
                  <a:lnTo>
                    <a:pt x="128" y="2"/>
                  </a:lnTo>
                  <a:lnTo>
                    <a:pt x="130" y="5"/>
                  </a:lnTo>
                  <a:lnTo>
                    <a:pt x="132" y="9"/>
                  </a:lnTo>
                  <a:lnTo>
                    <a:pt x="137" y="12"/>
                  </a:lnTo>
                  <a:lnTo>
                    <a:pt x="139" y="14"/>
                  </a:lnTo>
                  <a:lnTo>
                    <a:pt x="144" y="19"/>
                  </a:lnTo>
                  <a:lnTo>
                    <a:pt x="146" y="23"/>
                  </a:lnTo>
                  <a:lnTo>
                    <a:pt x="149" y="28"/>
                  </a:lnTo>
                  <a:lnTo>
                    <a:pt x="151" y="40"/>
                  </a:lnTo>
                  <a:lnTo>
                    <a:pt x="151" y="51"/>
                  </a:lnTo>
                  <a:lnTo>
                    <a:pt x="153" y="61"/>
                  </a:lnTo>
                  <a:lnTo>
                    <a:pt x="149" y="79"/>
                  </a:lnTo>
                  <a:lnTo>
                    <a:pt x="149" y="88"/>
                  </a:lnTo>
                  <a:lnTo>
                    <a:pt x="146" y="98"/>
                  </a:lnTo>
                  <a:lnTo>
                    <a:pt x="137" y="133"/>
                  </a:lnTo>
                  <a:lnTo>
                    <a:pt x="135" y="140"/>
                  </a:lnTo>
                  <a:lnTo>
                    <a:pt x="128" y="147"/>
                  </a:lnTo>
                  <a:lnTo>
                    <a:pt x="114" y="158"/>
                  </a:lnTo>
                  <a:lnTo>
                    <a:pt x="102" y="165"/>
                  </a:lnTo>
                  <a:lnTo>
                    <a:pt x="90" y="172"/>
                  </a:lnTo>
                  <a:lnTo>
                    <a:pt x="81" y="177"/>
                  </a:lnTo>
                  <a:lnTo>
                    <a:pt x="70" y="184"/>
                  </a:lnTo>
                  <a:lnTo>
                    <a:pt x="32" y="203"/>
                  </a:lnTo>
                  <a:lnTo>
                    <a:pt x="21" y="210"/>
                  </a:lnTo>
                  <a:lnTo>
                    <a:pt x="7" y="212"/>
                  </a:lnTo>
                  <a:lnTo>
                    <a:pt x="4" y="212"/>
                  </a:lnTo>
                  <a:lnTo>
                    <a:pt x="2" y="212"/>
                  </a:lnTo>
                  <a:lnTo>
                    <a:pt x="0" y="210"/>
                  </a:lnTo>
                  <a:lnTo>
                    <a:pt x="11" y="207"/>
                  </a:lnTo>
                  <a:lnTo>
                    <a:pt x="16" y="207"/>
                  </a:lnTo>
                  <a:lnTo>
                    <a:pt x="21" y="205"/>
                  </a:lnTo>
                  <a:lnTo>
                    <a:pt x="32" y="191"/>
                  </a:lnTo>
                  <a:lnTo>
                    <a:pt x="39" y="175"/>
                  </a:lnTo>
                  <a:lnTo>
                    <a:pt x="44" y="154"/>
                  </a:lnTo>
                  <a:lnTo>
                    <a:pt x="46" y="135"/>
                  </a:lnTo>
                  <a:lnTo>
                    <a:pt x="49" y="91"/>
                  </a:lnTo>
                  <a:lnTo>
                    <a:pt x="49" y="79"/>
                  </a:lnTo>
                  <a:lnTo>
                    <a:pt x="44" y="67"/>
                  </a:lnTo>
                  <a:lnTo>
                    <a:pt x="37" y="58"/>
                  </a:lnTo>
                  <a:lnTo>
                    <a:pt x="32" y="54"/>
                  </a:lnTo>
                  <a:lnTo>
                    <a:pt x="25" y="51"/>
                  </a:lnTo>
                  <a:lnTo>
                    <a:pt x="18" y="51"/>
                  </a:lnTo>
                  <a:lnTo>
                    <a:pt x="23" y="47"/>
                  </a:lnTo>
                  <a:lnTo>
                    <a:pt x="28" y="47"/>
                  </a:lnTo>
                  <a:lnTo>
                    <a:pt x="37" y="42"/>
                  </a:lnTo>
                  <a:lnTo>
                    <a:pt x="44" y="35"/>
                  </a:lnTo>
                  <a:lnTo>
                    <a:pt x="53" y="30"/>
                  </a:lnTo>
                  <a:lnTo>
                    <a:pt x="63" y="23"/>
                  </a:lnTo>
                  <a:lnTo>
                    <a:pt x="79" y="19"/>
                  </a:lnTo>
                  <a:lnTo>
                    <a:pt x="86" y="16"/>
                  </a:lnTo>
                  <a:lnTo>
                    <a:pt x="93" y="12"/>
                  </a:lnTo>
                  <a:lnTo>
                    <a:pt x="95" y="9"/>
                  </a:lnTo>
                  <a:lnTo>
                    <a:pt x="97" y="9"/>
                  </a:lnTo>
                  <a:lnTo>
                    <a:pt x="104" y="7"/>
                  </a:lnTo>
                  <a:lnTo>
                    <a:pt x="109" y="2"/>
                  </a:lnTo>
                  <a:lnTo>
                    <a:pt x="114" y="0"/>
                  </a:lnTo>
                  <a:lnTo>
                    <a:pt x="118" y="0"/>
                  </a:lnTo>
                  <a:lnTo>
                    <a:pt x="121"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97" name="Freeform 249"/>
            <p:cNvSpPr>
              <a:spLocks/>
            </p:cNvSpPr>
            <p:nvPr/>
          </p:nvSpPr>
          <p:spPr bwMode="auto">
            <a:xfrm>
              <a:off x="4194" y="1596"/>
              <a:ext cx="37" cy="62"/>
            </a:xfrm>
            <a:custGeom>
              <a:avLst/>
              <a:gdLst>
                <a:gd name="T0" fmla="*/ 12 w 37"/>
                <a:gd name="T1" fmla="*/ 11 h 62"/>
                <a:gd name="T2" fmla="*/ 16 w 37"/>
                <a:gd name="T3" fmla="*/ 13 h 62"/>
                <a:gd name="T4" fmla="*/ 19 w 37"/>
                <a:gd name="T5" fmla="*/ 16 h 62"/>
                <a:gd name="T6" fmla="*/ 21 w 37"/>
                <a:gd name="T7" fmla="*/ 20 h 62"/>
                <a:gd name="T8" fmla="*/ 26 w 37"/>
                <a:gd name="T9" fmla="*/ 20 h 62"/>
                <a:gd name="T10" fmla="*/ 28 w 37"/>
                <a:gd name="T11" fmla="*/ 27 h 62"/>
                <a:gd name="T12" fmla="*/ 30 w 37"/>
                <a:gd name="T13" fmla="*/ 30 h 62"/>
                <a:gd name="T14" fmla="*/ 37 w 37"/>
                <a:gd name="T15" fmla="*/ 39 h 62"/>
                <a:gd name="T16" fmla="*/ 21 w 37"/>
                <a:gd name="T17" fmla="*/ 51 h 62"/>
                <a:gd name="T18" fmla="*/ 2 w 37"/>
                <a:gd name="T19" fmla="*/ 62 h 62"/>
                <a:gd name="T20" fmla="*/ 2 w 37"/>
                <a:gd name="T21" fmla="*/ 53 h 62"/>
                <a:gd name="T22" fmla="*/ 2 w 37"/>
                <a:gd name="T23" fmla="*/ 44 h 62"/>
                <a:gd name="T24" fmla="*/ 0 w 37"/>
                <a:gd name="T25" fmla="*/ 20 h 62"/>
                <a:gd name="T26" fmla="*/ 0 w 37"/>
                <a:gd name="T27" fmla="*/ 0 h 62"/>
                <a:gd name="T28" fmla="*/ 5 w 37"/>
                <a:gd name="T29" fmla="*/ 4 h 62"/>
                <a:gd name="T30" fmla="*/ 12 w 37"/>
                <a:gd name="T31" fmla="*/ 11 h 6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7"/>
                <a:gd name="T49" fmla="*/ 0 h 62"/>
                <a:gd name="T50" fmla="*/ 37 w 37"/>
                <a:gd name="T51" fmla="*/ 62 h 6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7" h="62">
                  <a:moveTo>
                    <a:pt x="12" y="11"/>
                  </a:moveTo>
                  <a:lnTo>
                    <a:pt x="16" y="13"/>
                  </a:lnTo>
                  <a:lnTo>
                    <a:pt x="19" y="16"/>
                  </a:lnTo>
                  <a:lnTo>
                    <a:pt x="21" y="20"/>
                  </a:lnTo>
                  <a:lnTo>
                    <a:pt x="26" y="20"/>
                  </a:lnTo>
                  <a:lnTo>
                    <a:pt x="28" y="27"/>
                  </a:lnTo>
                  <a:lnTo>
                    <a:pt x="30" y="30"/>
                  </a:lnTo>
                  <a:lnTo>
                    <a:pt x="37" y="39"/>
                  </a:lnTo>
                  <a:lnTo>
                    <a:pt x="21" y="51"/>
                  </a:lnTo>
                  <a:lnTo>
                    <a:pt x="2" y="62"/>
                  </a:lnTo>
                  <a:lnTo>
                    <a:pt x="2" y="53"/>
                  </a:lnTo>
                  <a:lnTo>
                    <a:pt x="2" y="44"/>
                  </a:lnTo>
                  <a:lnTo>
                    <a:pt x="0" y="20"/>
                  </a:lnTo>
                  <a:lnTo>
                    <a:pt x="0" y="0"/>
                  </a:lnTo>
                  <a:lnTo>
                    <a:pt x="5" y="4"/>
                  </a:lnTo>
                  <a:lnTo>
                    <a:pt x="12" y="11"/>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98" name="Freeform 250"/>
            <p:cNvSpPr>
              <a:spLocks/>
            </p:cNvSpPr>
            <p:nvPr/>
          </p:nvSpPr>
          <p:spPr bwMode="auto">
            <a:xfrm>
              <a:off x="4343" y="1598"/>
              <a:ext cx="56" cy="149"/>
            </a:xfrm>
            <a:custGeom>
              <a:avLst/>
              <a:gdLst>
                <a:gd name="T0" fmla="*/ 51 w 56"/>
                <a:gd name="T1" fmla="*/ 14 h 149"/>
                <a:gd name="T2" fmla="*/ 56 w 56"/>
                <a:gd name="T3" fmla="*/ 32 h 149"/>
                <a:gd name="T4" fmla="*/ 56 w 56"/>
                <a:gd name="T5" fmla="*/ 39 h 149"/>
                <a:gd name="T6" fmla="*/ 56 w 56"/>
                <a:gd name="T7" fmla="*/ 49 h 149"/>
                <a:gd name="T8" fmla="*/ 54 w 56"/>
                <a:gd name="T9" fmla="*/ 72 h 149"/>
                <a:gd name="T10" fmla="*/ 51 w 56"/>
                <a:gd name="T11" fmla="*/ 93 h 149"/>
                <a:gd name="T12" fmla="*/ 47 w 56"/>
                <a:gd name="T13" fmla="*/ 112 h 149"/>
                <a:gd name="T14" fmla="*/ 40 w 56"/>
                <a:gd name="T15" fmla="*/ 133 h 149"/>
                <a:gd name="T16" fmla="*/ 33 w 56"/>
                <a:gd name="T17" fmla="*/ 140 h 149"/>
                <a:gd name="T18" fmla="*/ 28 w 56"/>
                <a:gd name="T19" fmla="*/ 144 h 149"/>
                <a:gd name="T20" fmla="*/ 23 w 56"/>
                <a:gd name="T21" fmla="*/ 149 h 149"/>
                <a:gd name="T22" fmla="*/ 23 w 56"/>
                <a:gd name="T23" fmla="*/ 147 h 149"/>
                <a:gd name="T24" fmla="*/ 0 w 56"/>
                <a:gd name="T25" fmla="*/ 149 h 149"/>
                <a:gd name="T26" fmla="*/ 0 w 56"/>
                <a:gd name="T27" fmla="*/ 147 h 149"/>
                <a:gd name="T28" fmla="*/ 0 w 56"/>
                <a:gd name="T29" fmla="*/ 142 h 149"/>
                <a:gd name="T30" fmla="*/ 5 w 56"/>
                <a:gd name="T31" fmla="*/ 135 h 149"/>
                <a:gd name="T32" fmla="*/ 7 w 56"/>
                <a:gd name="T33" fmla="*/ 126 h 149"/>
                <a:gd name="T34" fmla="*/ 16 w 56"/>
                <a:gd name="T35" fmla="*/ 67 h 149"/>
                <a:gd name="T36" fmla="*/ 16 w 56"/>
                <a:gd name="T37" fmla="*/ 65 h 149"/>
                <a:gd name="T38" fmla="*/ 16 w 56"/>
                <a:gd name="T39" fmla="*/ 63 h 149"/>
                <a:gd name="T40" fmla="*/ 21 w 56"/>
                <a:gd name="T41" fmla="*/ 37 h 149"/>
                <a:gd name="T42" fmla="*/ 26 w 56"/>
                <a:gd name="T43" fmla="*/ 14 h 149"/>
                <a:gd name="T44" fmla="*/ 28 w 56"/>
                <a:gd name="T45" fmla="*/ 5 h 149"/>
                <a:gd name="T46" fmla="*/ 35 w 56"/>
                <a:gd name="T47" fmla="*/ 0 h 149"/>
                <a:gd name="T48" fmla="*/ 40 w 56"/>
                <a:gd name="T49" fmla="*/ 2 h 149"/>
                <a:gd name="T50" fmla="*/ 44 w 56"/>
                <a:gd name="T51" fmla="*/ 5 h 149"/>
                <a:gd name="T52" fmla="*/ 51 w 56"/>
                <a:gd name="T53" fmla="*/ 14 h 1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6"/>
                <a:gd name="T82" fmla="*/ 0 h 149"/>
                <a:gd name="T83" fmla="*/ 56 w 56"/>
                <a:gd name="T84" fmla="*/ 149 h 14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6" h="149">
                  <a:moveTo>
                    <a:pt x="51" y="14"/>
                  </a:moveTo>
                  <a:lnTo>
                    <a:pt x="56" y="32"/>
                  </a:lnTo>
                  <a:lnTo>
                    <a:pt x="56" y="39"/>
                  </a:lnTo>
                  <a:lnTo>
                    <a:pt x="56" y="49"/>
                  </a:lnTo>
                  <a:lnTo>
                    <a:pt x="54" y="72"/>
                  </a:lnTo>
                  <a:lnTo>
                    <a:pt x="51" y="93"/>
                  </a:lnTo>
                  <a:lnTo>
                    <a:pt x="47" y="112"/>
                  </a:lnTo>
                  <a:lnTo>
                    <a:pt x="40" y="133"/>
                  </a:lnTo>
                  <a:lnTo>
                    <a:pt x="33" y="140"/>
                  </a:lnTo>
                  <a:lnTo>
                    <a:pt x="28" y="144"/>
                  </a:lnTo>
                  <a:lnTo>
                    <a:pt x="23" y="149"/>
                  </a:lnTo>
                  <a:lnTo>
                    <a:pt x="23" y="147"/>
                  </a:lnTo>
                  <a:lnTo>
                    <a:pt x="0" y="149"/>
                  </a:lnTo>
                  <a:lnTo>
                    <a:pt x="0" y="147"/>
                  </a:lnTo>
                  <a:lnTo>
                    <a:pt x="0" y="142"/>
                  </a:lnTo>
                  <a:lnTo>
                    <a:pt x="5" y="135"/>
                  </a:lnTo>
                  <a:lnTo>
                    <a:pt x="7" y="126"/>
                  </a:lnTo>
                  <a:lnTo>
                    <a:pt x="16" y="67"/>
                  </a:lnTo>
                  <a:lnTo>
                    <a:pt x="16" y="65"/>
                  </a:lnTo>
                  <a:lnTo>
                    <a:pt x="16" y="63"/>
                  </a:lnTo>
                  <a:lnTo>
                    <a:pt x="21" y="37"/>
                  </a:lnTo>
                  <a:lnTo>
                    <a:pt x="26" y="14"/>
                  </a:lnTo>
                  <a:lnTo>
                    <a:pt x="28" y="5"/>
                  </a:lnTo>
                  <a:lnTo>
                    <a:pt x="35" y="0"/>
                  </a:lnTo>
                  <a:lnTo>
                    <a:pt x="40" y="2"/>
                  </a:lnTo>
                  <a:lnTo>
                    <a:pt x="44" y="5"/>
                  </a:lnTo>
                  <a:lnTo>
                    <a:pt x="51" y="14"/>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99" name="Freeform 251"/>
            <p:cNvSpPr>
              <a:spLocks/>
            </p:cNvSpPr>
            <p:nvPr/>
          </p:nvSpPr>
          <p:spPr bwMode="auto">
            <a:xfrm>
              <a:off x="4038" y="1600"/>
              <a:ext cx="47" cy="19"/>
            </a:xfrm>
            <a:custGeom>
              <a:avLst/>
              <a:gdLst>
                <a:gd name="T0" fmla="*/ 23 w 47"/>
                <a:gd name="T1" fmla="*/ 3 h 19"/>
                <a:gd name="T2" fmla="*/ 35 w 47"/>
                <a:gd name="T3" fmla="*/ 5 h 19"/>
                <a:gd name="T4" fmla="*/ 47 w 47"/>
                <a:gd name="T5" fmla="*/ 7 h 19"/>
                <a:gd name="T6" fmla="*/ 44 w 47"/>
                <a:gd name="T7" fmla="*/ 12 h 19"/>
                <a:gd name="T8" fmla="*/ 42 w 47"/>
                <a:gd name="T9" fmla="*/ 16 h 19"/>
                <a:gd name="T10" fmla="*/ 40 w 47"/>
                <a:gd name="T11" fmla="*/ 19 h 19"/>
                <a:gd name="T12" fmla="*/ 33 w 47"/>
                <a:gd name="T13" fmla="*/ 19 h 19"/>
                <a:gd name="T14" fmla="*/ 26 w 47"/>
                <a:gd name="T15" fmla="*/ 16 h 19"/>
                <a:gd name="T16" fmla="*/ 23 w 47"/>
                <a:gd name="T17" fmla="*/ 16 h 19"/>
                <a:gd name="T18" fmla="*/ 21 w 47"/>
                <a:gd name="T19" fmla="*/ 16 h 19"/>
                <a:gd name="T20" fmla="*/ 16 w 47"/>
                <a:gd name="T21" fmla="*/ 19 h 19"/>
                <a:gd name="T22" fmla="*/ 9 w 47"/>
                <a:gd name="T23" fmla="*/ 19 h 19"/>
                <a:gd name="T24" fmla="*/ 0 w 47"/>
                <a:gd name="T25" fmla="*/ 19 h 19"/>
                <a:gd name="T26" fmla="*/ 0 w 47"/>
                <a:gd name="T27" fmla="*/ 0 h 19"/>
                <a:gd name="T28" fmla="*/ 7 w 47"/>
                <a:gd name="T29" fmla="*/ 0 h 19"/>
                <a:gd name="T30" fmla="*/ 14 w 47"/>
                <a:gd name="T31" fmla="*/ 0 h 19"/>
                <a:gd name="T32" fmla="*/ 19 w 47"/>
                <a:gd name="T33" fmla="*/ 0 h 19"/>
                <a:gd name="T34" fmla="*/ 23 w 47"/>
                <a:gd name="T35" fmla="*/ 3 h 1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7"/>
                <a:gd name="T55" fmla="*/ 0 h 19"/>
                <a:gd name="T56" fmla="*/ 47 w 47"/>
                <a:gd name="T57" fmla="*/ 19 h 1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7" h="19">
                  <a:moveTo>
                    <a:pt x="23" y="3"/>
                  </a:moveTo>
                  <a:lnTo>
                    <a:pt x="35" y="5"/>
                  </a:lnTo>
                  <a:lnTo>
                    <a:pt x="47" y="7"/>
                  </a:lnTo>
                  <a:lnTo>
                    <a:pt x="44" y="12"/>
                  </a:lnTo>
                  <a:lnTo>
                    <a:pt x="42" y="16"/>
                  </a:lnTo>
                  <a:lnTo>
                    <a:pt x="40" y="19"/>
                  </a:lnTo>
                  <a:lnTo>
                    <a:pt x="33" y="19"/>
                  </a:lnTo>
                  <a:lnTo>
                    <a:pt x="26" y="16"/>
                  </a:lnTo>
                  <a:lnTo>
                    <a:pt x="23" y="16"/>
                  </a:lnTo>
                  <a:lnTo>
                    <a:pt x="21" y="16"/>
                  </a:lnTo>
                  <a:lnTo>
                    <a:pt x="16" y="19"/>
                  </a:lnTo>
                  <a:lnTo>
                    <a:pt x="9" y="19"/>
                  </a:lnTo>
                  <a:lnTo>
                    <a:pt x="0" y="19"/>
                  </a:lnTo>
                  <a:lnTo>
                    <a:pt x="0" y="0"/>
                  </a:lnTo>
                  <a:lnTo>
                    <a:pt x="7" y="0"/>
                  </a:lnTo>
                  <a:lnTo>
                    <a:pt x="14" y="0"/>
                  </a:lnTo>
                  <a:lnTo>
                    <a:pt x="19" y="0"/>
                  </a:lnTo>
                  <a:lnTo>
                    <a:pt x="23"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00" name="Freeform 252"/>
            <p:cNvSpPr>
              <a:spLocks/>
            </p:cNvSpPr>
            <p:nvPr/>
          </p:nvSpPr>
          <p:spPr bwMode="auto">
            <a:xfrm>
              <a:off x="3947" y="1633"/>
              <a:ext cx="75" cy="42"/>
            </a:xfrm>
            <a:custGeom>
              <a:avLst/>
              <a:gdLst>
                <a:gd name="T0" fmla="*/ 70 w 75"/>
                <a:gd name="T1" fmla="*/ 7 h 42"/>
                <a:gd name="T2" fmla="*/ 73 w 75"/>
                <a:gd name="T3" fmla="*/ 9 h 42"/>
                <a:gd name="T4" fmla="*/ 75 w 75"/>
                <a:gd name="T5" fmla="*/ 14 h 42"/>
                <a:gd name="T6" fmla="*/ 70 w 75"/>
                <a:gd name="T7" fmla="*/ 28 h 42"/>
                <a:gd name="T8" fmla="*/ 68 w 75"/>
                <a:gd name="T9" fmla="*/ 35 h 42"/>
                <a:gd name="T10" fmla="*/ 68 w 75"/>
                <a:gd name="T11" fmla="*/ 42 h 42"/>
                <a:gd name="T12" fmla="*/ 52 w 75"/>
                <a:gd name="T13" fmla="*/ 42 h 42"/>
                <a:gd name="T14" fmla="*/ 42 w 75"/>
                <a:gd name="T15" fmla="*/ 39 h 42"/>
                <a:gd name="T16" fmla="*/ 38 w 75"/>
                <a:gd name="T17" fmla="*/ 37 h 42"/>
                <a:gd name="T18" fmla="*/ 33 w 75"/>
                <a:gd name="T19" fmla="*/ 35 h 42"/>
                <a:gd name="T20" fmla="*/ 31 w 75"/>
                <a:gd name="T21" fmla="*/ 35 h 42"/>
                <a:gd name="T22" fmla="*/ 28 w 75"/>
                <a:gd name="T23" fmla="*/ 32 h 42"/>
                <a:gd name="T24" fmla="*/ 24 w 75"/>
                <a:gd name="T25" fmla="*/ 35 h 42"/>
                <a:gd name="T26" fmla="*/ 14 w 75"/>
                <a:gd name="T27" fmla="*/ 35 h 42"/>
                <a:gd name="T28" fmla="*/ 7 w 75"/>
                <a:gd name="T29" fmla="*/ 35 h 42"/>
                <a:gd name="T30" fmla="*/ 0 w 75"/>
                <a:gd name="T31" fmla="*/ 32 h 42"/>
                <a:gd name="T32" fmla="*/ 0 w 75"/>
                <a:gd name="T33" fmla="*/ 32 h 42"/>
                <a:gd name="T34" fmla="*/ 7 w 75"/>
                <a:gd name="T35" fmla="*/ 32 h 42"/>
                <a:gd name="T36" fmla="*/ 14 w 75"/>
                <a:gd name="T37" fmla="*/ 32 h 42"/>
                <a:gd name="T38" fmla="*/ 21 w 75"/>
                <a:gd name="T39" fmla="*/ 30 h 42"/>
                <a:gd name="T40" fmla="*/ 26 w 75"/>
                <a:gd name="T41" fmla="*/ 28 h 42"/>
                <a:gd name="T42" fmla="*/ 28 w 75"/>
                <a:gd name="T43" fmla="*/ 30 h 42"/>
                <a:gd name="T44" fmla="*/ 28 w 75"/>
                <a:gd name="T45" fmla="*/ 28 h 42"/>
                <a:gd name="T46" fmla="*/ 31 w 75"/>
                <a:gd name="T47" fmla="*/ 28 h 42"/>
                <a:gd name="T48" fmla="*/ 33 w 75"/>
                <a:gd name="T49" fmla="*/ 28 h 42"/>
                <a:gd name="T50" fmla="*/ 33 w 75"/>
                <a:gd name="T51" fmla="*/ 25 h 42"/>
                <a:gd name="T52" fmla="*/ 35 w 75"/>
                <a:gd name="T53" fmla="*/ 23 h 42"/>
                <a:gd name="T54" fmla="*/ 33 w 75"/>
                <a:gd name="T55" fmla="*/ 21 h 42"/>
                <a:gd name="T56" fmla="*/ 28 w 75"/>
                <a:gd name="T57" fmla="*/ 23 h 42"/>
                <a:gd name="T58" fmla="*/ 26 w 75"/>
                <a:gd name="T59" fmla="*/ 23 h 42"/>
                <a:gd name="T60" fmla="*/ 26 w 75"/>
                <a:gd name="T61" fmla="*/ 21 h 42"/>
                <a:gd name="T62" fmla="*/ 19 w 75"/>
                <a:gd name="T63" fmla="*/ 25 h 42"/>
                <a:gd name="T64" fmla="*/ 10 w 75"/>
                <a:gd name="T65" fmla="*/ 28 h 42"/>
                <a:gd name="T66" fmla="*/ 7 w 75"/>
                <a:gd name="T67" fmla="*/ 25 h 42"/>
                <a:gd name="T68" fmla="*/ 7 w 75"/>
                <a:gd name="T69" fmla="*/ 25 h 42"/>
                <a:gd name="T70" fmla="*/ 7 w 75"/>
                <a:gd name="T71" fmla="*/ 25 h 42"/>
                <a:gd name="T72" fmla="*/ 12 w 75"/>
                <a:gd name="T73" fmla="*/ 23 h 42"/>
                <a:gd name="T74" fmla="*/ 17 w 75"/>
                <a:gd name="T75" fmla="*/ 21 h 42"/>
                <a:gd name="T76" fmla="*/ 21 w 75"/>
                <a:gd name="T77" fmla="*/ 18 h 42"/>
                <a:gd name="T78" fmla="*/ 26 w 75"/>
                <a:gd name="T79" fmla="*/ 18 h 42"/>
                <a:gd name="T80" fmla="*/ 31 w 75"/>
                <a:gd name="T81" fmla="*/ 18 h 42"/>
                <a:gd name="T82" fmla="*/ 33 w 75"/>
                <a:gd name="T83" fmla="*/ 18 h 42"/>
                <a:gd name="T84" fmla="*/ 33 w 75"/>
                <a:gd name="T85" fmla="*/ 18 h 42"/>
                <a:gd name="T86" fmla="*/ 38 w 75"/>
                <a:gd name="T87" fmla="*/ 18 h 42"/>
                <a:gd name="T88" fmla="*/ 42 w 75"/>
                <a:gd name="T89" fmla="*/ 14 h 42"/>
                <a:gd name="T90" fmla="*/ 42 w 75"/>
                <a:gd name="T91" fmla="*/ 11 h 42"/>
                <a:gd name="T92" fmla="*/ 38 w 75"/>
                <a:gd name="T93" fmla="*/ 11 h 42"/>
                <a:gd name="T94" fmla="*/ 35 w 75"/>
                <a:gd name="T95" fmla="*/ 11 h 42"/>
                <a:gd name="T96" fmla="*/ 33 w 75"/>
                <a:gd name="T97" fmla="*/ 11 h 42"/>
                <a:gd name="T98" fmla="*/ 35 w 75"/>
                <a:gd name="T99" fmla="*/ 9 h 42"/>
                <a:gd name="T100" fmla="*/ 40 w 75"/>
                <a:gd name="T101" fmla="*/ 7 h 42"/>
                <a:gd name="T102" fmla="*/ 40 w 75"/>
                <a:gd name="T103" fmla="*/ 7 h 42"/>
                <a:gd name="T104" fmla="*/ 42 w 75"/>
                <a:gd name="T105" fmla="*/ 4 h 42"/>
                <a:gd name="T106" fmla="*/ 42 w 75"/>
                <a:gd name="T107" fmla="*/ 2 h 42"/>
                <a:gd name="T108" fmla="*/ 47 w 75"/>
                <a:gd name="T109" fmla="*/ 2 h 42"/>
                <a:gd name="T110" fmla="*/ 52 w 75"/>
                <a:gd name="T111" fmla="*/ 2 h 42"/>
                <a:gd name="T112" fmla="*/ 59 w 75"/>
                <a:gd name="T113" fmla="*/ 0 h 42"/>
                <a:gd name="T114" fmla="*/ 66 w 75"/>
                <a:gd name="T115" fmla="*/ 0 h 42"/>
                <a:gd name="T116" fmla="*/ 68 w 75"/>
                <a:gd name="T117" fmla="*/ 2 h 42"/>
                <a:gd name="T118" fmla="*/ 70 w 75"/>
                <a:gd name="T119" fmla="*/ 7 h 4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5"/>
                <a:gd name="T181" fmla="*/ 0 h 42"/>
                <a:gd name="T182" fmla="*/ 75 w 75"/>
                <a:gd name="T183" fmla="*/ 42 h 4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5" h="42">
                  <a:moveTo>
                    <a:pt x="70" y="7"/>
                  </a:moveTo>
                  <a:lnTo>
                    <a:pt x="73" y="9"/>
                  </a:lnTo>
                  <a:lnTo>
                    <a:pt x="75" y="14"/>
                  </a:lnTo>
                  <a:lnTo>
                    <a:pt x="70" y="28"/>
                  </a:lnTo>
                  <a:lnTo>
                    <a:pt x="68" y="35"/>
                  </a:lnTo>
                  <a:lnTo>
                    <a:pt x="68" y="42"/>
                  </a:lnTo>
                  <a:lnTo>
                    <a:pt x="52" y="42"/>
                  </a:lnTo>
                  <a:lnTo>
                    <a:pt x="42" y="39"/>
                  </a:lnTo>
                  <a:lnTo>
                    <a:pt x="38" y="37"/>
                  </a:lnTo>
                  <a:lnTo>
                    <a:pt x="33" y="35"/>
                  </a:lnTo>
                  <a:lnTo>
                    <a:pt x="31" y="35"/>
                  </a:lnTo>
                  <a:lnTo>
                    <a:pt x="28" y="32"/>
                  </a:lnTo>
                  <a:lnTo>
                    <a:pt x="24" y="35"/>
                  </a:lnTo>
                  <a:lnTo>
                    <a:pt x="14" y="35"/>
                  </a:lnTo>
                  <a:lnTo>
                    <a:pt x="7" y="35"/>
                  </a:lnTo>
                  <a:lnTo>
                    <a:pt x="0" y="32"/>
                  </a:lnTo>
                  <a:lnTo>
                    <a:pt x="7" y="32"/>
                  </a:lnTo>
                  <a:lnTo>
                    <a:pt x="14" y="32"/>
                  </a:lnTo>
                  <a:lnTo>
                    <a:pt x="21" y="30"/>
                  </a:lnTo>
                  <a:lnTo>
                    <a:pt x="26" y="28"/>
                  </a:lnTo>
                  <a:lnTo>
                    <a:pt x="28" y="30"/>
                  </a:lnTo>
                  <a:lnTo>
                    <a:pt x="28" y="28"/>
                  </a:lnTo>
                  <a:lnTo>
                    <a:pt x="31" y="28"/>
                  </a:lnTo>
                  <a:lnTo>
                    <a:pt x="33" y="28"/>
                  </a:lnTo>
                  <a:lnTo>
                    <a:pt x="33" y="25"/>
                  </a:lnTo>
                  <a:lnTo>
                    <a:pt x="35" y="23"/>
                  </a:lnTo>
                  <a:lnTo>
                    <a:pt x="33" y="21"/>
                  </a:lnTo>
                  <a:lnTo>
                    <a:pt x="28" y="23"/>
                  </a:lnTo>
                  <a:lnTo>
                    <a:pt x="26" y="23"/>
                  </a:lnTo>
                  <a:lnTo>
                    <a:pt x="26" y="21"/>
                  </a:lnTo>
                  <a:lnTo>
                    <a:pt x="19" y="25"/>
                  </a:lnTo>
                  <a:lnTo>
                    <a:pt x="10" y="28"/>
                  </a:lnTo>
                  <a:lnTo>
                    <a:pt x="7" y="25"/>
                  </a:lnTo>
                  <a:lnTo>
                    <a:pt x="12" y="23"/>
                  </a:lnTo>
                  <a:lnTo>
                    <a:pt x="17" y="21"/>
                  </a:lnTo>
                  <a:lnTo>
                    <a:pt x="21" y="18"/>
                  </a:lnTo>
                  <a:lnTo>
                    <a:pt x="26" y="18"/>
                  </a:lnTo>
                  <a:lnTo>
                    <a:pt x="31" y="18"/>
                  </a:lnTo>
                  <a:lnTo>
                    <a:pt x="33" y="18"/>
                  </a:lnTo>
                  <a:lnTo>
                    <a:pt x="38" y="18"/>
                  </a:lnTo>
                  <a:lnTo>
                    <a:pt x="42" y="14"/>
                  </a:lnTo>
                  <a:lnTo>
                    <a:pt x="42" y="11"/>
                  </a:lnTo>
                  <a:lnTo>
                    <a:pt x="38" y="11"/>
                  </a:lnTo>
                  <a:lnTo>
                    <a:pt x="35" y="11"/>
                  </a:lnTo>
                  <a:lnTo>
                    <a:pt x="33" y="11"/>
                  </a:lnTo>
                  <a:lnTo>
                    <a:pt x="35" y="9"/>
                  </a:lnTo>
                  <a:lnTo>
                    <a:pt x="40" y="7"/>
                  </a:lnTo>
                  <a:lnTo>
                    <a:pt x="42" y="4"/>
                  </a:lnTo>
                  <a:lnTo>
                    <a:pt x="42" y="2"/>
                  </a:lnTo>
                  <a:lnTo>
                    <a:pt x="47" y="2"/>
                  </a:lnTo>
                  <a:lnTo>
                    <a:pt x="52" y="2"/>
                  </a:lnTo>
                  <a:lnTo>
                    <a:pt x="59" y="0"/>
                  </a:lnTo>
                  <a:lnTo>
                    <a:pt x="66" y="0"/>
                  </a:lnTo>
                  <a:lnTo>
                    <a:pt x="68" y="2"/>
                  </a:lnTo>
                  <a:lnTo>
                    <a:pt x="70" y="7"/>
                  </a:lnTo>
                  <a:close/>
                </a:path>
              </a:pathLst>
            </a:custGeom>
            <a:solidFill>
              <a:srgbClr val="FFD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01" name="Freeform 253"/>
            <p:cNvSpPr>
              <a:spLocks/>
            </p:cNvSpPr>
            <p:nvPr/>
          </p:nvSpPr>
          <p:spPr bwMode="auto">
            <a:xfrm>
              <a:off x="3975" y="1637"/>
              <a:ext cx="3" cy="3"/>
            </a:xfrm>
            <a:custGeom>
              <a:avLst/>
              <a:gdLst>
                <a:gd name="T0" fmla="*/ 0 w 3"/>
                <a:gd name="T1" fmla="*/ 3 h 3"/>
                <a:gd name="T2" fmla="*/ 0 w 3"/>
                <a:gd name="T3" fmla="*/ 0 h 3"/>
                <a:gd name="T4" fmla="*/ 3 w 3"/>
                <a:gd name="T5" fmla="*/ 0 h 3"/>
                <a:gd name="T6" fmla="*/ 0 w 3"/>
                <a:gd name="T7" fmla="*/ 3 h 3"/>
                <a:gd name="T8" fmla="*/ 0 60000 65536"/>
                <a:gd name="T9" fmla="*/ 0 60000 65536"/>
                <a:gd name="T10" fmla="*/ 0 60000 65536"/>
                <a:gd name="T11" fmla="*/ 0 60000 65536"/>
                <a:gd name="T12" fmla="*/ 0 w 3"/>
                <a:gd name="T13" fmla="*/ 0 h 3"/>
                <a:gd name="T14" fmla="*/ 3 w 3"/>
                <a:gd name="T15" fmla="*/ 3 h 3"/>
              </a:gdLst>
              <a:ahLst/>
              <a:cxnLst>
                <a:cxn ang="T8">
                  <a:pos x="T0" y="T1"/>
                </a:cxn>
                <a:cxn ang="T9">
                  <a:pos x="T2" y="T3"/>
                </a:cxn>
                <a:cxn ang="T10">
                  <a:pos x="T4" y="T5"/>
                </a:cxn>
                <a:cxn ang="T11">
                  <a:pos x="T6" y="T7"/>
                </a:cxn>
              </a:cxnLst>
              <a:rect l="T12" t="T13" r="T14" b="T15"/>
              <a:pathLst>
                <a:path w="3" h="3">
                  <a:moveTo>
                    <a:pt x="0" y="3"/>
                  </a:moveTo>
                  <a:lnTo>
                    <a:pt x="0" y="0"/>
                  </a:lnTo>
                  <a:lnTo>
                    <a:pt x="3" y="0"/>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02" name="Rectangle 254"/>
            <p:cNvSpPr>
              <a:spLocks noChangeArrowheads="1"/>
            </p:cNvSpPr>
            <p:nvPr/>
          </p:nvSpPr>
          <p:spPr bwMode="auto">
            <a:xfrm>
              <a:off x="3971" y="1640"/>
              <a:ext cx="2"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4103" name="Freeform 255"/>
            <p:cNvSpPr>
              <a:spLocks/>
            </p:cNvSpPr>
            <p:nvPr/>
          </p:nvSpPr>
          <p:spPr bwMode="auto">
            <a:xfrm>
              <a:off x="4017" y="1640"/>
              <a:ext cx="221" cy="172"/>
            </a:xfrm>
            <a:custGeom>
              <a:avLst/>
              <a:gdLst>
                <a:gd name="T0" fmla="*/ 219 w 221"/>
                <a:gd name="T1" fmla="*/ 18 h 172"/>
                <a:gd name="T2" fmla="*/ 214 w 221"/>
                <a:gd name="T3" fmla="*/ 23 h 172"/>
                <a:gd name="T4" fmla="*/ 207 w 221"/>
                <a:gd name="T5" fmla="*/ 25 h 172"/>
                <a:gd name="T6" fmla="*/ 203 w 221"/>
                <a:gd name="T7" fmla="*/ 30 h 172"/>
                <a:gd name="T8" fmla="*/ 198 w 221"/>
                <a:gd name="T9" fmla="*/ 35 h 172"/>
                <a:gd name="T10" fmla="*/ 186 w 221"/>
                <a:gd name="T11" fmla="*/ 42 h 172"/>
                <a:gd name="T12" fmla="*/ 177 w 221"/>
                <a:gd name="T13" fmla="*/ 49 h 172"/>
                <a:gd name="T14" fmla="*/ 151 w 221"/>
                <a:gd name="T15" fmla="*/ 65 h 172"/>
                <a:gd name="T16" fmla="*/ 126 w 221"/>
                <a:gd name="T17" fmla="*/ 86 h 172"/>
                <a:gd name="T18" fmla="*/ 40 w 221"/>
                <a:gd name="T19" fmla="*/ 146 h 172"/>
                <a:gd name="T20" fmla="*/ 37 w 221"/>
                <a:gd name="T21" fmla="*/ 149 h 172"/>
                <a:gd name="T22" fmla="*/ 35 w 221"/>
                <a:gd name="T23" fmla="*/ 149 h 172"/>
                <a:gd name="T24" fmla="*/ 21 w 221"/>
                <a:gd name="T25" fmla="*/ 158 h 172"/>
                <a:gd name="T26" fmla="*/ 7 w 221"/>
                <a:gd name="T27" fmla="*/ 167 h 172"/>
                <a:gd name="T28" fmla="*/ 7 w 221"/>
                <a:gd name="T29" fmla="*/ 167 h 172"/>
                <a:gd name="T30" fmla="*/ 5 w 221"/>
                <a:gd name="T31" fmla="*/ 170 h 172"/>
                <a:gd name="T32" fmla="*/ 3 w 221"/>
                <a:gd name="T33" fmla="*/ 172 h 172"/>
                <a:gd name="T34" fmla="*/ 0 w 221"/>
                <a:gd name="T35" fmla="*/ 149 h 172"/>
                <a:gd name="T36" fmla="*/ 9 w 221"/>
                <a:gd name="T37" fmla="*/ 139 h 172"/>
                <a:gd name="T38" fmla="*/ 23 w 221"/>
                <a:gd name="T39" fmla="*/ 130 h 172"/>
                <a:gd name="T40" fmla="*/ 49 w 221"/>
                <a:gd name="T41" fmla="*/ 114 h 172"/>
                <a:gd name="T42" fmla="*/ 119 w 221"/>
                <a:gd name="T43" fmla="*/ 67 h 172"/>
                <a:gd name="T44" fmla="*/ 135 w 221"/>
                <a:gd name="T45" fmla="*/ 56 h 172"/>
                <a:gd name="T46" fmla="*/ 138 w 221"/>
                <a:gd name="T47" fmla="*/ 56 h 172"/>
                <a:gd name="T48" fmla="*/ 142 w 221"/>
                <a:gd name="T49" fmla="*/ 51 h 172"/>
                <a:gd name="T50" fmla="*/ 149 w 221"/>
                <a:gd name="T51" fmla="*/ 56 h 172"/>
                <a:gd name="T52" fmla="*/ 156 w 221"/>
                <a:gd name="T53" fmla="*/ 56 h 172"/>
                <a:gd name="T54" fmla="*/ 161 w 221"/>
                <a:gd name="T55" fmla="*/ 53 h 172"/>
                <a:gd name="T56" fmla="*/ 168 w 221"/>
                <a:gd name="T57" fmla="*/ 51 h 172"/>
                <a:gd name="T58" fmla="*/ 172 w 221"/>
                <a:gd name="T59" fmla="*/ 49 h 172"/>
                <a:gd name="T60" fmla="*/ 175 w 221"/>
                <a:gd name="T61" fmla="*/ 44 h 172"/>
                <a:gd name="T62" fmla="*/ 179 w 221"/>
                <a:gd name="T63" fmla="*/ 35 h 172"/>
                <a:gd name="T64" fmla="*/ 179 w 221"/>
                <a:gd name="T65" fmla="*/ 32 h 172"/>
                <a:gd name="T66" fmla="*/ 179 w 221"/>
                <a:gd name="T67" fmla="*/ 28 h 172"/>
                <a:gd name="T68" fmla="*/ 179 w 221"/>
                <a:gd name="T69" fmla="*/ 25 h 172"/>
                <a:gd name="T70" fmla="*/ 184 w 221"/>
                <a:gd name="T71" fmla="*/ 23 h 172"/>
                <a:gd name="T72" fmla="*/ 200 w 221"/>
                <a:gd name="T73" fmla="*/ 11 h 172"/>
                <a:gd name="T74" fmla="*/ 219 w 221"/>
                <a:gd name="T75" fmla="*/ 0 h 172"/>
                <a:gd name="T76" fmla="*/ 219 w 221"/>
                <a:gd name="T77" fmla="*/ 4 h 172"/>
                <a:gd name="T78" fmla="*/ 221 w 221"/>
                <a:gd name="T79" fmla="*/ 9 h 172"/>
                <a:gd name="T80" fmla="*/ 219 w 221"/>
                <a:gd name="T81" fmla="*/ 18 h 17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21"/>
                <a:gd name="T124" fmla="*/ 0 h 172"/>
                <a:gd name="T125" fmla="*/ 221 w 221"/>
                <a:gd name="T126" fmla="*/ 172 h 17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21" h="172">
                  <a:moveTo>
                    <a:pt x="219" y="18"/>
                  </a:moveTo>
                  <a:lnTo>
                    <a:pt x="214" y="23"/>
                  </a:lnTo>
                  <a:lnTo>
                    <a:pt x="207" y="25"/>
                  </a:lnTo>
                  <a:lnTo>
                    <a:pt x="203" y="30"/>
                  </a:lnTo>
                  <a:lnTo>
                    <a:pt x="198" y="35"/>
                  </a:lnTo>
                  <a:lnTo>
                    <a:pt x="186" y="42"/>
                  </a:lnTo>
                  <a:lnTo>
                    <a:pt x="177" y="49"/>
                  </a:lnTo>
                  <a:lnTo>
                    <a:pt x="151" y="65"/>
                  </a:lnTo>
                  <a:lnTo>
                    <a:pt x="126" y="86"/>
                  </a:lnTo>
                  <a:lnTo>
                    <a:pt x="40" y="146"/>
                  </a:lnTo>
                  <a:lnTo>
                    <a:pt x="37" y="149"/>
                  </a:lnTo>
                  <a:lnTo>
                    <a:pt x="35" y="149"/>
                  </a:lnTo>
                  <a:lnTo>
                    <a:pt x="21" y="158"/>
                  </a:lnTo>
                  <a:lnTo>
                    <a:pt x="7" y="167"/>
                  </a:lnTo>
                  <a:lnTo>
                    <a:pt x="5" y="170"/>
                  </a:lnTo>
                  <a:lnTo>
                    <a:pt x="3" y="172"/>
                  </a:lnTo>
                  <a:lnTo>
                    <a:pt x="0" y="149"/>
                  </a:lnTo>
                  <a:lnTo>
                    <a:pt x="9" y="139"/>
                  </a:lnTo>
                  <a:lnTo>
                    <a:pt x="23" y="130"/>
                  </a:lnTo>
                  <a:lnTo>
                    <a:pt x="49" y="114"/>
                  </a:lnTo>
                  <a:lnTo>
                    <a:pt x="119" y="67"/>
                  </a:lnTo>
                  <a:lnTo>
                    <a:pt x="135" y="56"/>
                  </a:lnTo>
                  <a:lnTo>
                    <a:pt x="138" y="56"/>
                  </a:lnTo>
                  <a:lnTo>
                    <a:pt x="142" y="51"/>
                  </a:lnTo>
                  <a:lnTo>
                    <a:pt x="149" y="56"/>
                  </a:lnTo>
                  <a:lnTo>
                    <a:pt x="156" y="56"/>
                  </a:lnTo>
                  <a:lnTo>
                    <a:pt x="161" y="53"/>
                  </a:lnTo>
                  <a:lnTo>
                    <a:pt x="168" y="51"/>
                  </a:lnTo>
                  <a:lnTo>
                    <a:pt x="172" y="49"/>
                  </a:lnTo>
                  <a:lnTo>
                    <a:pt x="175" y="44"/>
                  </a:lnTo>
                  <a:lnTo>
                    <a:pt x="179" y="35"/>
                  </a:lnTo>
                  <a:lnTo>
                    <a:pt x="179" y="32"/>
                  </a:lnTo>
                  <a:lnTo>
                    <a:pt x="179" y="28"/>
                  </a:lnTo>
                  <a:lnTo>
                    <a:pt x="179" y="25"/>
                  </a:lnTo>
                  <a:lnTo>
                    <a:pt x="184" y="23"/>
                  </a:lnTo>
                  <a:lnTo>
                    <a:pt x="200" y="11"/>
                  </a:lnTo>
                  <a:lnTo>
                    <a:pt x="219" y="0"/>
                  </a:lnTo>
                  <a:lnTo>
                    <a:pt x="219" y="4"/>
                  </a:lnTo>
                  <a:lnTo>
                    <a:pt x="221" y="9"/>
                  </a:lnTo>
                  <a:lnTo>
                    <a:pt x="219" y="1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04" name="Freeform 256"/>
            <p:cNvSpPr>
              <a:spLocks/>
            </p:cNvSpPr>
            <p:nvPr/>
          </p:nvSpPr>
          <p:spPr bwMode="auto">
            <a:xfrm>
              <a:off x="3954" y="1647"/>
              <a:ext cx="10" cy="2"/>
            </a:xfrm>
            <a:custGeom>
              <a:avLst/>
              <a:gdLst>
                <a:gd name="T0" fmla="*/ 10 w 10"/>
                <a:gd name="T1" fmla="*/ 0 h 2"/>
                <a:gd name="T2" fmla="*/ 5 w 10"/>
                <a:gd name="T3" fmla="*/ 2 h 2"/>
                <a:gd name="T4" fmla="*/ 3 w 10"/>
                <a:gd name="T5" fmla="*/ 2 h 2"/>
                <a:gd name="T6" fmla="*/ 0 w 10"/>
                <a:gd name="T7" fmla="*/ 2 h 2"/>
                <a:gd name="T8" fmla="*/ 5 w 10"/>
                <a:gd name="T9" fmla="*/ 0 h 2"/>
                <a:gd name="T10" fmla="*/ 10 w 10"/>
                <a:gd name="T11" fmla="*/ 0 h 2"/>
                <a:gd name="T12" fmla="*/ 0 60000 65536"/>
                <a:gd name="T13" fmla="*/ 0 60000 65536"/>
                <a:gd name="T14" fmla="*/ 0 60000 65536"/>
                <a:gd name="T15" fmla="*/ 0 60000 65536"/>
                <a:gd name="T16" fmla="*/ 0 60000 65536"/>
                <a:gd name="T17" fmla="*/ 0 60000 65536"/>
                <a:gd name="T18" fmla="*/ 0 w 10"/>
                <a:gd name="T19" fmla="*/ 0 h 2"/>
                <a:gd name="T20" fmla="*/ 10 w 10"/>
                <a:gd name="T21" fmla="*/ 2 h 2"/>
              </a:gdLst>
              <a:ahLst/>
              <a:cxnLst>
                <a:cxn ang="T12">
                  <a:pos x="T0" y="T1"/>
                </a:cxn>
                <a:cxn ang="T13">
                  <a:pos x="T2" y="T3"/>
                </a:cxn>
                <a:cxn ang="T14">
                  <a:pos x="T4" y="T5"/>
                </a:cxn>
                <a:cxn ang="T15">
                  <a:pos x="T6" y="T7"/>
                </a:cxn>
                <a:cxn ang="T16">
                  <a:pos x="T8" y="T9"/>
                </a:cxn>
                <a:cxn ang="T17">
                  <a:pos x="T10" y="T11"/>
                </a:cxn>
              </a:cxnLst>
              <a:rect l="T18" t="T19" r="T20" b="T21"/>
              <a:pathLst>
                <a:path w="10" h="2">
                  <a:moveTo>
                    <a:pt x="10" y="0"/>
                  </a:moveTo>
                  <a:lnTo>
                    <a:pt x="5" y="2"/>
                  </a:lnTo>
                  <a:lnTo>
                    <a:pt x="3" y="2"/>
                  </a:lnTo>
                  <a:lnTo>
                    <a:pt x="0" y="2"/>
                  </a:lnTo>
                  <a:lnTo>
                    <a:pt x="5" y="0"/>
                  </a:lnTo>
                  <a:lnTo>
                    <a:pt x="10" y="0"/>
                  </a:lnTo>
                  <a:close/>
                </a:path>
              </a:pathLst>
            </a:custGeom>
            <a:solidFill>
              <a:srgbClr val="FFD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05" name="Freeform 257"/>
            <p:cNvSpPr>
              <a:spLocks/>
            </p:cNvSpPr>
            <p:nvPr/>
          </p:nvSpPr>
          <p:spPr bwMode="auto">
            <a:xfrm>
              <a:off x="4220" y="1665"/>
              <a:ext cx="23" cy="21"/>
            </a:xfrm>
            <a:custGeom>
              <a:avLst/>
              <a:gdLst>
                <a:gd name="T0" fmla="*/ 23 w 23"/>
                <a:gd name="T1" fmla="*/ 21 h 21"/>
                <a:gd name="T2" fmla="*/ 23 w 23"/>
                <a:gd name="T3" fmla="*/ 21 h 21"/>
                <a:gd name="T4" fmla="*/ 21 w 23"/>
                <a:gd name="T5" fmla="*/ 21 h 21"/>
                <a:gd name="T6" fmla="*/ 18 w 23"/>
                <a:gd name="T7" fmla="*/ 19 h 21"/>
                <a:gd name="T8" fmla="*/ 16 w 23"/>
                <a:gd name="T9" fmla="*/ 19 h 21"/>
                <a:gd name="T10" fmla="*/ 7 w 23"/>
                <a:gd name="T11" fmla="*/ 14 h 21"/>
                <a:gd name="T12" fmla="*/ 0 w 23"/>
                <a:gd name="T13" fmla="*/ 12 h 21"/>
                <a:gd name="T14" fmla="*/ 4 w 23"/>
                <a:gd name="T15" fmla="*/ 10 h 21"/>
                <a:gd name="T16" fmla="*/ 7 w 23"/>
                <a:gd name="T17" fmla="*/ 7 h 21"/>
                <a:gd name="T18" fmla="*/ 11 w 23"/>
                <a:gd name="T19" fmla="*/ 5 h 21"/>
                <a:gd name="T20" fmla="*/ 16 w 23"/>
                <a:gd name="T21" fmla="*/ 3 h 21"/>
                <a:gd name="T22" fmla="*/ 16 w 23"/>
                <a:gd name="T23" fmla="*/ 3 h 21"/>
                <a:gd name="T24" fmla="*/ 18 w 23"/>
                <a:gd name="T25" fmla="*/ 0 h 21"/>
                <a:gd name="T26" fmla="*/ 21 w 23"/>
                <a:gd name="T27" fmla="*/ 10 h 21"/>
                <a:gd name="T28" fmla="*/ 23 w 23"/>
                <a:gd name="T29" fmla="*/ 21 h 2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3"/>
                <a:gd name="T46" fmla="*/ 0 h 21"/>
                <a:gd name="T47" fmla="*/ 23 w 23"/>
                <a:gd name="T48" fmla="*/ 21 h 2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3" h="21">
                  <a:moveTo>
                    <a:pt x="23" y="21"/>
                  </a:moveTo>
                  <a:lnTo>
                    <a:pt x="23" y="21"/>
                  </a:lnTo>
                  <a:lnTo>
                    <a:pt x="21" y="21"/>
                  </a:lnTo>
                  <a:lnTo>
                    <a:pt x="18" y="19"/>
                  </a:lnTo>
                  <a:lnTo>
                    <a:pt x="16" y="19"/>
                  </a:lnTo>
                  <a:lnTo>
                    <a:pt x="7" y="14"/>
                  </a:lnTo>
                  <a:lnTo>
                    <a:pt x="0" y="12"/>
                  </a:lnTo>
                  <a:lnTo>
                    <a:pt x="4" y="10"/>
                  </a:lnTo>
                  <a:lnTo>
                    <a:pt x="7" y="7"/>
                  </a:lnTo>
                  <a:lnTo>
                    <a:pt x="11" y="5"/>
                  </a:lnTo>
                  <a:lnTo>
                    <a:pt x="16" y="3"/>
                  </a:lnTo>
                  <a:lnTo>
                    <a:pt x="18" y="0"/>
                  </a:lnTo>
                  <a:lnTo>
                    <a:pt x="21" y="10"/>
                  </a:lnTo>
                  <a:lnTo>
                    <a:pt x="23"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06" name="Freeform 258"/>
            <p:cNvSpPr>
              <a:spLocks/>
            </p:cNvSpPr>
            <p:nvPr/>
          </p:nvSpPr>
          <p:spPr bwMode="auto">
            <a:xfrm>
              <a:off x="4171" y="1679"/>
              <a:ext cx="74" cy="63"/>
            </a:xfrm>
            <a:custGeom>
              <a:avLst/>
              <a:gdLst>
                <a:gd name="T0" fmla="*/ 67 w 74"/>
                <a:gd name="T1" fmla="*/ 12 h 63"/>
                <a:gd name="T2" fmla="*/ 67 w 74"/>
                <a:gd name="T3" fmla="*/ 14 h 63"/>
                <a:gd name="T4" fmla="*/ 72 w 74"/>
                <a:gd name="T5" fmla="*/ 14 h 63"/>
                <a:gd name="T6" fmla="*/ 70 w 74"/>
                <a:gd name="T7" fmla="*/ 19 h 63"/>
                <a:gd name="T8" fmla="*/ 70 w 74"/>
                <a:gd name="T9" fmla="*/ 26 h 63"/>
                <a:gd name="T10" fmla="*/ 74 w 74"/>
                <a:gd name="T11" fmla="*/ 31 h 63"/>
                <a:gd name="T12" fmla="*/ 70 w 74"/>
                <a:gd name="T13" fmla="*/ 38 h 63"/>
                <a:gd name="T14" fmla="*/ 67 w 74"/>
                <a:gd name="T15" fmla="*/ 47 h 63"/>
                <a:gd name="T16" fmla="*/ 63 w 74"/>
                <a:gd name="T17" fmla="*/ 52 h 63"/>
                <a:gd name="T18" fmla="*/ 60 w 74"/>
                <a:gd name="T19" fmla="*/ 56 h 63"/>
                <a:gd name="T20" fmla="*/ 58 w 74"/>
                <a:gd name="T21" fmla="*/ 56 h 63"/>
                <a:gd name="T22" fmla="*/ 56 w 74"/>
                <a:gd name="T23" fmla="*/ 61 h 63"/>
                <a:gd name="T24" fmla="*/ 56 w 74"/>
                <a:gd name="T25" fmla="*/ 63 h 63"/>
                <a:gd name="T26" fmla="*/ 51 w 74"/>
                <a:gd name="T27" fmla="*/ 61 h 63"/>
                <a:gd name="T28" fmla="*/ 51 w 74"/>
                <a:gd name="T29" fmla="*/ 59 h 63"/>
                <a:gd name="T30" fmla="*/ 49 w 74"/>
                <a:gd name="T31" fmla="*/ 59 h 63"/>
                <a:gd name="T32" fmla="*/ 46 w 74"/>
                <a:gd name="T33" fmla="*/ 56 h 63"/>
                <a:gd name="T34" fmla="*/ 44 w 74"/>
                <a:gd name="T35" fmla="*/ 54 h 63"/>
                <a:gd name="T36" fmla="*/ 39 w 74"/>
                <a:gd name="T37" fmla="*/ 52 h 63"/>
                <a:gd name="T38" fmla="*/ 39 w 74"/>
                <a:gd name="T39" fmla="*/ 52 h 63"/>
                <a:gd name="T40" fmla="*/ 37 w 74"/>
                <a:gd name="T41" fmla="*/ 54 h 63"/>
                <a:gd name="T42" fmla="*/ 35 w 74"/>
                <a:gd name="T43" fmla="*/ 56 h 63"/>
                <a:gd name="T44" fmla="*/ 32 w 74"/>
                <a:gd name="T45" fmla="*/ 61 h 63"/>
                <a:gd name="T46" fmla="*/ 30 w 74"/>
                <a:gd name="T47" fmla="*/ 59 h 63"/>
                <a:gd name="T48" fmla="*/ 25 w 74"/>
                <a:gd name="T49" fmla="*/ 61 h 63"/>
                <a:gd name="T50" fmla="*/ 23 w 74"/>
                <a:gd name="T51" fmla="*/ 61 h 63"/>
                <a:gd name="T52" fmla="*/ 18 w 74"/>
                <a:gd name="T53" fmla="*/ 59 h 63"/>
                <a:gd name="T54" fmla="*/ 16 w 74"/>
                <a:gd name="T55" fmla="*/ 59 h 63"/>
                <a:gd name="T56" fmla="*/ 11 w 74"/>
                <a:gd name="T57" fmla="*/ 59 h 63"/>
                <a:gd name="T58" fmla="*/ 7 w 74"/>
                <a:gd name="T59" fmla="*/ 59 h 63"/>
                <a:gd name="T60" fmla="*/ 2 w 74"/>
                <a:gd name="T61" fmla="*/ 59 h 63"/>
                <a:gd name="T62" fmla="*/ 2 w 74"/>
                <a:gd name="T63" fmla="*/ 54 h 63"/>
                <a:gd name="T64" fmla="*/ 2 w 74"/>
                <a:gd name="T65" fmla="*/ 49 h 63"/>
                <a:gd name="T66" fmla="*/ 0 w 74"/>
                <a:gd name="T67" fmla="*/ 45 h 63"/>
                <a:gd name="T68" fmla="*/ 0 w 74"/>
                <a:gd name="T69" fmla="*/ 42 h 63"/>
                <a:gd name="T70" fmla="*/ 0 w 74"/>
                <a:gd name="T71" fmla="*/ 38 h 63"/>
                <a:gd name="T72" fmla="*/ 2 w 74"/>
                <a:gd name="T73" fmla="*/ 35 h 63"/>
                <a:gd name="T74" fmla="*/ 4 w 74"/>
                <a:gd name="T75" fmla="*/ 33 h 63"/>
                <a:gd name="T76" fmla="*/ 4 w 74"/>
                <a:gd name="T77" fmla="*/ 28 h 63"/>
                <a:gd name="T78" fmla="*/ 42 w 74"/>
                <a:gd name="T79" fmla="*/ 3 h 63"/>
                <a:gd name="T80" fmla="*/ 42 w 74"/>
                <a:gd name="T81" fmla="*/ 3 h 63"/>
                <a:gd name="T82" fmla="*/ 44 w 74"/>
                <a:gd name="T83" fmla="*/ 0 h 63"/>
                <a:gd name="T84" fmla="*/ 67 w 74"/>
                <a:gd name="T85" fmla="*/ 12 h 6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74"/>
                <a:gd name="T130" fmla="*/ 0 h 63"/>
                <a:gd name="T131" fmla="*/ 74 w 74"/>
                <a:gd name="T132" fmla="*/ 63 h 6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74" h="63">
                  <a:moveTo>
                    <a:pt x="67" y="12"/>
                  </a:moveTo>
                  <a:lnTo>
                    <a:pt x="67" y="14"/>
                  </a:lnTo>
                  <a:lnTo>
                    <a:pt x="72" y="14"/>
                  </a:lnTo>
                  <a:lnTo>
                    <a:pt x="70" y="19"/>
                  </a:lnTo>
                  <a:lnTo>
                    <a:pt x="70" y="26"/>
                  </a:lnTo>
                  <a:lnTo>
                    <a:pt x="74" y="31"/>
                  </a:lnTo>
                  <a:lnTo>
                    <a:pt x="70" y="38"/>
                  </a:lnTo>
                  <a:lnTo>
                    <a:pt x="67" y="47"/>
                  </a:lnTo>
                  <a:lnTo>
                    <a:pt x="63" y="52"/>
                  </a:lnTo>
                  <a:lnTo>
                    <a:pt x="60" y="56"/>
                  </a:lnTo>
                  <a:lnTo>
                    <a:pt x="58" y="56"/>
                  </a:lnTo>
                  <a:lnTo>
                    <a:pt x="56" y="61"/>
                  </a:lnTo>
                  <a:lnTo>
                    <a:pt x="56" y="63"/>
                  </a:lnTo>
                  <a:lnTo>
                    <a:pt x="51" y="61"/>
                  </a:lnTo>
                  <a:lnTo>
                    <a:pt x="51" y="59"/>
                  </a:lnTo>
                  <a:lnTo>
                    <a:pt x="49" y="59"/>
                  </a:lnTo>
                  <a:lnTo>
                    <a:pt x="46" y="56"/>
                  </a:lnTo>
                  <a:lnTo>
                    <a:pt x="44" y="54"/>
                  </a:lnTo>
                  <a:lnTo>
                    <a:pt x="39" y="52"/>
                  </a:lnTo>
                  <a:lnTo>
                    <a:pt x="37" y="54"/>
                  </a:lnTo>
                  <a:lnTo>
                    <a:pt x="35" y="56"/>
                  </a:lnTo>
                  <a:lnTo>
                    <a:pt x="32" y="61"/>
                  </a:lnTo>
                  <a:lnTo>
                    <a:pt x="30" y="59"/>
                  </a:lnTo>
                  <a:lnTo>
                    <a:pt x="25" y="61"/>
                  </a:lnTo>
                  <a:lnTo>
                    <a:pt x="23" y="61"/>
                  </a:lnTo>
                  <a:lnTo>
                    <a:pt x="18" y="59"/>
                  </a:lnTo>
                  <a:lnTo>
                    <a:pt x="16" y="59"/>
                  </a:lnTo>
                  <a:lnTo>
                    <a:pt x="11" y="59"/>
                  </a:lnTo>
                  <a:lnTo>
                    <a:pt x="7" y="59"/>
                  </a:lnTo>
                  <a:lnTo>
                    <a:pt x="2" y="59"/>
                  </a:lnTo>
                  <a:lnTo>
                    <a:pt x="2" y="54"/>
                  </a:lnTo>
                  <a:lnTo>
                    <a:pt x="2" y="49"/>
                  </a:lnTo>
                  <a:lnTo>
                    <a:pt x="0" y="45"/>
                  </a:lnTo>
                  <a:lnTo>
                    <a:pt x="0" y="42"/>
                  </a:lnTo>
                  <a:lnTo>
                    <a:pt x="0" y="38"/>
                  </a:lnTo>
                  <a:lnTo>
                    <a:pt x="2" y="35"/>
                  </a:lnTo>
                  <a:lnTo>
                    <a:pt x="4" y="33"/>
                  </a:lnTo>
                  <a:lnTo>
                    <a:pt x="4" y="28"/>
                  </a:lnTo>
                  <a:lnTo>
                    <a:pt x="42" y="3"/>
                  </a:lnTo>
                  <a:lnTo>
                    <a:pt x="44" y="0"/>
                  </a:lnTo>
                  <a:lnTo>
                    <a:pt x="67" y="1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07" name="Freeform 259"/>
            <p:cNvSpPr>
              <a:spLocks/>
            </p:cNvSpPr>
            <p:nvPr/>
          </p:nvSpPr>
          <p:spPr bwMode="auto">
            <a:xfrm>
              <a:off x="3195" y="1682"/>
              <a:ext cx="818" cy="137"/>
            </a:xfrm>
            <a:custGeom>
              <a:avLst/>
              <a:gdLst>
                <a:gd name="T0" fmla="*/ 31 w 818"/>
                <a:gd name="T1" fmla="*/ 4 h 137"/>
                <a:gd name="T2" fmla="*/ 205 w 818"/>
                <a:gd name="T3" fmla="*/ 30 h 137"/>
                <a:gd name="T4" fmla="*/ 385 w 818"/>
                <a:gd name="T5" fmla="*/ 53 h 137"/>
                <a:gd name="T6" fmla="*/ 499 w 818"/>
                <a:gd name="T7" fmla="*/ 70 h 137"/>
                <a:gd name="T8" fmla="*/ 613 w 818"/>
                <a:gd name="T9" fmla="*/ 86 h 137"/>
                <a:gd name="T10" fmla="*/ 627 w 818"/>
                <a:gd name="T11" fmla="*/ 88 h 137"/>
                <a:gd name="T12" fmla="*/ 641 w 818"/>
                <a:gd name="T13" fmla="*/ 88 h 137"/>
                <a:gd name="T14" fmla="*/ 655 w 818"/>
                <a:gd name="T15" fmla="*/ 90 h 137"/>
                <a:gd name="T16" fmla="*/ 666 w 818"/>
                <a:gd name="T17" fmla="*/ 93 h 137"/>
                <a:gd name="T18" fmla="*/ 813 w 818"/>
                <a:gd name="T19" fmla="*/ 109 h 137"/>
                <a:gd name="T20" fmla="*/ 815 w 818"/>
                <a:gd name="T21" fmla="*/ 111 h 137"/>
                <a:gd name="T22" fmla="*/ 818 w 818"/>
                <a:gd name="T23" fmla="*/ 125 h 137"/>
                <a:gd name="T24" fmla="*/ 818 w 818"/>
                <a:gd name="T25" fmla="*/ 137 h 137"/>
                <a:gd name="T26" fmla="*/ 762 w 818"/>
                <a:gd name="T27" fmla="*/ 130 h 137"/>
                <a:gd name="T28" fmla="*/ 757 w 818"/>
                <a:gd name="T29" fmla="*/ 130 h 137"/>
                <a:gd name="T30" fmla="*/ 715 w 818"/>
                <a:gd name="T31" fmla="*/ 123 h 137"/>
                <a:gd name="T32" fmla="*/ 673 w 818"/>
                <a:gd name="T33" fmla="*/ 118 h 137"/>
                <a:gd name="T34" fmla="*/ 543 w 818"/>
                <a:gd name="T35" fmla="*/ 97 h 137"/>
                <a:gd name="T36" fmla="*/ 436 w 818"/>
                <a:gd name="T37" fmla="*/ 81 h 137"/>
                <a:gd name="T38" fmla="*/ 326 w 818"/>
                <a:gd name="T39" fmla="*/ 65 h 137"/>
                <a:gd name="T40" fmla="*/ 317 w 818"/>
                <a:gd name="T41" fmla="*/ 65 h 137"/>
                <a:gd name="T42" fmla="*/ 128 w 818"/>
                <a:gd name="T43" fmla="*/ 35 h 137"/>
                <a:gd name="T44" fmla="*/ 0 w 818"/>
                <a:gd name="T45" fmla="*/ 14 h 137"/>
                <a:gd name="T46" fmla="*/ 0 w 818"/>
                <a:gd name="T47" fmla="*/ 0 h 137"/>
                <a:gd name="T48" fmla="*/ 14 w 818"/>
                <a:gd name="T49" fmla="*/ 0 h 137"/>
                <a:gd name="T50" fmla="*/ 31 w 818"/>
                <a:gd name="T51" fmla="*/ 4 h 13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18"/>
                <a:gd name="T79" fmla="*/ 0 h 137"/>
                <a:gd name="T80" fmla="*/ 818 w 818"/>
                <a:gd name="T81" fmla="*/ 137 h 13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18" h="137">
                  <a:moveTo>
                    <a:pt x="31" y="4"/>
                  </a:moveTo>
                  <a:lnTo>
                    <a:pt x="205" y="30"/>
                  </a:lnTo>
                  <a:lnTo>
                    <a:pt x="385" y="53"/>
                  </a:lnTo>
                  <a:lnTo>
                    <a:pt x="499" y="70"/>
                  </a:lnTo>
                  <a:lnTo>
                    <a:pt x="613" y="86"/>
                  </a:lnTo>
                  <a:lnTo>
                    <a:pt x="627" y="88"/>
                  </a:lnTo>
                  <a:lnTo>
                    <a:pt x="641" y="88"/>
                  </a:lnTo>
                  <a:lnTo>
                    <a:pt x="655" y="90"/>
                  </a:lnTo>
                  <a:lnTo>
                    <a:pt x="666" y="93"/>
                  </a:lnTo>
                  <a:lnTo>
                    <a:pt x="813" y="109"/>
                  </a:lnTo>
                  <a:lnTo>
                    <a:pt x="815" y="111"/>
                  </a:lnTo>
                  <a:lnTo>
                    <a:pt x="818" y="125"/>
                  </a:lnTo>
                  <a:lnTo>
                    <a:pt x="818" y="137"/>
                  </a:lnTo>
                  <a:lnTo>
                    <a:pt x="762" y="130"/>
                  </a:lnTo>
                  <a:lnTo>
                    <a:pt x="757" y="130"/>
                  </a:lnTo>
                  <a:lnTo>
                    <a:pt x="715" y="123"/>
                  </a:lnTo>
                  <a:lnTo>
                    <a:pt x="673" y="118"/>
                  </a:lnTo>
                  <a:lnTo>
                    <a:pt x="543" y="97"/>
                  </a:lnTo>
                  <a:lnTo>
                    <a:pt x="436" y="81"/>
                  </a:lnTo>
                  <a:lnTo>
                    <a:pt x="326" y="65"/>
                  </a:lnTo>
                  <a:lnTo>
                    <a:pt x="317" y="65"/>
                  </a:lnTo>
                  <a:lnTo>
                    <a:pt x="128" y="35"/>
                  </a:lnTo>
                  <a:lnTo>
                    <a:pt x="0" y="14"/>
                  </a:lnTo>
                  <a:lnTo>
                    <a:pt x="0" y="0"/>
                  </a:lnTo>
                  <a:lnTo>
                    <a:pt x="14" y="0"/>
                  </a:lnTo>
                  <a:lnTo>
                    <a:pt x="31"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08" name="Freeform 260"/>
            <p:cNvSpPr>
              <a:spLocks/>
            </p:cNvSpPr>
            <p:nvPr/>
          </p:nvSpPr>
          <p:spPr bwMode="auto">
            <a:xfrm>
              <a:off x="4439" y="1710"/>
              <a:ext cx="30" cy="21"/>
            </a:xfrm>
            <a:custGeom>
              <a:avLst/>
              <a:gdLst>
                <a:gd name="T0" fmla="*/ 27 w 30"/>
                <a:gd name="T1" fmla="*/ 14 h 21"/>
                <a:gd name="T2" fmla="*/ 18 w 30"/>
                <a:gd name="T3" fmla="*/ 18 h 21"/>
                <a:gd name="T4" fmla="*/ 13 w 30"/>
                <a:gd name="T5" fmla="*/ 21 h 21"/>
                <a:gd name="T6" fmla="*/ 9 w 30"/>
                <a:gd name="T7" fmla="*/ 21 h 21"/>
                <a:gd name="T8" fmla="*/ 4 w 30"/>
                <a:gd name="T9" fmla="*/ 21 h 21"/>
                <a:gd name="T10" fmla="*/ 0 w 30"/>
                <a:gd name="T11" fmla="*/ 21 h 21"/>
                <a:gd name="T12" fmla="*/ 0 w 30"/>
                <a:gd name="T13" fmla="*/ 18 h 21"/>
                <a:gd name="T14" fmla="*/ 0 w 30"/>
                <a:gd name="T15" fmla="*/ 14 h 21"/>
                <a:gd name="T16" fmla="*/ 11 w 30"/>
                <a:gd name="T17" fmla="*/ 7 h 21"/>
                <a:gd name="T18" fmla="*/ 23 w 30"/>
                <a:gd name="T19" fmla="*/ 2 h 21"/>
                <a:gd name="T20" fmla="*/ 25 w 30"/>
                <a:gd name="T21" fmla="*/ 0 h 21"/>
                <a:gd name="T22" fmla="*/ 27 w 30"/>
                <a:gd name="T23" fmla="*/ 0 h 21"/>
                <a:gd name="T24" fmla="*/ 30 w 30"/>
                <a:gd name="T25" fmla="*/ 7 h 21"/>
                <a:gd name="T26" fmla="*/ 27 w 30"/>
                <a:gd name="T27" fmla="*/ 11 h 21"/>
                <a:gd name="T28" fmla="*/ 27 w 30"/>
                <a:gd name="T29" fmla="*/ 14 h 2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0"/>
                <a:gd name="T46" fmla="*/ 0 h 21"/>
                <a:gd name="T47" fmla="*/ 30 w 30"/>
                <a:gd name="T48" fmla="*/ 21 h 2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0" h="21">
                  <a:moveTo>
                    <a:pt x="27" y="14"/>
                  </a:moveTo>
                  <a:lnTo>
                    <a:pt x="18" y="18"/>
                  </a:lnTo>
                  <a:lnTo>
                    <a:pt x="13" y="21"/>
                  </a:lnTo>
                  <a:lnTo>
                    <a:pt x="9" y="21"/>
                  </a:lnTo>
                  <a:lnTo>
                    <a:pt x="4" y="21"/>
                  </a:lnTo>
                  <a:lnTo>
                    <a:pt x="0" y="21"/>
                  </a:lnTo>
                  <a:lnTo>
                    <a:pt x="0" y="18"/>
                  </a:lnTo>
                  <a:lnTo>
                    <a:pt x="0" y="14"/>
                  </a:lnTo>
                  <a:lnTo>
                    <a:pt x="11" y="7"/>
                  </a:lnTo>
                  <a:lnTo>
                    <a:pt x="23" y="2"/>
                  </a:lnTo>
                  <a:lnTo>
                    <a:pt x="25" y="0"/>
                  </a:lnTo>
                  <a:lnTo>
                    <a:pt x="27" y="0"/>
                  </a:lnTo>
                  <a:lnTo>
                    <a:pt x="30" y="7"/>
                  </a:lnTo>
                  <a:lnTo>
                    <a:pt x="27" y="11"/>
                  </a:lnTo>
                  <a:lnTo>
                    <a:pt x="27" y="14"/>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09" name="Freeform 261"/>
            <p:cNvSpPr>
              <a:spLocks/>
            </p:cNvSpPr>
            <p:nvPr/>
          </p:nvSpPr>
          <p:spPr bwMode="auto">
            <a:xfrm>
              <a:off x="4134" y="1717"/>
              <a:ext cx="32" cy="23"/>
            </a:xfrm>
            <a:custGeom>
              <a:avLst/>
              <a:gdLst>
                <a:gd name="T0" fmla="*/ 32 w 32"/>
                <a:gd name="T1" fmla="*/ 2 h 23"/>
                <a:gd name="T2" fmla="*/ 32 w 32"/>
                <a:gd name="T3" fmla="*/ 9 h 23"/>
                <a:gd name="T4" fmla="*/ 32 w 32"/>
                <a:gd name="T5" fmla="*/ 18 h 23"/>
                <a:gd name="T6" fmla="*/ 25 w 32"/>
                <a:gd name="T7" fmla="*/ 16 h 23"/>
                <a:gd name="T8" fmla="*/ 18 w 32"/>
                <a:gd name="T9" fmla="*/ 18 h 23"/>
                <a:gd name="T10" fmla="*/ 14 w 32"/>
                <a:gd name="T11" fmla="*/ 21 h 23"/>
                <a:gd name="T12" fmla="*/ 9 w 32"/>
                <a:gd name="T13" fmla="*/ 23 h 23"/>
                <a:gd name="T14" fmla="*/ 0 w 32"/>
                <a:gd name="T15" fmla="*/ 23 h 23"/>
                <a:gd name="T16" fmla="*/ 30 w 32"/>
                <a:gd name="T17" fmla="*/ 0 h 23"/>
                <a:gd name="T18" fmla="*/ 32 w 32"/>
                <a:gd name="T19" fmla="*/ 2 h 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
                <a:gd name="T31" fmla="*/ 0 h 23"/>
                <a:gd name="T32" fmla="*/ 32 w 32"/>
                <a:gd name="T33" fmla="*/ 23 h 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 h="23">
                  <a:moveTo>
                    <a:pt x="32" y="2"/>
                  </a:moveTo>
                  <a:lnTo>
                    <a:pt x="32" y="9"/>
                  </a:lnTo>
                  <a:lnTo>
                    <a:pt x="32" y="18"/>
                  </a:lnTo>
                  <a:lnTo>
                    <a:pt x="25" y="16"/>
                  </a:lnTo>
                  <a:lnTo>
                    <a:pt x="18" y="18"/>
                  </a:lnTo>
                  <a:lnTo>
                    <a:pt x="14" y="21"/>
                  </a:lnTo>
                  <a:lnTo>
                    <a:pt x="9" y="23"/>
                  </a:lnTo>
                  <a:lnTo>
                    <a:pt x="0" y="23"/>
                  </a:lnTo>
                  <a:lnTo>
                    <a:pt x="30" y="0"/>
                  </a:lnTo>
                  <a:lnTo>
                    <a:pt x="32"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10" name="Freeform 262"/>
            <p:cNvSpPr>
              <a:spLocks/>
            </p:cNvSpPr>
            <p:nvPr/>
          </p:nvSpPr>
          <p:spPr bwMode="auto">
            <a:xfrm>
              <a:off x="4043" y="1717"/>
              <a:ext cx="312" cy="121"/>
            </a:xfrm>
            <a:custGeom>
              <a:avLst/>
              <a:gdLst>
                <a:gd name="T0" fmla="*/ 258 w 312"/>
                <a:gd name="T1" fmla="*/ 18 h 121"/>
                <a:gd name="T2" fmla="*/ 277 w 312"/>
                <a:gd name="T3" fmla="*/ 18 h 121"/>
                <a:gd name="T4" fmla="*/ 295 w 312"/>
                <a:gd name="T5" fmla="*/ 23 h 121"/>
                <a:gd name="T6" fmla="*/ 300 w 312"/>
                <a:gd name="T7" fmla="*/ 35 h 121"/>
                <a:gd name="T8" fmla="*/ 312 w 312"/>
                <a:gd name="T9" fmla="*/ 42 h 121"/>
                <a:gd name="T10" fmla="*/ 312 w 312"/>
                <a:gd name="T11" fmla="*/ 49 h 121"/>
                <a:gd name="T12" fmla="*/ 307 w 312"/>
                <a:gd name="T13" fmla="*/ 62 h 121"/>
                <a:gd name="T14" fmla="*/ 300 w 312"/>
                <a:gd name="T15" fmla="*/ 74 h 121"/>
                <a:gd name="T16" fmla="*/ 277 w 312"/>
                <a:gd name="T17" fmla="*/ 86 h 121"/>
                <a:gd name="T18" fmla="*/ 254 w 312"/>
                <a:gd name="T19" fmla="*/ 93 h 121"/>
                <a:gd name="T20" fmla="*/ 223 w 312"/>
                <a:gd name="T21" fmla="*/ 104 h 121"/>
                <a:gd name="T22" fmla="*/ 209 w 312"/>
                <a:gd name="T23" fmla="*/ 107 h 121"/>
                <a:gd name="T24" fmla="*/ 200 w 312"/>
                <a:gd name="T25" fmla="*/ 104 h 121"/>
                <a:gd name="T26" fmla="*/ 137 w 312"/>
                <a:gd name="T27" fmla="*/ 100 h 121"/>
                <a:gd name="T28" fmla="*/ 84 w 312"/>
                <a:gd name="T29" fmla="*/ 100 h 121"/>
                <a:gd name="T30" fmla="*/ 77 w 312"/>
                <a:gd name="T31" fmla="*/ 88 h 121"/>
                <a:gd name="T32" fmla="*/ 70 w 312"/>
                <a:gd name="T33" fmla="*/ 88 h 121"/>
                <a:gd name="T34" fmla="*/ 72 w 312"/>
                <a:gd name="T35" fmla="*/ 97 h 121"/>
                <a:gd name="T36" fmla="*/ 58 w 312"/>
                <a:gd name="T37" fmla="*/ 79 h 121"/>
                <a:gd name="T38" fmla="*/ 63 w 312"/>
                <a:gd name="T39" fmla="*/ 93 h 121"/>
                <a:gd name="T40" fmla="*/ 58 w 312"/>
                <a:gd name="T41" fmla="*/ 97 h 121"/>
                <a:gd name="T42" fmla="*/ 51 w 312"/>
                <a:gd name="T43" fmla="*/ 88 h 121"/>
                <a:gd name="T44" fmla="*/ 49 w 312"/>
                <a:gd name="T45" fmla="*/ 90 h 121"/>
                <a:gd name="T46" fmla="*/ 60 w 312"/>
                <a:gd name="T47" fmla="*/ 104 h 121"/>
                <a:gd name="T48" fmla="*/ 53 w 312"/>
                <a:gd name="T49" fmla="*/ 116 h 121"/>
                <a:gd name="T50" fmla="*/ 35 w 312"/>
                <a:gd name="T51" fmla="*/ 116 h 121"/>
                <a:gd name="T52" fmla="*/ 0 w 312"/>
                <a:gd name="T53" fmla="*/ 104 h 121"/>
                <a:gd name="T54" fmla="*/ 14 w 312"/>
                <a:gd name="T55" fmla="*/ 76 h 121"/>
                <a:gd name="T56" fmla="*/ 86 w 312"/>
                <a:gd name="T57" fmla="*/ 32 h 121"/>
                <a:gd name="T58" fmla="*/ 100 w 312"/>
                <a:gd name="T59" fmla="*/ 28 h 121"/>
                <a:gd name="T60" fmla="*/ 119 w 312"/>
                <a:gd name="T61" fmla="*/ 23 h 121"/>
                <a:gd name="T62" fmla="*/ 153 w 312"/>
                <a:gd name="T63" fmla="*/ 28 h 121"/>
                <a:gd name="T64" fmla="*/ 158 w 312"/>
                <a:gd name="T65" fmla="*/ 28 h 121"/>
                <a:gd name="T66" fmla="*/ 172 w 312"/>
                <a:gd name="T67" fmla="*/ 32 h 121"/>
                <a:gd name="T68" fmla="*/ 177 w 312"/>
                <a:gd name="T69" fmla="*/ 51 h 121"/>
                <a:gd name="T70" fmla="*/ 177 w 312"/>
                <a:gd name="T71" fmla="*/ 39 h 121"/>
                <a:gd name="T72" fmla="*/ 184 w 312"/>
                <a:gd name="T73" fmla="*/ 35 h 121"/>
                <a:gd name="T74" fmla="*/ 188 w 312"/>
                <a:gd name="T75" fmla="*/ 53 h 121"/>
                <a:gd name="T76" fmla="*/ 188 w 312"/>
                <a:gd name="T77" fmla="*/ 30 h 121"/>
                <a:gd name="T78" fmla="*/ 198 w 312"/>
                <a:gd name="T79" fmla="*/ 16 h 121"/>
                <a:gd name="T80" fmla="*/ 202 w 312"/>
                <a:gd name="T81" fmla="*/ 2 h 121"/>
                <a:gd name="T82" fmla="*/ 219 w 312"/>
                <a:gd name="T83" fmla="*/ 4 h 12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12"/>
                <a:gd name="T127" fmla="*/ 0 h 121"/>
                <a:gd name="T128" fmla="*/ 312 w 312"/>
                <a:gd name="T129" fmla="*/ 121 h 12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12" h="121">
                  <a:moveTo>
                    <a:pt x="230" y="4"/>
                  </a:moveTo>
                  <a:lnTo>
                    <a:pt x="244" y="9"/>
                  </a:lnTo>
                  <a:lnTo>
                    <a:pt x="258" y="18"/>
                  </a:lnTo>
                  <a:lnTo>
                    <a:pt x="260" y="18"/>
                  </a:lnTo>
                  <a:lnTo>
                    <a:pt x="277" y="18"/>
                  </a:lnTo>
                  <a:lnTo>
                    <a:pt x="295" y="18"/>
                  </a:lnTo>
                  <a:lnTo>
                    <a:pt x="298" y="16"/>
                  </a:lnTo>
                  <a:lnTo>
                    <a:pt x="295" y="23"/>
                  </a:lnTo>
                  <a:lnTo>
                    <a:pt x="293" y="30"/>
                  </a:lnTo>
                  <a:lnTo>
                    <a:pt x="298" y="32"/>
                  </a:lnTo>
                  <a:lnTo>
                    <a:pt x="300" y="35"/>
                  </a:lnTo>
                  <a:lnTo>
                    <a:pt x="305" y="35"/>
                  </a:lnTo>
                  <a:lnTo>
                    <a:pt x="307" y="37"/>
                  </a:lnTo>
                  <a:lnTo>
                    <a:pt x="312" y="42"/>
                  </a:lnTo>
                  <a:lnTo>
                    <a:pt x="312" y="46"/>
                  </a:lnTo>
                  <a:lnTo>
                    <a:pt x="309" y="46"/>
                  </a:lnTo>
                  <a:lnTo>
                    <a:pt x="312" y="49"/>
                  </a:lnTo>
                  <a:lnTo>
                    <a:pt x="309" y="53"/>
                  </a:lnTo>
                  <a:lnTo>
                    <a:pt x="307" y="58"/>
                  </a:lnTo>
                  <a:lnTo>
                    <a:pt x="307" y="62"/>
                  </a:lnTo>
                  <a:lnTo>
                    <a:pt x="305" y="67"/>
                  </a:lnTo>
                  <a:lnTo>
                    <a:pt x="302" y="72"/>
                  </a:lnTo>
                  <a:lnTo>
                    <a:pt x="300" y="74"/>
                  </a:lnTo>
                  <a:lnTo>
                    <a:pt x="293" y="79"/>
                  </a:lnTo>
                  <a:lnTo>
                    <a:pt x="286" y="83"/>
                  </a:lnTo>
                  <a:lnTo>
                    <a:pt x="277" y="86"/>
                  </a:lnTo>
                  <a:lnTo>
                    <a:pt x="258" y="93"/>
                  </a:lnTo>
                  <a:lnTo>
                    <a:pt x="256" y="93"/>
                  </a:lnTo>
                  <a:lnTo>
                    <a:pt x="254" y="93"/>
                  </a:lnTo>
                  <a:lnTo>
                    <a:pt x="249" y="97"/>
                  </a:lnTo>
                  <a:lnTo>
                    <a:pt x="235" y="102"/>
                  </a:lnTo>
                  <a:lnTo>
                    <a:pt x="223" y="104"/>
                  </a:lnTo>
                  <a:lnTo>
                    <a:pt x="219" y="104"/>
                  </a:lnTo>
                  <a:lnTo>
                    <a:pt x="214" y="104"/>
                  </a:lnTo>
                  <a:lnTo>
                    <a:pt x="209" y="107"/>
                  </a:lnTo>
                  <a:lnTo>
                    <a:pt x="207" y="104"/>
                  </a:lnTo>
                  <a:lnTo>
                    <a:pt x="202" y="104"/>
                  </a:lnTo>
                  <a:lnTo>
                    <a:pt x="200" y="104"/>
                  </a:lnTo>
                  <a:lnTo>
                    <a:pt x="149" y="104"/>
                  </a:lnTo>
                  <a:lnTo>
                    <a:pt x="144" y="102"/>
                  </a:lnTo>
                  <a:lnTo>
                    <a:pt x="137" y="100"/>
                  </a:lnTo>
                  <a:lnTo>
                    <a:pt x="125" y="97"/>
                  </a:lnTo>
                  <a:lnTo>
                    <a:pt x="105" y="97"/>
                  </a:lnTo>
                  <a:lnTo>
                    <a:pt x="84" y="100"/>
                  </a:lnTo>
                  <a:lnTo>
                    <a:pt x="79" y="97"/>
                  </a:lnTo>
                  <a:lnTo>
                    <a:pt x="77" y="95"/>
                  </a:lnTo>
                  <a:lnTo>
                    <a:pt x="77" y="88"/>
                  </a:lnTo>
                  <a:lnTo>
                    <a:pt x="72" y="86"/>
                  </a:lnTo>
                  <a:lnTo>
                    <a:pt x="70" y="88"/>
                  </a:lnTo>
                  <a:lnTo>
                    <a:pt x="70" y="93"/>
                  </a:lnTo>
                  <a:lnTo>
                    <a:pt x="72" y="97"/>
                  </a:lnTo>
                  <a:lnTo>
                    <a:pt x="67" y="88"/>
                  </a:lnTo>
                  <a:lnTo>
                    <a:pt x="63" y="83"/>
                  </a:lnTo>
                  <a:lnTo>
                    <a:pt x="58" y="79"/>
                  </a:lnTo>
                  <a:lnTo>
                    <a:pt x="58" y="81"/>
                  </a:lnTo>
                  <a:lnTo>
                    <a:pt x="58" y="86"/>
                  </a:lnTo>
                  <a:lnTo>
                    <a:pt x="63" y="93"/>
                  </a:lnTo>
                  <a:lnTo>
                    <a:pt x="65" y="95"/>
                  </a:lnTo>
                  <a:lnTo>
                    <a:pt x="65" y="100"/>
                  </a:lnTo>
                  <a:lnTo>
                    <a:pt x="58" y="97"/>
                  </a:lnTo>
                  <a:lnTo>
                    <a:pt x="56" y="93"/>
                  </a:lnTo>
                  <a:lnTo>
                    <a:pt x="53" y="88"/>
                  </a:lnTo>
                  <a:lnTo>
                    <a:pt x="51" y="88"/>
                  </a:lnTo>
                  <a:lnTo>
                    <a:pt x="49" y="86"/>
                  </a:lnTo>
                  <a:lnTo>
                    <a:pt x="49" y="88"/>
                  </a:lnTo>
                  <a:lnTo>
                    <a:pt x="49" y="90"/>
                  </a:lnTo>
                  <a:lnTo>
                    <a:pt x="49" y="95"/>
                  </a:lnTo>
                  <a:lnTo>
                    <a:pt x="53" y="102"/>
                  </a:lnTo>
                  <a:lnTo>
                    <a:pt x="60" y="104"/>
                  </a:lnTo>
                  <a:lnTo>
                    <a:pt x="58" y="107"/>
                  </a:lnTo>
                  <a:lnTo>
                    <a:pt x="56" y="109"/>
                  </a:lnTo>
                  <a:lnTo>
                    <a:pt x="53" y="116"/>
                  </a:lnTo>
                  <a:lnTo>
                    <a:pt x="51" y="121"/>
                  </a:lnTo>
                  <a:lnTo>
                    <a:pt x="39" y="116"/>
                  </a:lnTo>
                  <a:lnTo>
                    <a:pt x="35" y="116"/>
                  </a:lnTo>
                  <a:lnTo>
                    <a:pt x="28" y="114"/>
                  </a:lnTo>
                  <a:lnTo>
                    <a:pt x="14" y="109"/>
                  </a:lnTo>
                  <a:lnTo>
                    <a:pt x="0" y="104"/>
                  </a:lnTo>
                  <a:lnTo>
                    <a:pt x="7" y="93"/>
                  </a:lnTo>
                  <a:lnTo>
                    <a:pt x="11" y="81"/>
                  </a:lnTo>
                  <a:lnTo>
                    <a:pt x="14" y="76"/>
                  </a:lnTo>
                  <a:lnTo>
                    <a:pt x="81" y="28"/>
                  </a:lnTo>
                  <a:lnTo>
                    <a:pt x="84" y="30"/>
                  </a:lnTo>
                  <a:lnTo>
                    <a:pt x="86" y="32"/>
                  </a:lnTo>
                  <a:lnTo>
                    <a:pt x="91" y="30"/>
                  </a:lnTo>
                  <a:lnTo>
                    <a:pt x="95" y="28"/>
                  </a:lnTo>
                  <a:lnTo>
                    <a:pt x="100" y="28"/>
                  </a:lnTo>
                  <a:lnTo>
                    <a:pt x="109" y="25"/>
                  </a:lnTo>
                  <a:lnTo>
                    <a:pt x="114" y="23"/>
                  </a:lnTo>
                  <a:lnTo>
                    <a:pt x="119" y="23"/>
                  </a:lnTo>
                  <a:lnTo>
                    <a:pt x="146" y="28"/>
                  </a:lnTo>
                  <a:lnTo>
                    <a:pt x="149" y="28"/>
                  </a:lnTo>
                  <a:lnTo>
                    <a:pt x="153" y="28"/>
                  </a:lnTo>
                  <a:lnTo>
                    <a:pt x="156" y="30"/>
                  </a:lnTo>
                  <a:lnTo>
                    <a:pt x="156" y="28"/>
                  </a:lnTo>
                  <a:lnTo>
                    <a:pt x="158" y="28"/>
                  </a:lnTo>
                  <a:lnTo>
                    <a:pt x="165" y="30"/>
                  </a:lnTo>
                  <a:lnTo>
                    <a:pt x="172" y="32"/>
                  </a:lnTo>
                  <a:lnTo>
                    <a:pt x="172" y="44"/>
                  </a:lnTo>
                  <a:lnTo>
                    <a:pt x="174" y="53"/>
                  </a:lnTo>
                  <a:lnTo>
                    <a:pt x="177" y="51"/>
                  </a:lnTo>
                  <a:lnTo>
                    <a:pt x="177" y="46"/>
                  </a:lnTo>
                  <a:lnTo>
                    <a:pt x="177" y="44"/>
                  </a:lnTo>
                  <a:lnTo>
                    <a:pt x="177" y="39"/>
                  </a:lnTo>
                  <a:lnTo>
                    <a:pt x="179" y="35"/>
                  </a:lnTo>
                  <a:lnTo>
                    <a:pt x="181" y="30"/>
                  </a:lnTo>
                  <a:lnTo>
                    <a:pt x="184" y="35"/>
                  </a:lnTo>
                  <a:lnTo>
                    <a:pt x="184" y="39"/>
                  </a:lnTo>
                  <a:lnTo>
                    <a:pt x="186" y="46"/>
                  </a:lnTo>
                  <a:lnTo>
                    <a:pt x="188" y="53"/>
                  </a:lnTo>
                  <a:lnTo>
                    <a:pt x="191" y="53"/>
                  </a:lnTo>
                  <a:lnTo>
                    <a:pt x="188" y="35"/>
                  </a:lnTo>
                  <a:lnTo>
                    <a:pt x="188" y="30"/>
                  </a:lnTo>
                  <a:lnTo>
                    <a:pt x="188" y="28"/>
                  </a:lnTo>
                  <a:lnTo>
                    <a:pt x="193" y="21"/>
                  </a:lnTo>
                  <a:lnTo>
                    <a:pt x="198" y="16"/>
                  </a:lnTo>
                  <a:lnTo>
                    <a:pt x="200" y="11"/>
                  </a:lnTo>
                  <a:lnTo>
                    <a:pt x="202" y="7"/>
                  </a:lnTo>
                  <a:lnTo>
                    <a:pt x="202" y="2"/>
                  </a:lnTo>
                  <a:lnTo>
                    <a:pt x="207" y="0"/>
                  </a:lnTo>
                  <a:lnTo>
                    <a:pt x="212" y="0"/>
                  </a:lnTo>
                  <a:lnTo>
                    <a:pt x="219" y="4"/>
                  </a:lnTo>
                  <a:lnTo>
                    <a:pt x="226" y="4"/>
                  </a:lnTo>
                  <a:lnTo>
                    <a:pt x="230" y="4"/>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11" name="Freeform 263"/>
            <p:cNvSpPr>
              <a:spLocks/>
            </p:cNvSpPr>
            <p:nvPr/>
          </p:nvSpPr>
          <p:spPr bwMode="auto">
            <a:xfrm>
              <a:off x="4439" y="1733"/>
              <a:ext cx="25" cy="12"/>
            </a:xfrm>
            <a:custGeom>
              <a:avLst/>
              <a:gdLst>
                <a:gd name="T0" fmla="*/ 25 w 25"/>
                <a:gd name="T1" fmla="*/ 0 h 12"/>
                <a:gd name="T2" fmla="*/ 25 w 25"/>
                <a:gd name="T3" fmla="*/ 5 h 12"/>
                <a:gd name="T4" fmla="*/ 23 w 25"/>
                <a:gd name="T5" fmla="*/ 9 h 12"/>
                <a:gd name="T6" fmla="*/ 18 w 25"/>
                <a:gd name="T7" fmla="*/ 7 h 12"/>
                <a:gd name="T8" fmla="*/ 13 w 25"/>
                <a:gd name="T9" fmla="*/ 9 h 12"/>
                <a:gd name="T10" fmla="*/ 6 w 25"/>
                <a:gd name="T11" fmla="*/ 12 h 12"/>
                <a:gd name="T12" fmla="*/ 4 w 25"/>
                <a:gd name="T13" fmla="*/ 9 h 12"/>
                <a:gd name="T14" fmla="*/ 0 w 25"/>
                <a:gd name="T15" fmla="*/ 9 h 12"/>
                <a:gd name="T16" fmla="*/ 2 w 25"/>
                <a:gd name="T17" fmla="*/ 5 h 12"/>
                <a:gd name="T18" fmla="*/ 6 w 25"/>
                <a:gd name="T19" fmla="*/ 5 h 12"/>
                <a:gd name="T20" fmla="*/ 16 w 25"/>
                <a:gd name="T21" fmla="*/ 2 h 12"/>
                <a:gd name="T22" fmla="*/ 25 w 25"/>
                <a:gd name="T23" fmla="*/ 0 h 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5"/>
                <a:gd name="T37" fmla="*/ 0 h 12"/>
                <a:gd name="T38" fmla="*/ 25 w 25"/>
                <a:gd name="T39" fmla="*/ 12 h 1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5" h="12">
                  <a:moveTo>
                    <a:pt x="25" y="0"/>
                  </a:moveTo>
                  <a:lnTo>
                    <a:pt x="25" y="5"/>
                  </a:lnTo>
                  <a:lnTo>
                    <a:pt x="23" y="9"/>
                  </a:lnTo>
                  <a:lnTo>
                    <a:pt x="18" y="7"/>
                  </a:lnTo>
                  <a:lnTo>
                    <a:pt x="13" y="9"/>
                  </a:lnTo>
                  <a:lnTo>
                    <a:pt x="6" y="12"/>
                  </a:lnTo>
                  <a:lnTo>
                    <a:pt x="4" y="9"/>
                  </a:lnTo>
                  <a:lnTo>
                    <a:pt x="0" y="9"/>
                  </a:lnTo>
                  <a:lnTo>
                    <a:pt x="2" y="5"/>
                  </a:lnTo>
                  <a:lnTo>
                    <a:pt x="6" y="5"/>
                  </a:lnTo>
                  <a:lnTo>
                    <a:pt x="16" y="2"/>
                  </a:lnTo>
                  <a:lnTo>
                    <a:pt x="25"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12" name="Freeform 264"/>
            <p:cNvSpPr>
              <a:spLocks/>
            </p:cNvSpPr>
            <p:nvPr/>
          </p:nvSpPr>
          <p:spPr bwMode="auto">
            <a:xfrm>
              <a:off x="4387" y="1735"/>
              <a:ext cx="31" cy="49"/>
            </a:xfrm>
            <a:custGeom>
              <a:avLst/>
              <a:gdLst>
                <a:gd name="T0" fmla="*/ 31 w 31"/>
                <a:gd name="T1" fmla="*/ 0 h 49"/>
                <a:gd name="T2" fmla="*/ 31 w 31"/>
                <a:gd name="T3" fmla="*/ 14 h 49"/>
                <a:gd name="T4" fmla="*/ 26 w 31"/>
                <a:gd name="T5" fmla="*/ 31 h 49"/>
                <a:gd name="T6" fmla="*/ 21 w 31"/>
                <a:gd name="T7" fmla="*/ 37 h 49"/>
                <a:gd name="T8" fmla="*/ 17 w 31"/>
                <a:gd name="T9" fmla="*/ 42 h 49"/>
                <a:gd name="T10" fmla="*/ 10 w 31"/>
                <a:gd name="T11" fmla="*/ 47 h 49"/>
                <a:gd name="T12" fmla="*/ 3 w 31"/>
                <a:gd name="T13" fmla="*/ 49 h 49"/>
                <a:gd name="T14" fmla="*/ 0 w 31"/>
                <a:gd name="T15" fmla="*/ 44 h 49"/>
                <a:gd name="T16" fmla="*/ 3 w 31"/>
                <a:gd name="T17" fmla="*/ 42 h 49"/>
                <a:gd name="T18" fmla="*/ 3 w 31"/>
                <a:gd name="T19" fmla="*/ 35 h 49"/>
                <a:gd name="T20" fmla="*/ 5 w 31"/>
                <a:gd name="T21" fmla="*/ 31 h 49"/>
                <a:gd name="T22" fmla="*/ 10 w 31"/>
                <a:gd name="T23" fmla="*/ 19 h 49"/>
                <a:gd name="T24" fmla="*/ 12 w 31"/>
                <a:gd name="T25" fmla="*/ 14 h 49"/>
                <a:gd name="T26" fmla="*/ 12 w 31"/>
                <a:gd name="T27" fmla="*/ 10 h 49"/>
                <a:gd name="T28" fmla="*/ 31 w 31"/>
                <a:gd name="T29" fmla="*/ 0 h 4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1"/>
                <a:gd name="T46" fmla="*/ 0 h 49"/>
                <a:gd name="T47" fmla="*/ 31 w 31"/>
                <a:gd name="T48" fmla="*/ 49 h 4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1" h="49">
                  <a:moveTo>
                    <a:pt x="31" y="0"/>
                  </a:moveTo>
                  <a:lnTo>
                    <a:pt x="31" y="14"/>
                  </a:lnTo>
                  <a:lnTo>
                    <a:pt x="26" y="31"/>
                  </a:lnTo>
                  <a:lnTo>
                    <a:pt x="21" y="37"/>
                  </a:lnTo>
                  <a:lnTo>
                    <a:pt x="17" y="42"/>
                  </a:lnTo>
                  <a:lnTo>
                    <a:pt x="10" y="47"/>
                  </a:lnTo>
                  <a:lnTo>
                    <a:pt x="3" y="49"/>
                  </a:lnTo>
                  <a:lnTo>
                    <a:pt x="0" y="44"/>
                  </a:lnTo>
                  <a:lnTo>
                    <a:pt x="3" y="42"/>
                  </a:lnTo>
                  <a:lnTo>
                    <a:pt x="3" y="35"/>
                  </a:lnTo>
                  <a:lnTo>
                    <a:pt x="5" y="31"/>
                  </a:lnTo>
                  <a:lnTo>
                    <a:pt x="10" y="19"/>
                  </a:lnTo>
                  <a:lnTo>
                    <a:pt x="12" y="14"/>
                  </a:lnTo>
                  <a:lnTo>
                    <a:pt x="12" y="10"/>
                  </a:lnTo>
                  <a:lnTo>
                    <a:pt x="31"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13" name="Freeform 265"/>
            <p:cNvSpPr>
              <a:spLocks/>
            </p:cNvSpPr>
            <p:nvPr/>
          </p:nvSpPr>
          <p:spPr bwMode="auto">
            <a:xfrm>
              <a:off x="4213" y="1742"/>
              <a:ext cx="2" cy="3"/>
            </a:xfrm>
            <a:custGeom>
              <a:avLst/>
              <a:gdLst>
                <a:gd name="T0" fmla="*/ 2 w 2"/>
                <a:gd name="T1" fmla="*/ 0 h 3"/>
                <a:gd name="T2" fmla="*/ 2 w 2"/>
                <a:gd name="T3" fmla="*/ 3 h 3"/>
                <a:gd name="T4" fmla="*/ 0 w 2"/>
                <a:gd name="T5" fmla="*/ 0 h 3"/>
                <a:gd name="T6" fmla="*/ 2 w 2"/>
                <a:gd name="T7" fmla="*/ 0 h 3"/>
                <a:gd name="T8" fmla="*/ 2 w 2"/>
                <a:gd name="T9" fmla="*/ 0 h 3"/>
                <a:gd name="T10" fmla="*/ 0 60000 65536"/>
                <a:gd name="T11" fmla="*/ 0 60000 65536"/>
                <a:gd name="T12" fmla="*/ 0 60000 65536"/>
                <a:gd name="T13" fmla="*/ 0 60000 65536"/>
                <a:gd name="T14" fmla="*/ 0 60000 65536"/>
                <a:gd name="T15" fmla="*/ 0 w 2"/>
                <a:gd name="T16" fmla="*/ 0 h 3"/>
                <a:gd name="T17" fmla="*/ 2 w 2"/>
                <a:gd name="T18" fmla="*/ 3 h 3"/>
              </a:gdLst>
              <a:ahLst/>
              <a:cxnLst>
                <a:cxn ang="T10">
                  <a:pos x="T0" y="T1"/>
                </a:cxn>
                <a:cxn ang="T11">
                  <a:pos x="T2" y="T3"/>
                </a:cxn>
                <a:cxn ang="T12">
                  <a:pos x="T4" y="T5"/>
                </a:cxn>
                <a:cxn ang="T13">
                  <a:pos x="T6" y="T7"/>
                </a:cxn>
                <a:cxn ang="T14">
                  <a:pos x="T8" y="T9"/>
                </a:cxn>
              </a:cxnLst>
              <a:rect l="T15" t="T16" r="T17" b="T18"/>
              <a:pathLst>
                <a:path w="2" h="3">
                  <a:moveTo>
                    <a:pt x="2" y="0"/>
                  </a:moveTo>
                  <a:lnTo>
                    <a:pt x="2" y="3"/>
                  </a:lnTo>
                  <a:lnTo>
                    <a:pt x="0"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14" name="Freeform 266"/>
            <p:cNvSpPr>
              <a:spLocks/>
            </p:cNvSpPr>
            <p:nvPr/>
          </p:nvSpPr>
          <p:spPr bwMode="auto">
            <a:xfrm>
              <a:off x="4436" y="1747"/>
              <a:ext cx="21" cy="7"/>
            </a:xfrm>
            <a:custGeom>
              <a:avLst/>
              <a:gdLst>
                <a:gd name="T0" fmla="*/ 21 w 21"/>
                <a:gd name="T1" fmla="*/ 0 h 7"/>
                <a:gd name="T2" fmla="*/ 21 w 21"/>
                <a:gd name="T3" fmla="*/ 2 h 7"/>
                <a:gd name="T4" fmla="*/ 21 w 21"/>
                <a:gd name="T5" fmla="*/ 5 h 7"/>
                <a:gd name="T6" fmla="*/ 16 w 21"/>
                <a:gd name="T7" fmla="*/ 7 h 7"/>
                <a:gd name="T8" fmla="*/ 12 w 21"/>
                <a:gd name="T9" fmla="*/ 7 h 7"/>
                <a:gd name="T10" fmla="*/ 5 w 21"/>
                <a:gd name="T11" fmla="*/ 7 h 7"/>
                <a:gd name="T12" fmla="*/ 0 w 21"/>
                <a:gd name="T13" fmla="*/ 7 h 7"/>
                <a:gd name="T14" fmla="*/ 0 w 21"/>
                <a:gd name="T15" fmla="*/ 5 h 7"/>
                <a:gd name="T16" fmla="*/ 0 w 21"/>
                <a:gd name="T17" fmla="*/ 2 h 7"/>
                <a:gd name="T18" fmla="*/ 3 w 21"/>
                <a:gd name="T19" fmla="*/ 2 h 7"/>
                <a:gd name="T20" fmla="*/ 3 w 21"/>
                <a:gd name="T21" fmla="*/ 2 h 7"/>
                <a:gd name="T22" fmla="*/ 5 w 21"/>
                <a:gd name="T23" fmla="*/ 2 h 7"/>
                <a:gd name="T24" fmla="*/ 7 w 21"/>
                <a:gd name="T25" fmla="*/ 2 h 7"/>
                <a:gd name="T26" fmla="*/ 7 w 21"/>
                <a:gd name="T27" fmla="*/ 2 h 7"/>
                <a:gd name="T28" fmla="*/ 9 w 21"/>
                <a:gd name="T29" fmla="*/ 2 h 7"/>
                <a:gd name="T30" fmla="*/ 19 w 21"/>
                <a:gd name="T31" fmla="*/ 0 h 7"/>
                <a:gd name="T32" fmla="*/ 21 w 21"/>
                <a:gd name="T33" fmla="*/ 0 h 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
                <a:gd name="T52" fmla="*/ 0 h 7"/>
                <a:gd name="T53" fmla="*/ 21 w 21"/>
                <a:gd name="T54" fmla="*/ 7 h 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 h="7">
                  <a:moveTo>
                    <a:pt x="21" y="0"/>
                  </a:moveTo>
                  <a:lnTo>
                    <a:pt x="21" y="2"/>
                  </a:lnTo>
                  <a:lnTo>
                    <a:pt x="21" y="5"/>
                  </a:lnTo>
                  <a:lnTo>
                    <a:pt x="16" y="7"/>
                  </a:lnTo>
                  <a:lnTo>
                    <a:pt x="12" y="7"/>
                  </a:lnTo>
                  <a:lnTo>
                    <a:pt x="5" y="7"/>
                  </a:lnTo>
                  <a:lnTo>
                    <a:pt x="0" y="7"/>
                  </a:lnTo>
                  <a:lnTo>
                    <a:pt x="0" y="5"/>
                  </a:lnTo>
                  <a:lnTo>
                    <a:pt x="0" y="2"/>
                  </a:lnTo>
                  <a:lnTo>
                    <a:pt x="3" y="2"/>
                  </a:lnTo>
                  <a:lnTo>
                    <a:pt x="5" y="2"/>
                  </a:lnTo>
                  <a:lnTo>
                    <a:pt x="7" y="2"/>
                  </a:lnTo>
                  <a:lnTo>
                    <a:pt x="9" y="2"/>
                  </a:lnTo>
                  <a:lnTo>
                    <a:pt x="19" y="0"/>
                  </a:lnTo>
                  <a:lnTo>
                    <a:pt x="21"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15" name="Freeform 267"/>
            <p:cNvSpPr>
              <a:spLocks/>
            </p:cNvSpPr>
            <p:nvPr/>
          </p:nvSpPr>
          <p:spPr bwMode="auto">
            <a:xfrm>
              <a:off x="4359" y="1749"/>
              <a:ext cx="31" cy="19"/>
            </a:xfrm>
            <a:custGeom>
              <a:avLst/>
              <a:gdLst>
                <a:gd name="T0" fmla="*/ 31 w 31"/>
                <a:gd name="T1" fmla="*/ 0 h 19"/>
                <a:gd name="T2" fmla="*/ 31 w 31"/>
                <a:gd name="T3" fmla="*/ 5 h 19"/>
                <a:gd name="T4" fmla="*/ 31 w 31"/>
                <a:gd name="T5" fmla="*/ 5 h 19"/>
                <a:gd name="T6" fmla="*/ 28 w 31"/>
                <a:gd name="T7" fmla="*/ 12 h 19"/>
                <a:gd name="T8" fmla="*/ 24 w 31"/>
                <a:gd name="T9" fmla="*/ 19 h 19"/>
                <a:gd name="T10" fmla="*/ 21 w 31"/>
                <a:gd name="T11" fmla="*/ 19 h 19"/>
                <a:gd name="T12" fmla="*/ 17 w 31"/>
                <a:gd name="T13" fmla="*/ 19 h 19"/>
                <a:gd name="T14" fmla="*/ 14 w 31"/>
                <a:gd name="T15" fmla="*/ 17 h 19"/>
                <a:gd name="T16" fmla="*/ 10 w 31"/>
                <a:gd name="T17" fmla="*/ 17 h 19"/>
                <a:gd name="T18" fmla="*/ 10 w 31"/>
                <a:gd name="T19" fmla="*/ 17 h 19"/>
                <a:gd name="T20" fmla="*/ 3 w 31"/>
                <a:gd name="T21" fmla="*/ 17 h 19"/>
                <a:gd name="T22" fmla="*/ 0 w 31"/>
                <a:gd name="T23" fmla="*/ 14 h 19"/>
                <a:gd name="T24" fmla="*/ 7 w 31"/>
                <a:gd name="T25" fmla="*/ 10 h 19"/>
                <a:gd name="T26" fmla="*/ 17 w 31"/>
                <a:gd name="T27" fmla="*/ 5 h 19"/>
                <a:gd name="T28" fmla="*/ 24 w 31"/>
                <a:gd name="T29" fmla="*/ 5 h 19"/>
                <a:gd name="T30" fmla="*/ 31 w 31"/>
                <a:gd name="T31" fmla="*/ 0 h 1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1"/>
                <a:gd name="T49" fmla="*/ 0 h 19"/>
                <a:gd name="T50" fmla="*/ 31 w 31"/>
                <a:gd name="T51" fmla="*/ 19 h 1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1" h="19">
                  <a:moveTo>
                    <a:pt x="31" y="0"/>
                  </a:moveTo>
                  <a:lnTo>
                    <a:pt x="31" y="5"/>
                  </a:lnTo>
                  <a:lnTo>
                    <a:pt x="28" y="12"/>
                  </a:lnTo>
                  <a:lnTo>
                    <a:pt x="24" y="19"/>
                  </a:lnTo>
                  <a:lnTo>
                    <a:pt x="21" y="19"/>
                  </a:lnTo>
                  <a:lnTo>
                    <a:pt x="17" y="19"/>
                  </a:lnTo>
                  <a:lnTo>
                    <a:pt x="14" y="17"/>
                  </a:lnTo>
                  <a:lnTo>
                    <a:pt x="10" y="17"/>
                  </a:lnTo>
                  <a:lnTo>
                    <a:pt x="3" y="17"/>
                  </a:lnTo>
                  <a:lnTo>
                    <a:pt x="0" y="14"/>
                  </a:lnTo>
                  <a:lnTo>
                    <a:pt x="7" y="10"/>
                  </a:lnTo>
                  <a:lnTo>
                    <a:pt x="17" y="5"/>
                  </a:lnTo>
                  <a:lnTo>
                    <a:pt x="24" y="5"/>
                  </a:lnTo>
                  <a:lnTo>
                    <a:pt x="31"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16" name="Freeform 268"/>
            <p:cNvSpPr>
              <a:spLocks/>
            </p:cNvSpPr>
            <p:nvPr/>
          </p:nvSpPr>
          <p:spPr bwMode="auto">
            <a:xfrm>
              <a:off x="4432" y="1759"/>
              <a:ext cx="20" cy="7"/>
            </a:xfrm>
            <a:custGeom>
              <a:avLst/>
              <a:gdLst>
                <a:gd name="T0" fmla="*/ 20 w 20"/>
                <a:gd name="T1" fmla="*/ 0 h 7"/>
                <a:gd name="T2" fmla="*/ 20 w 20"/>
                <a:gd name="T3" fmla="*/ 2 h 7"/>
                <a:gd name="T4" fmla="*/ 18 w 20"/>
                <a:gd name="T5" fmla="*/ 4 h 7"/>
                <a:gd name="T6" fmla="*/ 13 w 20"/>
                <a:gd name="T7" fmla="*/ 4 h 7"/>
                <a:gd name="T8" fmla="*/ 9 w 20"/>
                <a:gd name="T9" fmla="*/ 7 h 7"/>
                <a:gd name="T10" fmla="*/ 2 w 20"/>
                <a:gd name="T11" fmla="*/ 7 h 7"/>
                <a:gd name="T12" fmla="*/ 0 w 20"/>
                <a:gd name="T13" fmla="*/ 7 h 7"/>
                <a:gd name="T14" fmla="*/ 2 w 20"/>
                <a:gd name="T15" fmla="*/ 2 h 7"/>
                <a:gd name="T16" fmla="*/ 4 w 20"/>
                <a:gd name="T17" fmla="*/ 0 h 7"/>
                <a:gd name="T18" fmla="*/ 4 w 20"/>
                <a:gd name="T19" fmla="*/ 0 h 7"/>
                <a:gd name="T20" fmla="*/ 7 w 20"/>
                <a:gd name="T21" fmla="*/ 0 h 7"/>
                <a:gd name="T22" fmla="*/ 20 w 20"/>
                <a:gd name="T23" fmla="*/ 0 h 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
                <a:gd name="T37" fmla="*/ 0 h 7"/>
                <a:gd name="T38" fmla="*/ 20 w 20"/>
                <a:gd name="T39" fmla="*/ 7 h 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 h="7">
                  <a:moveTo>
                    <a:pt x="20" y="0"/>
                  </a:moveTo>
                  <a:lnTo>
                    <a:pt x="20" y="2"/>
                  </a:lnTo>
                  <a:lnTo>
                    <a:pt x="18" y="4"/>
                  </a:lnTo>
                  <a:lnTo>
                    <a:pt x="13" y="4"/>
                  </a:lnTo>
                  <a:lnTo>
                    <a:pt x="9" y="7"/>
                  </a:lnTo>
                  <a:lnTo>
                    <a:pt x="2" y="7"/>
                  </a:lnTo>
                  <a:lnTo>
                    <a:pt x="0" y="7"/>
                  </a:lnTo>
                  <a:lnTo>
                    <a:pt x="2" y="2"/>
                  </a:lnTo>
                  <a:lnTo>
                    <a:pt x="4" y="0"/>
                  </a:lnTo>
                  <a:lnTo>
                    <a:pt x="7" y="0"/>
                  </a:lnTo>
                  <a:lnTo>
                    <a:pt x="20"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17" name="Freeform 269"/>
            <p:cNvSpPr>
              <a:spLocks/>
            </p:cNvSpPr>
            <p:nvPr/>
          </p:nvSpPr>
          <p:spPr bwMode="auto">
            <a:xfrm>
              <a:off x="4355" y="1770"/>
              <a:ext cx="30" cy="12"/>
            </a:xfrm>
            <a:custGeom>
              <a:avLst/>
              <a:gdLst>
                <a:gd name="T0" fmla="*/ 28 w 30"/>
                <a:gd name="T1" fmla="*/ 5 h 12"/>
                <a:gd name="T2" fmla="*/ 30 w 30"/>
                <a:gd name="T3" fmla="*/ 2 h 12"/>
                <a:gd name="T4" fmla="*/ 28 w 30"/>
                <a:gd name="T5" fmla="*/ 7 h 12"/>
                <a:gd name="T6" fmla="*/ 25 w 30"/>
                <a:gd name="T7" fmla="*/ 12 h 12"/>
                <a:gd name="T8" fmla="*/ 14 w 30"/>
                <a:gd name="T9" fmla="*/ 9 h 12"/>
                <a:gd name="T10" fmla="*/ 0 w 30"/>
                <a:gd name="T11" fmla="*/ 5 h 12"/>
                <a:gd name="T12" fmla="*/ 2 w 30"/>
                <a:gd name="T13" fmla="*/ 0 h 12"/>
                <a:gd name="T14" fmla="*/ 9 w 30"/>
                <a:gd name="T15" fmla="*/ 2 h 12"/>
                <a:gd name="T16" fmla="*/ 14 w 30"/>
                <a:gd name="T17" fmla="*/ 2 h 12"/>
                <a:gd name="T18" fmla="*/ 21 w 30"/>
                <a:gd name="T19" fmla="*/ 2 h 12"/>
                <a:gd name="T20" fmla="*/ 28 w 30"/>
                <a:gd name="T21" fmla="*/ 5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
                <a:gd name="T34" fmla="*/ 0 h 12"/>
                <a:gd name="T35" fmla="*/ 30 w 30"/>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 h="12">
                  <a:moveTo>
                    <a:pt x="28" y="5"/>
                  </a:moveTo>
                  <a:lnTo>
                    <a:pt x="30" y="2"/>
                  </a:lnTo>
                  <a:lnTo>
                    <a:pt x="28" y="7"/>
                  </a:lnTo>
                  <a:lnTo>
                    <a:pt x="25" y="12"/>
                  </a:lnTo>
                  <a:lnTo>
                    <a:pt x="14" y="9"/>
                  </a:lnTo>
                  <a:lnTo>
                    <a:pt x="0" y="5"/>
                  </a:lnTo>
                  <a:lnTo>
                    <a:pt x="2" y="0"/>
                  </a:lnTo>
                  <a:lnTo>
                    <a:pt x="9" y="2"/>
                  </a:lnTo>
                  <a:lnTo>
                    <a:pt x="14" y="2"/>
                  </a:lnTo>
                  <a:lnTo>
                    <a:pt x="21" y="2"/>
                  </a:lnTo>
                  <a:lnTo>
                    <a:pt x="28" y="5"/>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18" name="Freeform 270"/>
            <p:cNvSpPr>
              <a:spLocks/>
            </p:cNvSpPr>
            <p:nvPr/>
          </p:nvSpPr>
          <p:spPr bwMode="auto">
            <a:xfrm>
              <a:off x="4425" y="1770"/>
              <a:ext cx="25" cy="7"/>
            </a:xfrm>
            <a:custGeom>
              <a:avLst/>
              <a:gdLst>
                <a:gd name="T0" fmla="*/ 25 w 25"/>
                <a:gd name="T1" fmla="*/ 0 h 7"/>
                <a:gd name="T2" fmla="*/ 25 w 25"/>
                <a:gd name="T3" fmla="*/ 2 h 7"/>
                <a:gd name="T4" fmla="*/ 20 w 25"/>
                <a:gd name="T5" fmla="*/ 5 h 7"/>
                <a:gd name="T6" fmla="*/ 16 w 25"/>
                <a:gd name="T7" fmla="*/ 7 h 7"/>
                <a:gd name="T8" fmla="*/ 9 w 25"/>
                <a:gd name="T9" fmla="*/ 7 h 7"/>
                <a:gd name="T10" fmla="*/ 4 w 25"/>
                <a:gd name="T11" fmla="*/ 7 h 7"/>
                <a:gd name="T12" fmla="*/ 0 w 25"/>
                <a:gd name="T13" fmla="*/ 7 h 7"/>
                <a:gd name="T14" fmla="*/ 2 w 25"/>
                <a:gd name="T15" fmla="*/ 2 h 7"/>
                <a:gd name="T16" fmla="*/ 4 w 25"/>
                <a:gd name="T17" fmla="*/ 0 h 7"/>
                <a:gd name="T18" fmla="*/ 7 w 25"/>
                <a:gd name="T19" fmla="*/ 0 h 7"/>
                <a:gd name="T20" fmla="*/ 11 w 25"/>
                <a:gd name="T21" fmla="*/ 2 h 7"/>
                <a:gd name="T22" fmla="*/ 14 w 25"/>
                <a:gd name="T23" fmla="*/ 0 h 7"/>
                <a:gd name="T24" fmla="*/ 23 w 25"/>
                <a:gd name="T25" fmla="*/ 0 h 7"/>
                <a:gd name="T26" fmla="*/ 25 w 25"/>
                <a:gd name="T27" fmla="*/ 0 h 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5"/>
                <a:gd name="T43" fmla="*/ 0 h 7"/>
                <a:gd name="T44" fmla="*/ 25 w 25"/>
                <a:gd name="T45" fmla="*/ 7 h 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5" h="7">
                  <a:moveTo>
                    <a:pt x="25" y="0"/>
                  </a:moveTo>
                  <a:lnTo>
                    <a:pt x="25" y="2"/>
                  </a:lnTo>
                  <a:lnTo>
                    <a:pt x="20" y="5"/>
                  </a:lnTo>
                  <a:lnTo>
                    <a:pt x="16" y="7"/>
                  </a:lnTo>
                  <a:lnTo>
                    <a:pt x="9" y="7"/>
                  </a:lnTo>
                  <a:lnTo>
                    <a:pt x="4" y="7"/>
                  </a:lnTo>
                  <a:lnTo>
                    <a:pt x="0" y="7"/>
                  </a:lnTo>
                  <a:lnTo>
                    <a:pt x="2" y="2"/>
                  </a:lnTo>
                  <a:lnTo>
                    <a:pt x="4" y="0"/>
                  </a:lnTo>
                  <a:lnTo>
                    <a:pt x="7" y="0"/>
                  </a:lnTo>
                  <a:lnTo>
                    <a:pt x="11" y="2"/>
                  </a:lnTo>
                  <a:lnTo>
                    <a:pt x="14" y="0"/>
                  </a:lnTo>
                  <a:lnTo>
                    <a:pt x="23" y="0"/>
                  </a:lnTo>
                  <a:lnTo>
                    <a:pt x="25"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19" name="Freeform 271"/>
            <p:cNvSpPr>
              <a:spLocks/>
            </p:cNvSpPr>
            <p:nvPr/>
          </p:nvSpPr>
          <p:spPr bwMode="auto">
            <a:xfrm>
              <a:off x="4355" y="1782"/>
              <a:ext cx="23" cy="9"/>
            </a:xfrm>
            <a:custGeom>
              <a:avLst/>
              <a:gdLst>
                <a:gd name="T0" fmla="*/ 18 w 23"/>
                <a:gd name="T1" fmla="*/ 4 h 9"/>
                <a:gd name="T2" fmla="*/ 21 w 23"/>
                <a:gd name="T3" fmla="*/ 7 h 9"/>
                <a:gd name="T4" fmla="*/ 23 w 23"/>
                <a:gd name="T5" fmla="*/ 7 h 9"/>
                <a:gd name="T6" fmla="*/ 18 w 23"/>
                <a:gd name="T7" fmla="*/ 9 h 9"/>
                <a:gd name="T8" fmla="*/ 11 w 23"/>
                <a:gd name="T9" fmla="*/ 7 h 9"/>
                <a:gd name="T10" fmla="*/ 0 w 23"/>
                <a:gd name="T11" fmla="*/ 2 h 9"/>
                <a:gd name="T12" fmla="*/ 2 w 23"/>
                <a:gd name="T13" fmla="*/ 0 h 9"/>
                <a:gd name="T14" fmla="*/ 4 w 23"/>
                <a:gd name="T15" fmla="*/ 0 h 9"/>
                <a:gd name="T16" fmla="*/ 14 w 23"/>
                <a:gd name="T17" fmla="*/ 2 h 9"/>
                <a:gd name="T18" fmla="*/ 18 w 23"/>
                <a:gd name="T19" fmla="*/ 4 h 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9"/>
                <a:gd name="T32" fmla="*/ 23 w 23"/>
                <a:gd name="T33" fmla="*/ 9 h 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9">
                  <a:moveTo>
                    <a:pt x="18" y="4"/>
                  </a:moveTo>
                  <a:lnTo>
                    <a:pt x="21" y="7"/>
                  </a:lnTo>
                  <a:lnTo>
                    <a:pt x="23" y="7"/>
                  </a:lnTo>
                  <a:lnTo>
                    <a:pt x="18" y="9"/>
                  </a:lnTo>
                  <a:lnTo>
                    <a:pt x="11" y="7"/>
                  </a:lnTo>
                  <a:lnTo>
                    <a:pt x="0" y="2"/>
                  </a:lnTo>
                  <a:lnTo>
                    <a:pt x="2" y="0"/>
                  </a:lnTo>
                  <a:lnTo>
                    <a:pt x="4" y="0"/>
                  </a:lnTo>
                  <a:lnTo>
                    <a:pt x="14" y="2"/>
                  </a:lnTo>
                  <a:lnTo>
                    <a:pt x="18" y="4"/>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20" name="Freeform 272"/>
            <p:cNvSpPr>
              <a:spLocks/>
            </p:cNvSpPr>
            <p:nvPr/>
          </p:nvSpPr>
          <p:spPr bwMode="auto">
            <a:xfrm>
              <a:off x="4348" y="1789"/>
              <a:ext cx="30" cy="14"/>
            </a:xfrm>
            <a:custGeom>
              <a:avLst/>
              <a:gdLst>
                <a:gd name="T0" fmla="*/ 16 w 30"/>
                <a:gd name="T1" fmla="*/ 4 h 14"/>
                <a:gd name="T2" fmla="*/ 23 w 30"/>
                <a:gd name="T3" fmla="*/ 7 h 14"/>
                <a:gd name="T4" fmla="*/ 30 w 30"/>
                <a:gd name="T5" fmla="*/ 7 h 14"/>
                <a:gd name="T6" fmla="*/ 28 w 30"/>
                <a:gd name="T7" fmla="*/ 11 h 14"/>
                <a:gd name="T8" fmla="*/ 23 w 30"/>
                <a:gd name="T9" fmla="*/ 14 h 14"/>
                <a:gd name="T10" fmla="*/ 2 w 30"/>
                <a:gd name="T11" fmla="*/ 7 h 14"/>
                <a:gd name="T12" fmla="*/ 2 w 30"/>
                <a:gd name="T13" fmla="*/ 4 h 14"/>
                <a:gd name="T14" fmla="*/ 0 w 30"/>
                <a:gd name="T15" fmla="*/ 4 h 14"/>
                <a:gd name="T16" fmla="*/ 2 w 30"/>
                <a:gd name="T17" fmla="*/ 4 h 14"/>
                <a:gd name="T18" fmla="*/ 4 w 30"/>
                <a:gd name="T19" fmla="*/ 2 h 14"/>
                <a:gd name="T20" fmla="*/ 4 w 30"/>
                <a:gd name="T21" fmla="*/ 0 h 14"/>
                <a:gd name="T22" fmla="*/ 11 w 30"/>
                <a:gd name="T23" fmla="*/ 2 h 14"/>
                <a:gd name="T24" fmla="*/ 16 w 30"/>
                <a:gd name="T25" fmla="*/ 4 h 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14"/>
                <a:gd name="T41" fmla="*/ 30 w 30"/>
                <a:gd name="T42" fmla="*/ 14 h 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14">
                  <a:moveTo>
                    <a:pt x="16" y="4"/>
                  </a:moveTo>
                  <a:lnTo>
                    <a:pt x="23" y="7"/>
                  </a:lnTo>
                  <a:lnTo>
                    <a:pt x="30" y="7"/>
                  </a:lnTo>
                  <a:lnTo>
                    <a:pt x="28" y="11"/>
                  </a:lnTo>
                  <a:lnTo>
                    <a:pt x="23" y="14"/>
                  </a:lnTo>
                  <a:lnTo>
                    <a:pt x="2" y="7"/>
                  </a:lnTo>
                  <a:lnTo>
                    <a:pt x="2" y="4"/>
                  </a:lnTo>
                  <a:lnTo>
                    <a:pt x="0" y="4"/>
                  </a:lnTo>
                  <a:lnTo>
                    <a:pt x="2" y="4"/>
                  </a:lnTo>
                  <a:lnTo>
                    <a:pt x="4" y="2"/>
                  </a:lnTo>
                  <a:lnTo>
                    <a:pt x="4" y="0"/>
                  </a:lnTo>
                  <a:lnTo>
                    <a:pt x="11" y="2"/>
                  </a:lnTo>
                  <a:lnTo>
                    <a:pt x="16" y="4"/>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48433" name="Rectangle 273"/>
          <p:cNvSpPr>
            <a:spLocks noChangeArrowheads="1"/>
          </p:cNvSpPr>
          <p:nvPr/>
        </p:nvSpPr>
        <p:spPr bwMode="auto">
          <a:xfrm>
            <a:off x="384175" y="2782888"/>
            <a:ext cx="936625" cy="865187"/>
          </a:xfrm>
          <a:prstGeom prst="rect">
            <a:avLst/>
          </a:prstGeom>
          <a:gradFill rotWithShape="1">
            <a:gsLst>
              <a:gs pos="0">
                <a:srgbClr val="99CCFF"/>
              </a:gs>
              <a:gs pos="100000">
                <a:srgbClr val="E3F1FF"/>
              </a:gs>
            </a:gsLst>
            <a:lin ang="5400000" scaled="1"/>
          </a:gradFill>
          <a:ln w="38100" algn="ctr">
            <a:solidFill>
              <a:srgbClr val="3366FF"/>
            </a:solidFill>
            <a:miter lim="800000"/>
            <a:headEnd/>
            <a:tailEnd/>
          </a:ln>
        </p:spPr>
        <p:txBody>
          <a:bodyPr anchor="ctr"/>
          <a:lstStyle/>
          <a:p>
            <a:pPr algn="ctr" eaLnBrk="0" hangingPunct="0"/>
            <a:r>
              <a:rPr lang="zh-CN" altLang="en-US" sz="1400">
                <a:solidFill>
                  <a:srgbClr val="000000"/>
                </a:solidFill>
                <a:latin typeface="Verdana" pitchFamily="34" charset="0"/>
              </a:rPr>
              <a:t>风险分析</a:t>
            </a:r>
            <a:endParaRPr lang="en-US" altLang="zh-CN" sz="1400">
              <a:solidFill>
                <a:srgbClr val="000000"/>
              </a:solidFill>
              <a:latin typeface="Verdana" pitchFamily="34" charset="0"/>
            </a:endParaRPr>
          </a:p>
        </p:txBody>
      </p:sp>
      <p:sp>
        <p:nvSpPr>
          <p:cNvPr id="348434" name="AutoShape 274"/>
          <p:cNvSpPr>
            <a:spLocks noChangeArrowheads="1"/>
          </p:cNvSpPr>
          <p:nvPr/>
        </p:nvSpPr>
        <p:spPr bwMode="auto">
          <a:xfrm rot="-5400000">
            <a:off x="-135731" y="4206081"/>
            <a:ext cx="1366838" cy="250825"/>
          </a:xfrm>
          <a:prstGeom prst="notchedRightArrow">
            <a:avLst>
              <a:gd name="adj1" fmla="val 50000"/>
              <a:gd name="adj2" fmla="val 136234"/>
            </a:avLst>
          </a:prstGeom>
          <a:gradFill rotWithShape="1">
            <a:gsLst>
              <a:gs pos="0">
                <a:srgbClr val="99CCFF"/>
              </a:gs>
              <a:gs pos="100000">
                <a:srgbClr val="E3F1FF"/>
              </a:gs>
            </a:gsLst>
            <a:lin ang="5400000" scaled="1"/>
          </a:gradFill>
          <a:ln w="38100" algn="ctr">
            <a:solidFill>
              <a:srgbClr val="3366FF"/>
            </a:solidFill>
            <a:miter lim="800000"/>
            <a:headEnd/>
            <a:tailEnd/>
          </a:ln>
        </p:spPr>
        <p:txBody>
          <a:bodyPr anchor="ctr"/>
          <a:lstStyle/>
          <a:p>
            <a:endParaRPr lang="zh-CN" altLang="en-US"/>
          </a:p>
        </p:txBody>
      </p:sp>
      <p:sp>
        <p:nvSpPr>
          <p:cNvPr id="348435" name="Text Box 275"/>
          <p:cNvSpPr txBox="1">
            <a:spLocks noChangeArrowheads="1"/>
          </p:cNvSpPr>
          <p:nvPr/>
        </p:nvSpPr>
        <p:spPr bwMode="auto">
          <a:xfrm>
            <a:off x="673099" y="3790950"/>
            <a:ext cx="100806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Tx/>
              <a:buChar char="•"/>
            </a:pPr>
            <a:r>
              <a:rPr lang="zh-CN" altLang="en-US" sz="1200" b="1">
                <a:solidFill>
                  <a:srgbClr val="000000"/>
                </a:solidFill>
              </a:rPr>
              <a:t>标识资产</a:t>
            </a:r>
          </a:p>
          <a:p>
            <a:pPr eaLnBrk="1" hangingPunct="1">
              <a:buFontTx/>
              <a:buChar char="•"/>
            </a:pPr>
            <a:r>
              <a:rPr lang="zh-CN" altLang="en-US" sz="1200" b="1">
                <a:solidFill>
                  <a:srgbClr val="000000"/>
                </a:solidFill>
              </a:rPr>
              <a:t>标识威胁</a:t>
            </a:r>
          </a:p>
          <a:p>
            <a:pPr eaLnBrk="1" hangingPunct="1">
              <a:buFontTx/>
              <a:buChar char="•"/>
            </a:pPr>
            <a:r>
              <a:rPr lang="zh-CN" altLang="en-US" sz="1200" b="1">
                <a:solidFill>
                  <a:srgbClr val="000000"/>
                </a:solidFill>
              </a:rPr>
              <a:t>标识脆弱性</a:t>
            </a:r>
          </a:p>
          <a:p>
            <a:pPr eaLnBrk="1" hangingPunct="1">
              <a:buFontTx/>
              <a:buChar char="•"/>
            </a:pPr>
            <a:r>
              <a:rPr lang="zh-CN" altLang="en-US" sz="1200" b="1">
                <a:solidFill>
                  <a:srgbClr val="000000"/>
                </a:solidFill>
              </a:rPr>
              <a:t>标识现有控制</a:t>
            </a:r>
            <a:endParaRPr lang="en-US" altLang="zh-CN" sz="1200" b="1">
              <a:solidFill>
                <a:srgbClr val="000000"/>
              </a:solidFill>
            </a:endParaRPr>
          </a:p>
          <a:p>
            <a:pPr eaLnBrk="1" hangingPunct="1">
              <a:buFontTx/>
              <a:buChar char="•"/>
            </a:pPr>
            <a:r>
              <a:rPr lang="zh-CN" altLang="en-US" sz="1200" b="1">
                <a:solidFill>
                  <a:srgbClr val="000000"/>
                </a:solidFill>
              </a:rPr>
              <a:t>分析风险</a:t>
            </a:r>
            <a:endParaRPr lang="en-US" altLang="zh-CN" sz="1200" b="1">
              <a:solidFill>
                <a:srgbClr val="000000"/>
              </a:solidFill>
            </a:endParaRPr>
          </a:p>
        </p:txBody>
      </p:sp>
      <p:sp>
        <p:nvSpPr>
          <p:cNvPr id="83996" name="AutoShape 276"/>
          <p:cNvSpPr>
            <a:spLocks/>
          </p:cNvSpPr>
          <p:nvPr/>
        </p:nvSpPr>
        <p:spPr bwMode="auto">
          <a:xfrm rot="-5400000">
            <a:off x="2168525" y="3540124"/>
            <a:ext cx="144463" cy="3522663"/>
          </a:xfrm>
          <a:prstGeom prst="leftBrace">
            <a:avLst>
              <a:gd name="adj1" fmla="val 130223"/>
              <a:gd name="adj2" fmla="val 50000"/>
            </a:avLst>
          </a:prstGeom>
          <a:noFill/>
          <a:ln w="38100">
            <a:solidFill>
              <a:srgbClr val="33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48437" name="Text Box 277"/>
          <p:cNvSpPr txBox="1">
            <a:spLocks noChangeArrowheads="1"/>
          </p:cNvSpPr>
          <p:nvPr/>
        </p:nvSpPr>
        <p:spPr bwMode="auto">
          <a:xfrm>
            <a:off x="1476375" y="5481228"/>
            <a:ext cx="1816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1200" b="1" dirty="0">
                <a:solidFill>
                  <a:srgbClr val="000000"/>
                </a:solidFill>
              </a:rPr>
              <a:t>灾难恢复需求分析</a:t>
            </a:r>
            <a:endParaRPr lang="en-US" altLang="zh-CN" sz="1200" b="1" dirty="0">
              <a:solidFill>
                <a:srgbClr val="000000"/>
              </a:solidFill>
            </a:endParaRPr>
          </a:p>
        </p:txBody>
      </p:sp>
      <p:sp>
        <p:nvSpPr>
          <p:cNvPr id="83998" name="AutoShape 278"/>
          <p:cNvSpPr>
            <a:spLocks/>
          </p:cNvSpPr>
          <p:nvPr/>
        </p:nvSpPr>
        <p:spPr bwMode="auto">
          <a:xfrm rot="-5400000">
            <a:off x="5072063" y="4733925"/>
            <a:ext cx="71438" cy="1062037"/>
          </a:xfrm>
          <a:prstGeom prst="leftBrace">
            <a:avLst>
              <a:gd name="adj1" fmla="val 123888"/>
              <a:gd name="adj2" fmla="val 50000"/>
            </a:avLst>
          </a:prstGeom>
          <a:noFill/>
          <a:ln w="38100">
            <a:solidFill>
              <a:srgbClr val="33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48439" name="Text Box 279"/>
          <p:cNvSpPr txBox="1">
            <a:spLocks noChangeArrowheads="1"/>
          </p:cNvSpPr>
          <p:nvPr/>
        </p:nvSpPr>
        <p:spPr bwMode="auto">
          <a:xfrm>
            <a:off x="4508500" y="5367338"/>
            <a:ext cx="1130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1200" b="1">
                <a:solidFill>
                  <a:srgbClr val="000000"/>
                </a:solidFill>
              </a:rPr>
              <a:t>灾难恢复策略制定</a:t>
            </a:r>
            <a:endParaRPr lang="en-US" altLang="zh-CN" sz="1200" b="1">
              <a:solidFill>
                <a:srgbClr val="000000"/>
              </a:solidFill>
            </a:endParaRPr>
          </a:p>
        </p:txBody>
      </p:sp>
      <p:sp>
        <p:nvSpPr>
          <p:cNvPr id="84000" name="AutoShape 280"/>
          <p:cNvSpPr>
            <a:spLocks/>
          </p:cNvSpPr>
          <p:nvPr/>
        </p:nvSpPr>
        <p:spPr bwMode="auto">
          <a:xfrm rot="-5400000">
            <a:off x="6266657" y="4831556"/>
            <a:ext cx="144462" cy="930275"/>
          </a:xfrm>
          <a:prstGeom prst="leftBrace">
            <a:avLst>
              <a:gd name="adj1" fmla="val 53663"/>
              <a:gd name="adj2" fmla="val 50000"/>
            </a:avLst>
          </a:prstGeom>
          <a:noFill/>
          <a:ln w="38100">
            <a:solidFill>
              <a:srgbClr val="33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48441" name="Text Box 281"/>
          <p:cNvSpPr txBox="1">
            <a:spLocks noChangeArrowheads="1"/>
          </p:cNvSpPr>
          <p:nvPr/>
        </p:nvSpPr>
        <p:spPr bwMode="auto">
          <a:xfrm>
            <a:off x="7319330" y="5367338"/>
            <a:ext cx="12131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1200" b="1">
                <a:solidFill>
                  <a:srgbClr val="000000"/>
                </a:solidFill>
              </a:rPr>
              <a:t>灾难恢复预案制定和管理</a:t>
            </a:r>
            <a:endParaRPr lang="en-US" altLang="zh-CN" sz="1200" b="1">
              <a:solidFill>
                <a:srgbClr val="000000"/>
              </a:solidFill>
            </a:endParaRPr>
          </a:p>
        </p:txBody>
      </p:sp>
      <p:sp>
        <p:nvSpPr>
          <p:cNvPr id="348442" name="Text Box 282"/>
          <p:cNvSpPr txBox="1">
            <a:spLocks noChangeArrowheads="1"/>
          </p:cNvSpPr>
          <p:nvPr/>
        </p:nvSpPr>
        <p:spPr bwMode="auto">
          <a:xfrm>
            <a:off x="5805488" y="5373688"/>
            <a:ext cx="1130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1200" b="1">
                <a:solidFill>
                  <a:srgbClr val="000000"/>
                </a:solidFill>
              </a:rPr>
              <a:t>灾难恢复策略实现</a:t>
            </a:r>
          </a:p>
        </p:txBody>
      </p:sp>
      <p:sp>
        <p:nvSpPr>
          <p:cNvPr id="84003" name="AutoShape 283"/>
          <p:cNvSpPr>
            <a:spLocks/>
          </p:cNvSpPr>
          <p:nvPr/>
        </p:nvSpPr>
        <p:spPr bwMode="auto">
          <a:xfrm rot="-5400000">
            <a:off x="7827170" y="4831556"/>
            <a:ext cx="144462" cy="930275"/>
          </a:xfrm>
          <a:prstGeom prst="leftBrace">
            <a:avLst>
              <a:gd name="adj1" fmla="val 53663"/>
              <a:gd name="adj2" fmla="val 50000"/>
            </a:avLst>
          </a:prstGeom>
          <a:noFill/>
          <a:ln w="38100">
            <a:solidFill>
              <a:srgbClr val="33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48444" name="Rectangle 284"/>
          <p:cNvSpPr>
            <a:spLocks noChangeArrowheads="1"/>
          </p:cNvSpPr>
          <p:nvPr/>
        </p:nvSpPr>
        <p:spPr bwMode="auto">
          <a:xfrm>
            <a:off x="3097213" y="2852738"/>
            <a:ext cx="936625" cy="865187"/>
          </a:xfrm>
          <a:prstGeom prst="rect">
            <a:avLst/>
          </a:prstGeom>
          <a:gradFill rotWithShape="1">
            <a:gsLst>
              <a:gs pos="0">
                <a:srgbClr val="99CCFF"/>
              </a:gs>
              <a:gs pos="100000">
                <a:srgbClr val="E3F1FF"/>
              </a:gs>
            </a:gsLst>
            <a:lin ang="5400000" scaled="1"/>
          </a:gradFill>
          <a:ln w="38100" algn="ctr">
            <a:solidFill>
              <a:srgbClr val="3366FF"/>
            </a:solidFill>
            <a:miter lim="800000"/>
            <a:headEnd/>
            <a:tailEnd/>
          </a:ln>
        </p:spPr>
        <p:txBody>
          <a:bodyPr anchor="ctr"/>
          <a:lstStyle/>
          <a:p>
            <a:pPr algn="ctr" eaLnBrk="0" hangingPunct="0"/>
            <a:r>
              <a:rPr lang="zh-CN" altLang="en-US" sz="1400">
                <a:solidFill>
                  <a:srgbClr val="000000"/>
                </a:solidFill>
                <a:latin typeface="Verdana" pitchFamily="34" charset="0"/>
              </a:rPr>
              <a:t>确定灾难恢复目标</a:t>
            </a:r>
            <a:endParaRPr lang="en-US" altLang="zh-CN" sz="1400">
              <a:solidFill>
                <a:srgbClr val="000000"/>
              </a:solidFill>
              <a:latin typeface="Verdana" pitchFamily="34" charset="0"/>
            </a:endParaRPr>
          </a:p>
        </p:txBody>
      </p:sp>
      <p:sp>
        <p:nvSpPr>
          <p:cNvPr id="348445" name="AutoShape 285"/>
          <p:cNvSpPr>
            <a:spLocks noChangeArrowheads="1"/>
          </p:cNvSpPr>
          <p:nvPr/>
        </p:nvSpPr>
        <p:spPr bwMode="auto">
          <a:xfrm>
            <a:off x="2665413" y="3141663"/>
            <a:ext cx="431800" cy="215900"/>
          </a:xfrm>
          <a:prstGeom prst="rightArrow">
            <a:avLst>
              <a:gd name="adj1" fmla="val 50000"/>
              <a:gd name="adj2" fmla="val 50000"/>
            </a:avLst>
          </a:prstGeom>
          <a:gradFill rotWithShape="1">
            <a:gsLst>
              <a:gs pos="0">
                <a:srgbClr val="99CCFF"/>
              </a:gs>
              <a:gs pos="100000">
                <a:srgbClr val="E3F1FF"/>
              </a:gs>
            </a:gsLst>
            <a:lin ang="5400000" scaled="1"/>
          </a:gradFill>
          <a:ln w="38100" algn="ctr">
            <a:solidFill>
              <a:srgbClr val="3366FF"/>
            </a:solidFill>
            <a:miter lim="800000"/>
            <a:headEnd/>
            <a:tailEnd/>
          </a:ln>
        </p:spPr>
        <p:txBody>
          <a:bodyPr anchor="ctr"/>
          <a:lstStyle/>
          <a:p>
            <a:endParaRPr lang="zh-CN" altLang="en-US"/>
          </a:p>
        </p:txBody>
      </p:sp>
      <p:sp>
        <p:nvSpPr>
          <p:cNvPr id="348446" name="AutoShape 286"/>
          <p:cNvSpPr>
            <a:spLocks noChangeArrowheads="1"/>
          </p:cNvSpPr>
          <p:nvPr/>
        </p:nvSpPr>
        <p:spPr bwMode="auto">
          <a:xfrm rot="-5400000">
            <a:off x="2405857" y="4275931"/>
            <a:ext cx="1366838" cy="250825"/>
          </a:xfrm>
          <a:prstGeom prst="notchedRightArrow">
            <a:avLst>
              <a:gd name="adj1" fmla="val 50000"/>
              <a:gd name="adj2" fmla="val 136234"/>
            </a:avLst>
          </a:prstGeom>
          <a:gradFill rotWithShape="1">
            <a:gsLst>
              <a:gs pos="0">
                <a:srgbClr val="99CCFF"/>
              </a:gs>
              <a:gs pos="100000">
                <a:srgbClr val="E3F1FF"/>
              </a:gs>
            </a:gsLst>
            <a:lin ang="5400000" scaled="1"/>
          </a:gradFill>
          <a:ln w="38100" algn="ctr">
            <a:solidFill>
              <a:srgbClr val="3366FF"/>
            </a:solidFill>
            <a:miter lim="800000"/>
            <a:headEnd/>
            <a:tailEnd/>
          </a:ln>
        </p:spPr>
        <p:txBody>
          <a:bodyPr anchor="ctr"/>
          <a:lstStyle/>
          <a:p>
            <a:endParaRPr lang="zh-CN" altLang="en-US"/>
          </a:p>
        </p:txBody>
      </p:sp>
      <p:sp>
        <p:nvSpPr>
          <p:cNvPr id="348447" name="Text Box 287"/>
          <p:cNvSpPr txBox="1">
            <a:spLocks noChangeArrowheads="1"/>
          </p:cNvSpPr>
          <p:nvPr/>
        </p:nvSpPr>
        <p:spPr bwMode="auto">
          <a:xfrm>
            <a:off x="3251200" y="3789040"/>
            <a:ext cx="88423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Tx/>
              <a:buChar char="•"/>
            </a:pPr>
            <a:r>
              <a:rPr lang="zh-CN" altLang="en-US" sz="1200" b="1">
                <a:solidFill>
                  <a:srgbClr val="000000"/>
                </a:solidFill>
              </a:rPr>
              <a:t>确定关键业务及恢复优先顺序</a:t>
            </a:r>
          </a:p>
          <a:p>
            <a:pPr eaLnBrk="1" hangingPunct="1">
              <a:buFontTx/>
              <a:buChar char="•"/>
            </a:pPr>
            <a:r>
              <a:rPr lang="zh-CN" altLang="en-US" sz="1200" b="1">
                <a:solidFill>
                  <a:srgbClr val="000000"/>
                </a:solidFill>
              </a:rPr>
              <a:t>确定</a:t>
            </a:r>
            <a:r>
              <a:rPr lang="en-US" altLang="zh-CN" sz="1200" b="1">
                <a:solidFill>
                  <a:srgbClr val="000000"/>
                </a:solidFill>
              </a:rPr>
              <a:t>RTO/RPO</a:t>
            </a:r>
          </a:p>
        </p:txBody>
      </p:sp>
      <p:sp>
        <p:nvSpPr>
          <p:cNvPr id="290" name="标题 3"/>
          <p:cNvSpPr>
            <a:spLocks noGrp="1"/>
          </p:cNvSpPr>
          <p:nvPr>
            <p:ph type="title"/>
          </p:nvPr>
        </p:nvSpPr>
        <p:spPr/>
        <p:txBody>
          <a:bodyPr/>
          <a:lstStyle/>
          <a:p>
            <a:r>
              <a:rPr lang="zh-CN" altLang="en-US" dirty="0"/>
              <a:t>灾难恢复规划的管理过程</a:t>
            </a:r>
          </a:p>
        </p:txBody>
      </p:sp>
      <p:sp>
        <p:nvSpPr>
          <p:cNvPr id="2" name="内容占位符 1"/>
          <p:cNvSpPr>
            <a:spLocks noGrp="1"/>
          </p:cNvSpPr>
          <p:nvPr>
            <p:ph idx="1"/>
          </p:nvPr>
        </p:nvSpPr>
        <p:spPr/>
        <p:txBody>
          <a:bodyPr/>
          <a:lstStyle/>
          <a:p>
            <a:endParaRPr lang="zh-CN" altLang="en-US" dirty="0"/>
          </a:p>
        </p:txBody>
      </p:sp>
      <p:sp>
        <p:nvSpPr>
          <p:cNvPr id="8400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9588B903-D9E2-493A-948A-BB8F11CC7F77}" type="slidenum">
              <a:rPr lang="zh-CN" altLang="en-US" smtClean="0"/>
              <a:pPr eaLnBrk="1" hangingPunct="1"/>
              <a:t>61</a:t>
            </a:fld>
            <a:endParaRPr lang="en-US" altLang="zh-CN"/>
          </a:p>
        </p:txBody>
      </p:sp>
    </p:spTree>
    <p:extLst>
      <p:ext uri="{BB962C8B-B14F-4D97-AF65-F5344CB8AC3E}">
        <p14:creationId xmlns:p14="http://schemas.microsoft.com/office/powerpoint/2010/main" val="4008606490"/>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348437"/>
                                        </p:tgtEl>
                                        <p:attrNameLst>
                                          <p:attrName>style.visibility</p:attrName>
                                        </p:attrNameLst>
                                      </p:cBhvr>
                                      <p:to>
                                        <p:strVal val="visible"/>
                                      </p:to>
                                    </p:set>
                                    <p:animEffect transition="in" filter="box(in)">
                                      <p:cBhvr>
                                        <p:cTn id="7" dur="500"/>
                                        <p:tgtEl>
                                          <p:spTgt spid="348437"/>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348439"/>
                                        </p:tgtEl>
                                        <p:attrNameLst>
                                          <p:attrName>style.visibility</p:attrName>
                                        </p:attrNameLst>
                                      </p:cBhvr>
                                      <p:to>
                                        <p:strVal val="visible"/>
                                      </p:to>
                                    </p:set>
                                    <p:animEffect transition="in" filter="box(in)">
                                      <p:cBhvr>
                                        <p:cTn id="11" dur="500"/>
                                        <p:tgtEl>
                                          <p:spTgt spid="348439"/>
                                        </p:tgtEl>
                                      </p:cBhvr>
                                    </p:animEffect>
                                  </p:childTnLst>
                                </p:cTn>
                              </p:par>
                            </p:childTnLst>
                          </p:cTn>
                        </p:par>
                        <p:par>
                          <p:cTn id="12" fill="hold" nodeType="afterGroup">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348442"/>
                                        </p:tgtEl>
                                        <p:attrNameLst>
                                          <p:attrName>style.visibility</p:attrName>
                                        </p:attrNameLst>
                                      </p:cBhvr>
                                      <p:to>
                                        <p:strVal val="visible"/>
                                      </p:to>
                                    </p:set>
                                    <p:animEffect transition="in" filter="box(in)">
                                      <p:cBhvr>
                                        <p:cTn id="15" dur="500"/>
                                        <p:tgtEl>
                                          <p:spTgt spid="348442"/>
                                        </p:tgtEl>
                                      </p:cBhvr>
                                    </p:animEffect>
                                  </p:childTnLst>
                                </p:cTn>
                              </p:par>
                            </p:childTnLst>
                          </p:cTn>
                        </p:par>
                        <p:par>
                          <p:cTn id="16" fill="hold" nodeType="afterGroup">
                            <p:stCondLst>
                              <p:cond delay="1500"/>
                            </p:stCondLst>
                            <p:childTnLst>
                              <p:par>
                                <p:cTn id="17" presetID="4" presetClass="entr" presetSubtype="16" fill="hold" grpId="0" nodeType="afterEffect">
                                  <p:stCondLst>
                                    <p:cond delay="0"/>
                                  </p:stCondLst>
                                  <p:childTnLst>
                                    <p:set>
                                      <p:cBhvr>
                                        <p:cTn id="18" dur="1" fill="hold">
                                          <p:stCondLst>
                                            <p:cond delay="0"/>
                                          </p:stCondLst>
                                        </p:cTn>
                                        <p:tgtEl>
                                          <p:spTgt spid="348441"/>
                                        </p:tgtEl>
                                        <p:attrNameLst>
                                          <p:attrName>style.visibility</p:attrName>
                                        </p:attrNameLst>
                                      </p:cBhvr>
                                      <p:to>
                                        <p:strVal val="visible"/>
                                      </p:to>
                                    </p:set>
                                    <p:animEffect transition="in" filter="box(in)">
                                      <p:cBhvr>
                                        <p:cTn id="19" dur="500"/>
                                        <p:tgtEl>
                                          <p:spTgt spid="34844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348433"/>
                                        </p:tgtEl>
                                        <p:attrNameLst>
                                          <p:attrName>style.visibility</p:attrName>
                                        </p:attrNameLst>
                                      </p:cBhvr>
                                      <p:to>
                                        <p:strVal val="visible"/>
                                      </p:to>
                                    </p:set>
                                    <p:animEffect transition="in" filter="blinds(horizontal)">
                                      <p:cBhvr>
                                        <p:cTn id="24" dur="500"/>
                                        <p:tgtEl>
                                          <p:spTgt spid="348433"/>
                                        </p:tgtEl>
                                      </p:cBhvr>
                                    </p:animEffect>
                                  </p:childTnLst>
                                </p:cTn>
                              </p:par>
                            </p:childTnLst>
                          </p:cTn>
                        </p:par>
                        <p:par>
                          <p:cTn id="25" fill="hold" nodeType="afterGroup">
                            <p:stCondLst>
                              <p:cond delay="500"/>
                            </p:stCondLst>
                            <p:childTnLst>
                              <p:par>
                                <p:cTn id="26" presetID="2" presetClass="entr" presetSubtype="4" fill="hold" grpId="0" nodeType="afterEffect">
                                  <p:stCondLst>
                                    <p:cond delay="0"/>
                                  </p:stCondLst>
                                  <p:childTnLst>
                                    <p:set>
                                      <p:cBhvr>
                                        <p:cTn id="27" dur="1" fill="hold">
                                          <p:stCondLst>
                                            <p:cond delay="0"/>
                                          </p:stCondLst>
                                        </p:cTn>
                                        <p:tgtEl>
                                          <p:spTgt spid="348434"/>
                                        </p:tgtEl>
                                        <p:attrNameLst>
                                          <p:attrName>style.visibility</p:attrName>
                                        </p:attrNameLst>
                                      </p:cBhvr>
                                      <p:to>
                                        <p:strVal val="visible"/>
                                      </p:to>
                                    </p:set>
                                    <p:anim calcmode="lin" valueType="num">
                                      <p:cBhvr additive="base">
                                        <p:cTn id="28" dur="500" fill="hold"/>
                                        <p:tgtEl>
                                          <p:spTgt spid="348434"/>
                                        </p:tgtEl>
                                        <p:attrNameLst>
                                          <p:attrName>ppt_x</p:attrName>
                                        </p:attrNameLst>
                                      </p:cBhvr>
                                      <p:tavLst>
                                        <p:tav tm="0">
                                          <p:val>
                                            <p:strVal val="#ppt_x"/>
                                          </p:val>
                                        </p:tav>
                                        <p:tav tm="100000">
                                          <p:val>
                                            <p:strVal val="#ppt_x"/>
                                          </p:val>
                                        </p:tav>
                                      </p:tavLst>
                                    </p:anim>
                                    <p:anim calcmode="lin" valueType="num">
                                      <p:cBhvr additive="base">
                                        <p:cTn id="29" dur="500" fill="hold"/>
                                        <p:tgtEl>
                                          <p:spTgt spid="348434"/>
                                        </p:tgtEl>
                                        <p:attrNameLst>
                                          <p:attrName>ppt_y</p:attrName>
                                        </p:attrNameLst>
                                      </p:cBhvr>
                                      <p:tavLst>
                                        <p:tav tm="0">
                                          <p:val>
                                            <p:strVal val="1+#ppt_h/2"/>
                                          </p:val>
                                        </p:tav>
                                        <p:tav tm="100000">
                                          <p:val>
                                            <p:strVal val="#ppt_y"/>
                                          </p:val>
                                        </p:tav>
                                      </p:tavLst>
                                    </p:anim>
                                  </p:childTnLst>
                                </p:cTn>
                              </p:par>
                            </p:childTnLst>
                          </p:cTn>
                        </p:par>
                        <p:par>
                          <p:cTn id="30" fill="hold" nodeType="afterGroup">
                            <p:stCondLst>
                              <p:cond delay="1000"/>
                            </p:stCondLst>
                            <p:childTnLst>
                              <p:par>
                                <p:cTn id="31" presetID="4" presetClass="entr" presetSubtype="16" fill="hold" grpId="0" nodeType="afterEffect">
                                  <p:stCondLst>
                                    <p:cond delay="0"/>
                                  </p:stCondLst>
                                  <p:childTnLst>
                                    <p:set>
                                      <p:cBhvr>
                                        <p:cTn id="32" dur="1" fill="hold">
                                          <p:stCondLst>
                                            <p:cond delay="0"/>
                                          </p:stCondLst>
                                        </p:cTn>
                                        <p:tgtEl>
                                          <p:spTgt spid="348435"/>
                                        </p:tgtEl>
                                        <p:attrNameLst>
                                          <p:attrName>style.visibility</p:attrName>
                                        </p:attrNameLst>
                                      </p:cBhvr>
                                      <p:to>
                                        <p:strVal val="visible"/>
                                      </p:to>
                                    </p:set>
                                    <p:animEffect transition="in" filter="box(in)">
                                      <p:cBhvr>
                                        <p:cTn id="33" dur="500"/>
                                        <p:tgtEl>
                                          <p:spTgt spid="34843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348168"/>
                                        </p:tgtEl>
                                        <p:attrNameLst>
                                          <p:attrName>style.visibility</p:attrName>
                                        </p:attrNameLst>
                                      </p:cBhvr>
                                      <p:to>
                                        <p:strVal val="visible"/>
                                      </p:to>
                                    </p:set>
                                    <p:anim calcmode="lin" valueType="num">
                                      <p:cBhvr additive="base">
                                        <p:cTn id="38" dur="500" fill="hold"/>
                                        <p:tgtEl>
                                          <p:spTgt spid="348168"/>
                                        </p:tgtEl>
                                        <p:attrNameLst>
                                          <p:attrName>ppt_x</p:attrName>
                                        </p:attrNameLst>
                                      </p:cBhvr>
                                      <p:tavLst>
                                        <p:tav tm="0">
                                          <p:val>
                                            <p:strVal val="0-#ppt_w/2"/>
                                          </p:val>
                                        </p:tav>
                                        <p:tav tm="100000">
                                          <p:val>
                                            <p:strVal val="#ppt_x"/>
                                          </p:val>
                                        </p:tav>
                                      </p:tavLst>
                                    </p:anim>
                                    <p:anim calcmode="lin" valueType="num">
                                      <p:cBhvr additive="base">
                                        <p:cTn id="39" dur="500" fill="hold"/>
                                        <p:tgtEl>
                                          <p:spTgt spid="348168"/>
                                        </p:tgtEl>
                                        <p:attrNameLst>
                                          <p:attrName>ppt_y</p:attrName>
                                        </p:attrNameLst>
                                      </p:cBhvr>
                                      <p:tavLst>
                                        <p:tav tm="0">
                                          <p:val>
                                            <p:strVal val="#ppt_y"/>
                                          </p:val>
                                        </p:tav>
                                        <p:tav tm="100000">
                                          <p:val>
                                            <p:strVal val="#ppt_y"/>
                                          </p:val>
                                        </p:tav>
                                      </p:tavLst>
                                    </p:anim>
                                  </p:childTnLst>
                                </p:cTn>
                              </p:par>
                            </p:childTnLst>
                          </p:cTn>
                        </p:par>
                        <p:par>
                          <p:cTn id="40" fill="hold" nodeType="afterGroup">
                            <p:stCondLst>
                              <p:cond delay="500"/>
                            </p:stCondLst>
                            <p:childTnLst>
                              <p:par>
                                <p:cTn id="41" presetID="3" presetClass="entr" presetSubtype="10" fill="hold" grpId="0" nodeType="afterEffect">
                                  <p:stCondLst>
                                    <p:cond delay="0"/>
                                  </p:stCondLst>
                                  <p:childTnLst>
                                    <p:set>
                                      <p:cBhvr>
                                        <p:cTn id="42" dur="1" fill="hold">
                                          <p:stCondLst>
                                            <p:cond delay="0"/>
                                          </p:stCondLst>
                                        </p:cTn>
                                        <p:tgtEl>
                                          <p:spTgt spid="348164"/>
                                        </p:tgtEl>
                                        <p:attrNameLst>
                                          <p:attrName>style.visibility</p:attrName>
                                        </p:attrNameLst>
                                      </p:cBhvr>
                                      <p:to>
                                        <p:strVal val="visible"/>
                                      </p:to>
                                    </p:set>
                                    <p:animEffect transition="in" filter="blinds(horizontal)">
                                      <p:cBhvr>
                                        <p:cTn id="43" dur="500"/>
                                        <p:tgtEl>
                                          <p:spTgt spid="348164"/>
                                        </p:tgtEl>
                                      </p:cBhvr>
                                    </p:animEffect>
                                  </p:childTnLst>
                                </p:cTn>
                              </p:par>
                            </p:childTnLst>
                          </p:cTn>
                        </p:par>
                        <p:par>
                          <p:cTn id="44" fill="hold" nodeType="afterGroup">
                            <p:stCondLst>
                              <p:cond delay="1000"/>
                            </p:stCondLst>
                            <p:childTnLst>
                              <p:par>
                                <p:cTn id="45" presetID="2" presetClass="entr" presetSubtype="4" fill="hold" grpId="0" nodeType="afterEffect">
                                  <p:stCondLst>
                                    <p:cond delay="0"/>
                                  </p:stCondLst>
                                  <p:childTnLst>
                                    <p:set>
                                      <p:cBhvr>
                                        <p:cTn id="46" dur="1" fill="hold">
                                          <p:stCondLst>
                                            <p:cond delay="0"/>
                                          </p:stCondLst>
                                        </p:cTn>
                                        <p:tgtEl>
                                          <p:spTgt spid="348172"/>
                                        </p:tgtEl>
                                        <p:attrNameLst>
                                          <p:attrName>style.visibility</p:attrName>
                                        </p:attrNameLst>
                                      </p:cBhvr>
                                      <p:to>
                                        <p:strVal val="visible"/>
                                      </p:to>
                                    </p:set>
                                    <p:anim calcmode="lin" valueType="num">
                                      <p:cBhvr additive="base">
                                        <p:cTn id="47" dur="500" fill="hold"/>
                                        <p:tgtEl>
                                          <p:spTgt spid="348172"/>
                                        </p:tgtEl>
                                        <p:attrNameLst>
                                          <p:attrName>ppt_x</p:attrName>
                                        </p:attrNameLst>
                                      </p:cBhvr>
                                      <p:tavLst>
                                        <p:tav tm="0">
                                          <p:val>
                                            <p:strVal val="#ppt_x"/>
                                          </p:val>
                                        </p:tav>
                                        <p:tav tm="100000">
                                          <p:val>
                                            <p:strVal val="#ppt_x"/>
                                          </p:val>
                                        </p:tav>
                                      </p:tavLst>
                                    </p:anim>
                                    <p:anim calcmode="lin" valueType="num">
                                      <p:cBhvr additive="base">
                                        <p:cTn id="48" dur="500" fill="hold"/>
                                        <p:tgtEl>
                                          <p:spTgt spid="348172"/>
                                        </p:tgtEl>
                                        <p:attrNameLst>
                                          <p:attrName>ppt_y</p:attrName>
                                        </p:attrNameLst>
                                      </p:cBhvr>
                                      <p:tavLst>
                                        <p:tav tm="0">
                                          <p:val>
                                            <p:strVal val="1+#ppt_h/2"/>
                                          </p:val>
                                        </p:tav>
                                        <p:tav tm="100000">
                                          <p:val>
                                            <p:strVal val="#ppt_y"/>
                                          </p:val>
                                        </p:tav>
                                      </p:tavLst>
                                    </p:anim>
                                  </p:childTnLst>
                                </p:cTn>
                              </p:par>
                            </p:childTnLst>
                          </p:cTn>
                        </p:par>
                        <p:par>
                          <p:cTn id="49" fill="hold" nodeType="afterGroup">
                            <p:stCondLst>
                              <p:cond delay="1500"/>
                            </p:stCondLst>
                            <p:childTnLst>
                              <p:par>
                                <p:cTn id="50" presetID="4" presetClass="entr" presetSubtype="16" fill="hold" grpId="0" nodeType="afterEffect">
                                  <p:stCondLst>
                                    <p:cond delay="0"/>
                                  </p:stCondLst>
                                  <p:childTnLst>
                                    <p:set>
                                      <p:cBhvr>
                                        <p:cTn id="51" dur="1" fill="hold">
                                          <p:stCondLst>
                                            <p:cond delay="0"/>
                                          </p:stCondLst>
                                        </p:cTn>
                                        <p:tgtEl>
                                          <p:spTgt spid="348176"/>
                                        </p:tgtEl>
                                        <p:attrNameLst>
                                          <p:attrName>style.visibility</p:attrName>
                                        </p:attrNameLst>
                                      </p:cBhvr>
                                      <p:to>
                                        <p:strVal val="visible"/>
                                      </p:to>
                                    </p:set>
                                    <p:animEffect transition="in" filter="box(in)">
                                      <p:cBhvr>
                                        <p:cTn id="52" dur="500"/>
                                        <p:tgtEl>
                                          <p:spTgt spid="34817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348445"/>
                                        </p:tgtEl>
                                        <p:attrNameLst>
                                          <p:attrName>style.visibility</p:attrName>
                                        </p:attrNameLst>
                                      </p:cBhvr>
                                      <p:to>
                                        <p:strVal val="visible"/>
                                      </p:to>
                                    </p:set>
                                    <p:anim calcmode="lin" valueType="num">
                                      <p:cBhvr additive="base">
                                        <p:cTn id="57" dur="500" fill="hold"/>
                                        <p:tgtEl>
                                          <p:spTgt spid="348445"/>
                                        </p:tgtEl>
                                        <p:attrNameLst>
                                          <p:attrName>ppt_x</p:attrName>
                                        </p:attrNameLst>
                                      </p:cBhvr>
                                      <p:tavLst>
                                        <p:tav tm="0">
                                          <p:val>
                                            <p:strVal val="0-#ppt_w/2"/>
                                          </p:val>
                                        </p:tav>
                                        <p:tav tm="100000">
                                          <p:val>
                                            <p:strVal val="#ppt_x"/>
                                          </p:val>
                                        </p:tav>
                                      </p:tavLst>
                                    </p:anim>
                                    <p:anim calcmode="lin" valueType="num">
                                      <p:cBhvr additive="base">
                                        <p:cTn id="58" dur="500" fill="hold"/>
                                        <p:tgtEl>
                                          <p:spTgt spid="348445"/>
                                        </p:tgtEl>
                                        <p:attrNameLst>
                                          <p:attrName>ppt_y</p:attrName>
                                        </p:attrNameLst>
                                      </p:cBhvr>
                                      <p:tavLst>
                                        <p:tav tm="0">
                                          <p:val>
                                            <p:strVal val="#ppt_y"/>
                                          </p:val>
                                        </p:tav>
                                        <p:tav tm="100000">
                                          <p:val>
                                            <p:strVal val="#ppt_y"/>
                                          </p:val>
                                        </p:tav>
                                      </p:tavLst>
                                    </p:anim>
                                  </p:childTnLst>
                                </p:cTn>
                              </p:par>
                            </p:childTnLst>
                          </p:cTn>
                        </p:par>
                        <p:par>
                          <p:cTn id="59" fill="hold" nodeType="afterGroup">
                            <p:stCondLst>
                              <p:cond delay="500"/>
                            </p:stCondLst>
                            <p:childTnLst>
                              <p:par>
                                <p:cTn id="60" presetID="3" presetClass="entr" presetSubtype="10" fill="hold" grpId="0" nodeType="afterEffect">
                                  <p:stCondLst>
                                    <p:cond delay="0"/>
                                  </p:stCondLst>
                                  <p:childTnLst>
                                    <p:set>
                                      <p:cBhvr>
                                        <p:cTn id="61" dur="1" fill="hold">
                                          <p:stCondLst>
                                            <p:cond delay="0"/>
                                          </p:stCondLst>
                                        </p:cTn>
                                        <p:tgtEl>
                                          <p:spTgt spid="348444"/>
                                        </p:tgtEl>
                                        <p:attrNameLst>
                                          <p:attrName>style.visibility</p:attrName>
                                        </p:attrNameLst>
                                      </p:cBhvr>
                                      <p:to>
                                        <p:strVal val="visible"/>
                                      </p:to>
                                    </p:set>
                                    <p:animEffect transition="in" filter="blinds(horizontal)">
                                      <p:cBhvr>
                                        <p:cTn id="62" dur="500"/>
                                        <p:tgtEl>
                                          <p:spTgt spid="348444"/>
                                        </p:tgtEl>
                                      </p:cBhvr>
                                    </p:animEffect>
                                  </p:childTnLst>
                                </p:cTn>
                              </p:par>
                            </p:childTnLst>
                          </p:cTn>
                        </p:par>
                        <p:par>
                          <p:cTn id="63" fill="hold" nodeType="afterGroup">
                            <p:stCondLst>
                              <p:cond delay="1000"/>
                            </p:stCondLst>
                            <p:childTnLst>
                              <p:par>
                                <p:cTn id="64" presetID="2" presetClass="entr" presetSubtype="4" fill="hold" grpId="0" nodeType="afterEffect">
                                  <p:stCondLst>
                                    <p:cond delay="0"/>
                                  </p:stCondLst>
                                  <p:childTnLst>
                                    <p:set>
                                      <p:cBhvr>
                                        <p:cTn id="65" dur="1" fill="hold">
                                          <p:stCondLst>
                                            <p:cond delay="0"/>
                                          </p:stCondLst>
                                        </p:cTn>
                                        <p:tgtEl>
                                          <p:spTgt spid="348446"/>
                                        </p:tgtEl>
                                        <p:attrNameLst>
                                          <p:attrName>style.visibility</p:attrName>
                                        </p:attrNameLst>
                                      </p:cBhvr>
                                      <p:to>
                                        <p:strVal val="visible"/>
                                      </p:to>
                                    </p:set>
                                    <p:anim calcmode="lin" valueType="num">
                                      <p:cBhvr additive="base">
                                        <p:cTn id="66" dur="500" fill="hold"/>
                                        <p:tgtEl>
                                          <p:spTgt spid="348446"/>
                                        </p:tgtEl>
                                        <p:attrNameLst>
                                          <p:attrName>ppt_x</p:attrName>
                                        </p:attrNameLst>
                                      </p:cBhvr>
                                      <p:tavLst>
                                        <p:tav tm="0">
                                          <p:val>
                                            <p:strVal val="#ppt_x"/>
                                          </p:val>
                                        </p:tav>
                                        <p:tav tm="100000">
                                          <p:val>
                                            <p:strVal val="#ppt_x"/>
                                          </p:val>
                                        </p:tav>
                                      </p:tavLst>
                                    </p:anim>
                                    <p:anim calcmode="lin" valueType="num">
                                      <p:cBhvr additive="base">
                                        <p:cTn id="67" dur="500" fill="hold"/>
                                        <p:tgtEl>
                                          <p:spTgt spid="348446"/>
                                        </p:tgtEl>
                                        <p:attrNameLst>
                                          <p:attrName>ppt_y</p:attrName>
                                        </p:attrNameLst>
                                      </p:cBhvr>
                                      <p:tavLst>
                                        <p:tav tm="0">
                                          <p:val>
                                            <p:strVal val="1+#ppt_h/2"/>
                                          </p:val>
                                        </p:tav>
                                        <p:tav tm="100000">
                                          <p:val>
                                            <p:strVal val="#ppt_y"/>
                                          </p:val>
                                        </p:tav>
                                      </p:tavLst>
                                    </p:anim>
                                  </p:childTnLst>
                                </p:cTn>
                              </p:par>
                            </p:childTnLst>
                          </p:cTn>
                        </p:par>
                        <p:par>
                          <p:cTn id="68" fill="hold" nodeType="afterGroup">
                            <p:stCondLst>
                              <p:cond delay="1500"/>
                            </p:stCondLst>
                            <p:childTnLst>
                              <p:par>
                                <p:cTn id="69" presetID="4" presetClass="entr" presetSubtype="16" fill="hold" grpId="0" nodeType="afterEffect">
                                  <p:stCondLst>
                                    <p:cond delay="0"/>
                                  </p:stCondLst>
                                  <p:childTnLst>
                                    <p:set>
                                      <p:cBhvr>
                                        <p:cTn id="70" dur="1" fill="hold">
                                          <p:stCondLst>
                                            <p:cond delay="0"/>
                                          </p:stCondLst>
                                        </p:cTn>
                                        <p:tgtEl>
                                          <p:spTgt spid="348447"/>
                                        </p:tgtEl>
                                        <p:attrNameLst>
                                          <p:attrName>style.visibility</p:attrName>
                                        </p:attrNameLst>
                                      </p:cBhvr>
                                      <p:to>
                                        <p:strVal val="visible"/>
                                      </p:to>
                                    </p:set>
                                    <p:animEffect transition="in" filter="box(in)">
                                      <p:cBhvr>
                                        <p:cTn id="71" dur="500"/>
                                        <p:tgtEl>
                                          <p:spTgt spid="348447"/>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 presetClass="entr" presetSubtype="8" fill="hold" grpId="0" nodeType="clickEffect">
                                  <p:stCondLst>
                                    <p:cond delay="0"/>
                                  </p:stCondLst>
                                  <p:childTnLst>
                                    <p:set>
                                      <p:cBhvr>
                                        <p:cTn id="75" dur="1" fill="hold">
                                          <p:stCondLst>
                                            <p:cond delay="0"/>
                                          </p:stCondLst>
                                        </p:cTn>
                                        <p:tgtEl>
                                          <p:spTgt spid="348169"/>
                                        </p:tgtEl>
                                        <p:attrNameLst>
                                          <p:attrName>style.visibility</p:attrName>
                                        </p:attrNameLst>
                                      </p:cBhvr>
                                      <p:to>
                                        <p:strVal val="visible"/>
                                      </p:to>
                                    </p:set>
                                    <p:anim calcmode="lin" valueType="num">
                                      <p:cBhvr additive="base">
                                        <p:cTn id="76" dur="500" fill="hold"/>
                                        <p:tgtEl>
                                          <p:spTgt spid="348169"/>
                                        </p:tgtEl>
                                        <p:attrNameLst>
                                          <p:attrName>ppt_x</p:attrName>
                                        </p:attrNameLst>
                                      </p:cBhvr>
                                      <p:tavLst>
                                        <p:tav tm="0">
                                          <p:val>
                                            <p:strVal val="0-#ppt_w/2"/>
                                          </p:val>
                                        </p:tav>
                                        <p:tav tm="100000">
                                          <p:val>
                                            <p:strVal val="#ppt_x"/>
                                          </p:val>
                                        </p:tav>
                                      </p:tavLst>
                                    </p:anim>
                                    <p:anim calcmode="lin" valueType="num">
                                      <p:cBhvr additive="base">
                                        <p:cTn id="77" dur="500" fill="hold"/>
                                        <p:tgtEl>
                                          <p:spTgt spid="348169"/>
                                        </p:tgtEl>
                                        <p:attrNameLst>
                                          <p:attrName>ppt_y</p:attrName>
                                        </p:attrNameLst>
                                      </p:cBhvr>
                                      <p:tavLst>
                                        <p:tav tm="0">
                                          <p:val>
                                            <p:strVal val="#ppt_y"/>
                                          </p:val>
                                        </p:tav>
                                        <p:tav tm="100000">
                                          <p:val>
                                            <p:strVal val="#ppt_y"/>
                                          </p:val>
                                        </p:tav>
                                      </p:tavLst>
                                    </p:anim>
                                  </p:childTnLst>
                                </p:cTn>
                              </p:par>
                            </p:childTnLst>
                          </p:cTn>
                        </p:par>
                        <p:par>
                          <p:cTn id="78" fill="hold" nodeType="afterGroup">
                            <p:stCondLst>
                              <p:cond delay="500"/>
                            </p:stCondLst>
                            <p:childTnLst>
                              <p:par>
                                <p:cTn id="79" presetID="3" presetClass="entr" presetSubtype="10" fill="hold" grpId="0" nodeType="afterEffect">
                                  <p:stCondLst>
                                    <p:cond delay="0"/>
                                  </p:stCondLst>
                                  <p:childTnLst>
                                    <p:set>
                                      <p:cBhvr>
                                        <p:cTn id="80" dur="1" fill="hold">
                                          <p:stCondLst>
                                            <p:cond delay="0"/>
                                          </p:stCondLst>
                                        </p:cTn>
                                        <p:tgtEl>
                                          <p:spTgt spid="348165"/>
                                        </p:tgtEl>
                                        <p:attrNameLst>
                                          <p:attrName>style.visibility</p:attrName>
                                        </p:attrNameLst>
                                      </p:cBhvr>
                                      <p:to>
                                        <p:strVal val="visible"/>
                                      </p:to>
                                    </p:set>
                                    <p:animEffect transition="in" filter="blinds(horizontal)">
                                      <p:cBhvr>
                                        <p:cTn id="81" dur="500"/>
                                        <p:tgtEl>
                                          <p:spTgt spid="348165"/>
                                        </p:tgtEl>
                                      </p:cBhvr>
                                    </p:animEffect>
                                  </p:childTnLst>
                                </p:cTn>
                              </p:par>
                            </p:childTnLst>
                          </p:cTn>
                        </p:par>
                        <p:par>
                          <p:cTn id="82" fill="hold" nodeType="afterGroup">
                            <p:stCondLst>
                              <p:cond delay="1000"/>
                            </p:stCondLst>
                            <p:childTnLst>
                              <p:par>
                                <p:cTn id="83" presetID="2" presetClass="entr" presetSubtype="4" fill="hold" grpId="0" nodeType="afterEffect">
                                  <p:stCondLst>
                                    <p:cond delay="0"/>
                                  </p:stCondLst>
                                  <p:childTnLst>
                                    <p:set>
                                      <p:cBhvr>
                                        <p:cTn id="84" dur="1" fill="hold">
                                          <p:stCondLst>
                                            <p:cond delay="0"/>
                                          </p:stCondLst>
                                        </p:cTn>
                                        <p:tgtEl>
                                          <p:spTgt spid="348173"/>
                                        </p:tgtEl>
                                        <p:attrNameLst>
                                          <p:attrName>style.visibility</p:attrName>
                                        </p:attrNameLst>
                                      </p:cBhvr>
                                      <p:to>
                                        <p:strVal val="visible"/>
                                      </p:to>
                                    </p:set>
                                    <p:anim calcmode="lin" valueType="num">
                                      <p:cBhvr additive="base">
                                        <p:cTn id="85" dur="500" fill="hold"/>
                                        <p:tgtEl>
                                          <p:spTgt spid="348173"/>
                                        </p:tgtEl>
                                        <p:attrNameLst>
                                          <p:attrName>ppt_x</p:attrName>
                                        </p:attrNameLst>
                                      </p:cBhvr>
                                      <p:tavLst>
                                        <p:tav tm="0">
                                          <p:val>
                                            <p:strVal val="#ppt_x"/>
                                          </p:val>
                                        </p:tav>
                                        <p:tav tm="100000">
                                          <p:val>
                                            <p:strVal val="#ppt_x"/>
                                          </p:val>
                                        </p:tav>
                                      </p:tavLst>
                                    </p:anim>
                                    <p:anim calcmode="lin" valueType="num">
                                      <p:cBhvr additive="base">
                                        <p:cTn id="86" dur="500" fill="hold"/>
                                        <p:tgtEl>
                                          <p:spTgt spid="348173"/>
                                        </p:tgtEl>
                                        <p:attrNameLst>
                                          <p:attrName>ppt_y</p:attrName>
                                        </p:attrNameLst>
                                      </p:cBhvr>
                                      <p:tavLst>
                                        <p:tav tm="0">
                                          <p:val>
                                            <p:strVal val="1+#ppt_h/2"/>
                                          </p:val>
                                        </p:tav>
                                        <p:tav tm="100000">
                                          <p:val>
                                            <p:strVal val="#ppt_y"/>
                                          </p:val>
                                        </p:tav>
                                      </p:tavLst>
                                    </p:anim>
                                  </p:childTnLst>
                                </p:cTn>
                              </p:par>
                            </p:childTnLst>
                          </p:cTn>
                        </p:par>
                        <p:par>
                          <p:cTn id="87" fill="hold" nodeType="afterGroup">
                            <p:stCondLst>
                              <p:cond delay="1500"/>
                            </p:stCondLst>
                            <p:childTnLst>
                              <p:par>
                                <p:cTn id="88" presetID="4" presetClass="entr" presetSubtype="16" fill="hold" grpId="0" nodeType="afterEffect">
                                  <p:stCondLst>
                                    <p:cond delay="0"/>
                                  </p:stCondLst>
                                  <p:childTnLst>
                                    <p:set>
                                      <p:cBhvr>
                                        <p:cTn id="89" dur="1" fill="hold">
                                          <p:stCondLst>
                                            <p:cond delay="0"/>
                                          </p:stCondLst>
                                        </p:cTn>
                                        <p:tgtEl>
                                          <p:spTgt spid="348177"/>
                                        </p:tgtEl>
                                        <p:attrNameLst>
                                          <p:attrName>style.visibility</p:attrName>
                                        </p:attrNameLst>
                                      </p:cBhvr>
                                      <p:to>
                                        <p:strVal val="visible"/>
                                      </p:to>
                                    </p:set>
                                    <p:animEffect transition="in" filter="box(in)">
                                      <p:cBhvr>
                                        <p:cTn id="90" dur="500"/>
                                        <p:tgtEl>
                                          <p:spTgt spid="348177"/>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 presetClass="entr" presetSubtype="8" fill="hold" grpId="0" nodeType="clickEffect">
                                  <p:stCondLst>
                                    <p:cond delay="0"/>
                                  </p:stCondLst>
                                  <p:childTnLst>
                                    <p:set>
                                      <p:cBhvr>
                                        <p:cTn id="94" dur="1" fill="hold">
                                          <p:stCondLst>
                                            <p:cond delay="0"/>
                                          </p:stCondLst>
                                        </p:cTn>
                                        <p:tgtEl>
                                          <p:spTgt spid="348170"/>
                                        </p:tgtEl>
                                        <p:attrNameLst>
                                          <p:attrName>style.visibility</p:attrName>
                                        </p:attrNameLst>
                                      </p:cBhvr>
                                      <p:to>
                                        <p:strVal val="visible"/>
                                      </p:to>
                                    </p:set>
                                    <p:anim calcmode="lin" valueType="num">
                                      <p:cBhvr additive="base">
                                        <p:cTn id="95" dur="500" fill="hold"/>
                                        <p:tgtEl>
                                          <p:spTgt spid="348170"/>
                                        </p:tgtEl>
                                        <p:attrNameLst>
                                          <p:attrName>ppt_x</p:attrName>
                                        </p:attrNameLst>
                                      </p:cBhvr>
                                      <p:tavLst>
                                        <p:tav tm="0">
                                          <p:val>
                                            <p:strVal val="0-#ppt_w/2"/>
                                          </p:val>
                                        </p:tav>
                                        <p:tav tm="100000">
                                          <p:val>
                                            <p:strVal val="#ppt_x"/>
                                          </p:val>
                                        </p:tav>
                                      </p:tavLst>
                                    </p:anim>
                                    <p:anim calcmode="lin" valueType="num">
                                      <p:cBhvr additive="base">
                                        <p:cTn id="96" dur="500" fill="hold"/>
                                        <p:tgtEl>
                                          <p:spTgt spid="348170"/>
                                        </p:tgtEl>
                                        <p:attrNameLst>
                                          <p:attrName>ppt_y</p:attrName>
                                        </p:attrNameLst>
                                      </p:cBhvr>
                                      <p:tavLst>
                                        <p:tav tm="0">
                                          <p:val>
                                            <p:strVal val="#ppt_y"/>
                                          </p:val>
                                        </p:tav>
                                        <p:tav tm="100000">
                                          <p:val>
                                            <p:strVal val="#ppt_y"/>
                                          </p:val>
                                        </p:tav>
                                      </p:tavLst>
                                    </p:anim>
                                  </p:childTnLst>
                                </p:cTn>
                              </p:par>
                            </p:childTnLst>
                          </p:cTn>
                        </p:par>
                        <p:par>
                          <p:cTn id="97" fill="hold" nodeType="afterGroup">
                            <p:stCondLst>
                              <p:cond delay="500"/>
                            </p:stCondLst>
                            <p:childTnLst>
                              <p:par>
                                <p:cTn id="98" presetID="3" presetClass="entr" presetSubtype="10" fill="hold" grpId="0" nodeType="afterEffect">
                                  <p:stCondLst>
                                    <p:cond delay="0"/>
                                  </p:stCondLst>
                                  <p:childTnLst>
                                    <p:set>
                                      <p:cBhvr>
                                        <p:cTn id="99" dur="1" fill="hold">
                                          <p:stCondLst>
                                            <p:cond delay="0"/>
                                          </p:stCondLst>
                                        </p:cTn>
                                        <p:tgtEl>
                                          <p:spTgt spid="348166"/>
                                        </p:tgtEl>
                                        <p:attrNameLst>
                                          <p:attrName>style.visibility</p:attrName>
                                        </p:attrNameLst>
                                      </p:cBhvr>
                                      <p:to>
                                        <p:strVal val="visible"/>
                                      </p:to>
                                    </p:set>
                                    <p:animEffect transition="in" filter="blinds(horizontal)">
                                      <p:cBhvr>
                                        <p:cTn id="100" dur="500"/>
                                        <p:tgtEl>
                                          <p:spTgt spid="348166"/>
                                        </p:tgtEl>
                                      </p:cBhvr>
                                    </p:animEffect>
                                  </p:childTnLst>
                                </p:cTn>
                              </p:par>
                            </p:childTnLst>
                          </p:cTn>
                        </p:par>
                        <p:par>
                          <p:cTn id="101" fill="hold" nodeType="afterGroup">
                            <p:stCondLst>
                              <p:cond delay="1000"/>
                            </p:stCondLst>
                            <p:childTnLst>
                              <p:par>
                                <p:cTn id="102" presetID="2" presetClass="entr" presetSubtype="4" fill="hold" grpId="0" nodeType="afterEffect">
                                  <p:stCondLst>
                                    <p:cond delay="0"/>
                                  </p:stCondLst>
                                  <p:childTnLst>
                                    <p:set>
                                      <p:cBhvr>
                                        <p:cTn id="103" dur="1" fill="hold">
                                          <p:stCondLst>
                                            <p:cond delay="0"/>
                                          </p:stCondLst>
                                        </p:cTn>
                                        <p:tgtEl>
                                          <p:spTgt spid="348174"/>
                                        </p:tgtEl>
                                        <p:attrNameLst>
                                          <p:attrName>style.visibility</p:attrName>
                                        </p:attrNameLst>
                                      </p:cBhvr>
                                      <p:to>
                                        <p:strVal val="visible"/>
                                      </p:to>
                                    </p:set>
                                    <p:anim calcmode="lin" valueType="num">
                                      <p:cBhvr additive="base">
                                        <p:cTn id="104" dur="500" fill="hold"/>
                                        <p:tgtEl>
                                          <p:spTgt spid="348174"/>
                                        </p:tgtEl>
                                        <p:attrNameLst>
                                          <p:attrName>ppt_x</p:attrName>
                                        </p:attrNameLst>
                                      </p:cBhvr>
                                      <p:tavLst>
                                        <p:tav tm="0">
                                          <p:val>
                                            <p:strVal val="#ppt_x"/>
                                          </p:val>
                                        </p:tav>
                                        <p:tav tm="100000">
                                          <p:val>
                                            <p:strVal val="#ppt_x"/>
                                          </p:val>
                                        </p:tav>
                                      </p:tavLst>
                                    </p:anim>
                                    <p:anim calcmode="lin" valueType="num">
                                      <p:cBhvr additive="base">
                                        <p:cTn id="105" dur="500" fill="hold"/>
                                        <p:tgtEl>
                                          <p:spTgt spid="348174"/>
                                        </p:tgtEl>
                                        <p:attrNameLst>
                                          <p:attrName>ppt_y</p:attrName>
                                        </p:attrNameLst>
                                      </p:cBhvr>
                                      <p:tavLst>
                                        <p:tav tm="0">
                                          <p:val>
                                            <p:strVal val="1+#ppt_h/2"/>
                                          </p:val>
                                        </p:tav>
                                        <p:tav tm="100000">
                                          <p:val>
                                            <p:strVal val="#ppt_y"/>
                                          </p:val>
                                        </p:tav>
                                      </p:tavLst>
                                    </p:anim>
                                  </p:childTnLst>
                                </p:cTn>
                              </p:par>
                            </p:childTnLst>
                          </p:cTn>
                        </p:par>
                        <p:par>
                          <p:cTn id="106" fill="hold" nodeType="afterGroup">
                            <p:stCondLst>
                              <p:cond delay="1500"/>
                            </p:stCondLst>
                            <p:childTnLst>
                              <p:par>
                                <p:cTn id="107" presetID="4" presetClass="entr" presetSubtype="16" fill="hold" grpId="0" nodeType="afterEffect">
                                  <p:stCondLst>
                                    <p:cond delay="0"/>
                                  </p:stCondLst>
                                  <p:childTnLst>
                                    <p:set>
                                      <p:cBhvr>
                                        <p:cTn id="108" dur="1" fill="hold">
                                          <p:stCondLst>
                                            <p:cond delay="0"/>
                                          </p:stCondLst>
                                        </p:cTn>
                                        <p:tgtEl>
                                          <p:spTgt spid="348178"/>
                                        </p:tgtEl>
                                        <p:attrNameLst>
                                          <p:attrName>style.visibility</p:attrName>
                                        </p:attrNameLst>
                                      </p:cBhvr>
                                      <p:to>
                                        <p:strVal val="visible"/>
                                      </p:to>
                                    </p:set>
                                    <p:animEffect transition="in" filter="box(in)">
                                      <p:cBhvr>
                                        <p:cTn id="109" dur="500"/>
                                        <p:tgtEl>
                                          <p:spTgt spid="348178"/>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 presetClass="entr" presetSubtype="8" fill="hold" grpId="0" nodeType="clickEffect">
                                  <p:stCondLst>
                                    <p:cond delay="0"/>
                                  </p:stCondLst>
                                  <p:childTnLst>
                                    <p:set>
                                      <p:cBhvr>
                                        <p:cTn id="113" dur="1" fill="hold">
                                          <p:stCondLst>
                                            <p:cond delay="0"/>
                                          </p:stCondLst>
                                        </p:cTn>
                                        <p:tgtEl>
                                          <p:spTgt spid="348171"/>
                                        </p:tgtEl>
                                        <p:attrNameLst>
                                          <p:attrName>style.visibility</p:attrName>
                                        </p:attrNameLst>
                                      </p:cBhvr>
                                      <p:to>
                                        <p:strVal val="visible"/>
                                      </p:to>
                                    </p:set>
                                    <p:anim calcmode="lin" valueType="num">
                                      <p:cBhvr additive="base">
                                        <p:cTn id="114" dur="500" fill="hold"/>
                                        <p:tgtEl>
                                          <p:spTgt spid="348171"/>
                                        </p:tgtEl>
                                        <p:attrNameLst>
                                          <p:attrName>ppt_x</p:attrName>
                                        </p:attrNameLst>
                                      </p:cBhvr>
                                      <p:tavLst>
                                        <p:tav tm="0">
                                          <p:val>
                                            <p:strVal val="0-#ppt_w/2"/>
                                          </p:val>
                                        </p:tav>
                                        <p:tav tm="100000">
                                          <p:val>
                                            <p:strVal val="#ppt_x"/>
                                          </p:val>
                                        </p:tav>
                                      </p:tavLst>
                                    </p:anim>
                                    <p:anim calcmode="lin" valueType="num">
                                      <p:cBhvr additive="base">
                                        <p:cTn id="115" dur="500" fill="hold"/>
                                        <p:tgtEl>
                                          <p:spTgt spid="348171"/>
                                        </p:tgtEl>
                                        <p:attrNameLst>
                                          <p:attrName>ppt_y</p:attrName>
                                        </p:attrNameLst>
                                      </p:cBhvr>
                                      <p:tavLst>
                                        <p:tav tm="0">
                                          <p:val>
                                            <p:strVal val="#ppt_y"/>
                                          </p:val>
                                        </p:tav>
                                        <p:tav tm="100000">
                                          <p:val>
                                            <p:strVal val="#ppt_y"/>
                                          </p:val>
                                        </p:tav>
                                      </p:tavLst>
                                    </p:anim>
                                  </p:childTnLst>
                                </p:cTn>
                              </p:par>
                            </p:childTnLst>
                          </p:cTn>
                        </p:par>
                        <p:par>
                          <p:cTn id="116" fill="hold" nodeType="afterGroup">
                            <p:stCondLst>
                              <p:cond delay="500"/>
                            </p:stCondLst>
                            <p:childTnLst>
                              <p:par>
                                <p:cTn id="117" presetID="3" presetClass="entr" presetSubtype="10" fill="hold" grpId="0" nodeType="afterEffect">
                                  <p:stCondLst>
                                    <p:cond delay="0"/>
                                  </p:stCondLst>
                                  <p:childTnLst>
                                    <p:set>
                                      <p:cBhvr>
                                        <p:cTn id="118" dur="1" fill="hold">
                                          <p:stCondLst>
                                            <p:cond delay="0"/>
                                          </p:stCondLst>
                                        </p:cTn>
                                        <p:tgtEl>
                                          <p:spTgt spid="348167"/>
                                        </p:tgtEl>
                                        <p:attrNameLst>
                                          <p:attrName>style.visibility</p:attrName>
                                        </p:attrNameLst>
                                      </p:cBhvr>
                                      <p:to>
                                        <p:strVal val="visible"/>
                                      </p:to>
                                    </p:set>
                                    <p:animEffect transition="in" filter="blinds(horizontal)">
                                      <p:cBhvr>
                                        <p:cTn id="119" dur="500"/>
                                        <p:tgtEl>
                                          <p:spTgt spid="348167"/>
                                        </p:tgtEl>
                                      </p:cBhvr>
                                    </p:animEffect>
                                  </p:childTnLst>
                                </p:cTn>
                              </p:par>
                            </p:childTnLst>
                          </p:cTn>
                        </p:par>
                        <p:par>
                          <p:cTn id="120" fill="hold" nodeType="afterGroup">
                            <p:stCondLst>
                              <p:cond delay="1000"/>
                            </p:stCondLst>
                            <p:childTnLst>
                              <p:par>
                                <p:cTn id="121" presetID="2" presetClass="entr" presetSubtype="4" fill="hold" grpId="0" nodeType="afterEffect">
                                  <p:stCondLst>
                                    <p:cond delay="0"/>
                                  </p:stCondLst>
                                  <p:childTnLst>
                                    <p:set>
                                      <p:cBhvr>
                                        <p:cTn id="122" dur="1" fill="hold">
                                          <p:stCondLst>
                                            <p:cond delay="0"/>
                                          </p:stCondLst>
                                        </p:cTn>
                                        <p:tgtEl>
                                          <p:spTgt spid="348175"/>
                                        </p:tgtEl>
                                        <p:attrNameLst>
                                          <p:attrName>style.visibility</p:attrName>
                                        </p:attrNameLst>
                                      </p:cBhvr>
                                      <p:to>
                                        <p:strVal val="visible"/>
                                      </p:to>
                                    </p:set>
                                    <p:anim calcmode="lin" valueType="num">
                                      <p:cBhvr additive="base">
                                        <p:cTn id="123" dur="500" fill="hold"/>
                                        <p:tgtEl>
                                          <p:spTgt spid="348175"/>
                                        </p:tgtEl>
                                        <p:attrNameLst>
                                          <p:attrName>ppt_x</p:attrName>
                                        </p:attrNameLst>
                                      </p:cBhvr>
                                      <p:tavLst>
                                        <p:tav tm="0">
                                          <p:val>
                                            <p:strVal val="#ppt_x"/>
                                          </p:val>
                                        </p:tav>
                                        <p:tav tm="100000">
                                          <p:val>
                                            <p:strVal val="#ppt_x"/>
                                          </p:val>
                                        </p:tav>
                                      </p:tavLst>
                                    </p:anim>
                                    <p:anim calcmode="lin" valueType="num">
                                      <p:cBhvr additive="base">
                                        <p:cTn id="124" dur="500" fill="hold"/>
                                        <p:tgtEl>
                                          <p:spTgt spid="348175"/>
                                        </p:tgtEl>
                                        <p:attrNameLst>
                                          <p:attrName>ppt_y</p:attrName>
                                        </p:attrNameLst>
                                      </p:cBhvr>
                                      <p:tavLst>
                                        <p:tav tm="0">
                                          <p:val>
                                            <p:strVal val="1+#ppt_h/2"/>
                                          </p:val>
                                        </p:tav>
                                        <p:tav tm="100000">
                                          <p:val>
                                            <p:strVal val="#ppt_y"/>
                                          </p:val>
                                        </p:tav>
                                      </p:tavLst>
                                    </p:anim>
                                  </p:childTnLst>
                                </p:cTn>
                              </p:par>
                            </p:childTnLst>
                          </p:cTn>
                        </p:par>
                        <p:par>
                          <p:cTn id="125" fill="hold" nodeType="afterGroup">
                            <p:stCondLst>
                              <p:cond delay="1500"/>
                            </p:stCondLst>
                            <p:childTnLst>
                              <p:par>
                                <p:cTn id="126" presetID="4" presetClass="entr" presetSubtype="16" fill="hold" grpId="0" nodeType="afterEffect">
                                  <p:stCondLst>
                                    <p:cond delay="0"/>
                                  </p:stCondLst>
                                  <p:childTnLst>
                                    <p:set>
                                      <p:cBhvr>
                                        <p:cTn id="127" dur="1" fill="hold">
                                          <p:stCondLst>
                                            <p:cond delay="0"/>
                                          </p:stCondLst>
                                        </p:cTn>
                                        <p:tgtEl>
                                          <p:spTgt spid="348179"/>
                                        </p:tgtEl>
                                        <p:attrNameLst>
                                          <p:attrName>style.visibility</p:attrName>
                                        </p:attrNameLst>
                                      </p:cBhvr>
                                      <p:to>
                                        <p:strVal val="visible"/>
                                      </p:to>
                                    </p:set>
                                    <p:animEffect transition="in" filter="box(in)">
                                      <p:cBhvr>
                                        <p:cTn id="128" dur="500"/>
                                        <p:tgtEl>
                                          <p:spTgt spid="348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4" grpId="0" animBg="1"/>
      <p:bldP spid="348165" grpId="0" animBg="1"/>
      <p:bldP spid="348166" grpId="0" animBg="1"/>
      <p:bldP spid="348167" grpId="0" animBg="1"/>
      <p:bldP spid="348168" grpId="0" animBg="1"/>
      <p:bldP spid="348169" grpId="0" animBg="1"/>
      <p:bldP spid="348170" grpId="0" animBg="1"/>
      <p:bldP spid="348171" grpId="0" animBg="1"/>
      <p:bldP spid="348172" grpId="0" animBg="1"/>
      <p:bldP spid="348173" grpId="0" animBg="1"/>
      <p:bldP spid="348174" grpId="0" animBg="1"/>
      <p:bldP spid="348175" grpId="0" animBg="1"/>
      <p:bldP spid="348176" grpId="0"/>
      <p:bldP spid="348177" grpId="0"/>
      <p:bldP spid="348178" grpId="0"/>
      <p:bldP spid="348179" grpId="0"/>
      <p:bldP spid="348433" grpId="0" animBg="1"/>
      <p:bldP spid="348434" grpId="0" animBg="1"/>
      <p:bldP spid="348435" grpId="0"/>
      <p:bldP spid="348437" grpId="0"/>
      <p:bldP spid="348439" grpId="0"/>
      <p:bldP spid="348441" grpId="0"/>
      <p:bldP spid="348442" grpId="0"/>
      <p:bldP spid="348444" grpId="0" animBg="1"/>
      <p:bldP spid="348445" grpId="0" animBg="1"/>
      <p:bldP spid="348446" grpId="0" animBg="1"/>
      <p:bldP spid="34844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灾难恢复需求分析</a:t>
            </a:r>
          </a:p>
        </p:txBody>
      </p:sp>
      <p:sp>
        <p:nvSpPr>
          <p:cNvPr id="3" name="内容占位符 2"/>
          <p:cNvSpPr>
            <a:spLocks noGrp="1"/>
          </p:cNvSpPr>
          <p:nvPr>
            <p:ph idx="1"/>
          </p:nvPr>
        </p:nvSpPr>
        <p:spPr/>
        <p:txBody>
          <a:bodyPr/>
          <a:lstStyle/>
          <a:p>
            <a:r>
              <a:rPr lang="zh-CN" altLang="zh-CN" dirty="0"/>
              <a:t>风险分析</a:t>
            </a:r>
            <a:endParaRPr lang="en-US" altLang="zh-CN" dirty="0"/>
          </a:p>
          <a:p>
            <a:pPr lvl="1"/>
            <a:r>
              <a:rPr lang="zh-CN" altLang="en-US" dirty="0"/>
              <a:t>资产、威胁、脆弱性、可能性、影响</a:t>
            </a:r>
            <a:endParaRPr lang="en-US" altLang="zh-CN" dirty="0"/>
          </a:p>
          <a:p>
            <a:r>
              <a:rPr lang="zh-CN" altLang="zh-CN" dirty="0"/>
              <a:t>业务影响分析</a:t>
            </a:r>
            <a:endParaRPr lang="en-US" altLang="zh-CN" dirty="0"/>
          </a:p>
          <a:p>
            <a:pPr lvl="1"/>
            <a:r>
              <a:rPr lang="zh-CN" altLang="en-US" dirty="0"/>
              <a:t>分析业务功能和相关资源配置</a:t>
            </a:r>
            <a:endParaRPr lang="en-US" altLang="zh-CN" dirty="0"/>
          </a:p>
          <a:p>
            <a:pPr lvl="1"/>
            <a:r>
              <a:rPr lang="zh-CN" altLang="en-US" dirty="0"/>
              <a:t>评估中断影响</a:t>
            </a:r>
            <a:endParaRPr lang="en-US" altLang="zh-CN" dirty="0"/>
          </a:p>
          <a:p>
            <a:r>
              <a:rPr lang="zh-CN" altLang="zh-CN" dirty="0"/>
              <a:t>确定灾难恢复</a:t>
            </a:r>
            <a:r>
              <a:rPr lang="zh-CN" altLang="en-US" dirty="0"/>
              <a:t>目标</a:t>
            </a:r>
            <a:endParaRPr lang="en-US" altLang="zh-CN" dirty="0"/>
          </a:p>
          <a:p>
            <a:pPr lvl="1"/>
            <a:r>
              <a:rPr lang="zh-CN" altLang="zh-CN" dirty="0"/>
              <a:t>关键业务功能及恢复的优先顺序</a:t>
            </a:r>
            <a:endParaRPr lang="en-US" altLang="zh-CN" dirty="0"/>
          </a:p>
          <a:p>
            <a:pPr lvl="1"/>
            <a:r>
              <a:rPr lang="en-US" altLang="zh-CN" dirty="0"/>
              <a:t>RTO </a:t>
            </a:r>
            <a:r>
              <a:rPr lang="zh-CN" altLang="zh-CN" dirty="0"/>
              <a:t>和</a:t>
            </a:r>
            <a:r>
              <a:rPr lang="en-US" altLang="zh-CN" dirty="0"/>
              <a:t>RPO </a:t>
            </a:r>
            <a:r>
              <a:rPr lang="zh-CN" altLang="zh-CN" dirty="0"/>
              <a:t>的范围</a:t>
            </a:r>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62</a:t>
            </a:fld>
            <a:endParaRPr lang="en-US" altLang="zh-CN"/>
          </a:p>
        </p:txBody>
      </p:sp>
    </p:spTree>
    <p:extLst>
      <p:ext uri="{BB962C8B-B14F-4D97-AF65-F5344CB8AC3E}">
        <p14:creationId xmlns:p14="http://schemas.microsoft.com/office/powerpoint/2010/main" val="1569596248"/>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灾难恢复策略制定及策略实现</a:t>
            </a:r>
          </a:p>
        </p:txBody>
      </p:sp>
      <p:sp>
        <p:nvSpPr>
          <p:cNvPr id="3" name="内容占位符 2"/>
          <p:cNvSpPr>
            <a:spLocks noGrp="1"/>
          </p:cNvSpPr>
          <p:nvPr>
            <p:ph idx="1"/>
          </p:nvPr>
        </p:nvSpPr>
        <p:spPr/>
        <p:txBody>
          <a:bodyPr/>
          <a:lstStyle/>
          <a:p>
            <a:r>
              <a:rPr lang="zh-CN" altLang="en-US" dirty="0"/>
              <a:t>策略制定</a:t>
            </a:r>
            <a:endParaRPr lang="en-US" altLang="zh-CN" dirty="0"/>
          </a:p>
          <a:p>
            <a:pPr lvl="1"/>
            <a:r>
              <a:rPr lang="zh-CN" altLang="zh-CN" dirty="0"/>
              <a:t>明确需要哪些灾难恢复资源、各项灾难恢复资源的获取方式，以及对各项灾难恢复资源的具体要求</a:t>
            </a:r>
            <a:endParaRPr lang="en-US" altLang="zh-CN" dirty="0"/>
          </a:p>
          <a:p>
            <a:r>
              <a:rPr lang="zh-CN" altLang="en-US" dirty="0"/>
              <a:t>策略实现</a:t>
            </a:r>
            <a:endParaRPr lang="en-US" altLang="zh-CN" dirty="0"/>
          </a:p>
          <a:p>
            <a:pPr lvl="1"/>
            <a:r>
              <a:rPr lang="zh-CN" altLang="zh-CN" dirty="0"/>
              <a:t>选择和建设灾难备份中心</a:t>
            </a:r>
            <a:endParaRPr lang="en-US" altLang="zh-CN" dirty="0"/>
          </a:p>
          <a:p>
            <a:pPr lvl="1"/>
            <a:r>
              <a:rPr lang="zh-CN" altLang="zh-CN" dirty="0"/>
              <a:t>实现灾难备份系统技术方案</a:t>
            </a:r>
            <a:endParaRPr lang="en-US" altLang="zh-CN" dirty="0"/>
          </a:p>
          <a:p>
            <a:pPr lvl="1"/>
            <a:r>
              <a:rPr lang="zh-CN" altLang="zh-CN" dirty="0"/>
              <a:t>实现专业技术支持能力</a:t>
            </a:r>
            <a:endParaRPr lang="en-US" altLang="zh-CN" dirty="0"/>
          </a:p>
          <a:p>
            <a:pPr lvl="1"/>
            <a:r>
              <a:rPr lang="zh-CN" altLang="zh-CN" dirty="0"/>
              <a:t>实现运行维护管理能力</a:t>
            </a:r>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63</a:t>
            </a:fld>
            <a:endParaRPr lang="en-US" altLang="zh-CN"/>
          </a:p>
        </p:txBody>
      </p:sp>
    </p:spTree>
    <p:extLst>
      <p:ext uri="{BB962C8B-B14F-4D97-AF65-F5344CB8AC3E}">
        <p14:creationId xmlns:p14="http://schemas.microsoft.com/office/powerpoint/2010/main" val="4036001106"/>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灾难恢复预案制定和管理</a:t>
            </a:r>
            <a:endParaRPr lang="zh-CN" altLang="en-US" dirty="0"/>
          </a:p>
        </p:txBody>
      </p:sp>
      <p:sp>
        <p:nvSpPr>
          <p:cNvPr id="3" name="内容占位符 2"/>
          <p:cNvSpPr>
            <a:spLocks noGrp="1"/>
          </p:cNvSpPr>
          <p:nvPr>
            <p:ph idx="1"/>
          </p:nvPr>
        </p:nvSpPr>
        <p:spPr/>
        <p:txBody>
          <a:bodyPr/>
          <a:lstStyle/>
          <a:p>
            <a:r>
              <a:rPr lang="zh-CN" altLang="zh-CN" dirty="0"/>
              <a:t>制定灾难恢复预案</a:t>
            </a:r>
            <a:endParaRPr lang="en-US" altLang="zh-CN" dirty="0"/>
          </a:p>
          <a:p>
            <a:r>
              <a:rPr lang="zh-CN" altLang="zh-CN" dirty="0"/>
              <a:t>灾难恢复计划的教育与培训</a:t>
            </a:r>
            <a:endParaRPr lang="en-US" altLang="zh-CN" dirty="0"/>
          </a:p>
          <a:p>
            <a:r>
              <a:rPr lang="zh-CN" altLang="zh-CN" dirty="0"/>
              <a:t>灾难恢复计划演习</a:t>
            </a:r>
            <a:endParaRPr lang="en-US" altLang="zh-CN" dirty="0"/>
          </a:p>
          <a:p>
            <a:r>
              <a:rPr lang="zh-CN" altLang="zh-CN" dirty="0"/>
              <a:t>灾难恢复预案的保存与分发</a:t>
            </a:r>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64</a:t>
            </a:fld>
            <a:endParaRPr lang="en-US" altLang="zh-CN"/>
          </a:p>
        </p:txBody>
      </p:sp>
    </p:spTree>
    <p:extLst>
      <p:ext uri="{BB962C8B-B14F-4D97-AF65-F5344CB8AC3E}">
        <p14:creationId xmlns:p14="http://schemas.microsoft.com/office/powerpoint/2010/main" val="3629225235"/>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p>
        </p:txBody>
      </p:sp>
      <p:sp>
        <p:nvSpPr>
          <p:cNvPr id="3" name="内容占位符 2"/>
          <p:cNvSpPr>
            <a:spLocks noGrp="1"/>
          </p:cNvSpPr>
          <p:nvPr>
            <p:ph idx="1"/>
          </p:nvPr>
        </p:nvSpPr>
        <p:spPr/>
        <p:txBody>
          <a:bodyPr/>
          <a:lstStyle/>
          <a:p>
            <a:r>
              <a:rPr lang="zh-CN" altLang="en-US" dirty="0"/>
              <a:t>业务连续性管理</a:t>
            </a:r>
            <a:endParaRPr lang="en-US" altLang="zh-CN" dirty="0"/>
          </a:p>
          <a:p>
            <a:pPr lvl="1"/>
            <a:r>
              <a:rPr lang="zh-CN" altLang="en-US" dirty="0"/>
              <a:t>业务连续性的概念</a:t>
            </a:r>
            <a:endParaRPr lang="en-US" altLang="zh-CN" dirty="0"/>
          </a:p>
          <a:p>
            <a:pPr lvl="1"/>
            <a:r>
              <a:rPr lang="zh-CN" altLang="en-US" dirty="0"/>
              <a:t>业务连续性计划建设过程</a:t>
            </a:r>
            <a:endParaRPr lang="en-US" altLang="zh-CN" dirty="0"/>
          </a:p>
          <a:p>
            <a:r>
              <a:rPr lang="zh-CN" altLang="en-US" dirty="0"/>
              <a:t>网络安全应急响应</a:t>
            </a:r>
            <a:endParaRPr lang="en-US" altLang="zh-CN" dirty="0"/>
          </a:p>
          <a:p>
            <a:pPr lvl="1"/>
            <a:r>
              <a:rPr lang="zh-CN" altLang="en-US" dirty="0"/>
              <a:t>安全事件、分类分级</a:t>
            </a:r>
            <a:endParaRPr lang="en-US" altLang="zh-CN" dirty="0"/>
          </a:p>
          <a:p>
            <a:pPr lvl="1"/>
            <a:r>
              <a:rPr lang="zh-CN" altLang="en-US" dirty="0"/>
              <a:t>应急响应预案</a:t>
            </a:r>
            <a:endParaRPr lang="en-US" altLang="zh-CN" dirty="0"/>
          </a:p>
          <a:p>
            <a:pPr lvl="1"/>
            <a:r>
              <a:rPr lang="zh-CN" altLang="en-US" dirty="0"/>
              <a:t>应急响应管理过程</a:t>
            </a:r>
            <a:endParaRPr lang="en-US" altLang="zh-CN" dirty="0"/>
          </a:p>
          <a:p>
            <a:r>
              <a:rPr lang="zh-CN" altLang="en-US" dirty="0"/>
              <a:t>灾难备份与恢复</a:t>
            </a:r>
            <a:endParaRPr lang="en-US" altLang="zh-CN" dirty="0"/>
          </a:p>
          <a:p>
            <a:pPr lvl="1"/>
            <a:r>
              <a:rPr lang="zh-CN" altLang="en-US" dirty="0"/>
              <a:t>灾难备份与恢复基本概念，灾备技术</a:t>
            </a:r>
            <a:endParaRPr lang="en-US" altLang="zh-CN" dirty="0"/>
          </a:p>
          <a:p>
            <a:pPr lvl="1"/>
            <a:r>
              <a:rPr lang="zh-CN" altLang="en-US" dirty="0"/>
              <a:t>灾难恢复策略与灾难恢复规划管理过程</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65</a:t>
            </a:fld>
            <a:endParaRPr lang="en-US" altLang="zh-CN"/>
          </a:p>
        </p:txBody>
      </p:sp>
    </p:spTree>
    <p:extLst>
      <p:ext uri="{BB962C8B-B14F-4D97-AF65-F5344CB8AC3E}">
        <p14:creationId xmlns:p14="http://schemas.microsoft.com/office/powerpoint/2010/main" val="684021274"/>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邀请您参与讲师考评</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66</a:t>
            </a:fld>
            <a:endParaRPr lang="en-US" altLang="zh-CN"/>
          </a:p>
        </p:txBody>
      </p:sp>
      <p:pic>
        <p:nvPicPr>
          <p:cNvPr id="8" name="内容占位符 7">
            <a:extLst>
              <a:ext uri="{FF2B5EF4-FFF2-40B4-BE49-F238E27FC236}">
                <a16:creationId xmlns:a16="http://schemas.microsoft.com/office/drawing/2014/main" id="{35AB4CEC-20A2-44DA-AAAD-FA32B7D71B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6450" y="1295400"/>
            <a:ext cx="5105400" cy="5105400"/>
          </a:xfrm>
        </p:spPr>
      </p:pic>
    </p:spTree>
    <p:extLst>
      <p:ext uri="{BB962C8B-B14F-4D97-AF65-F5344CB8AC3E}">
        <p14:creationId xmlns:p14="http://schemas.microsoft.com/office/powerpoint/2010/main" val="59038296"/>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ctrTitle"/>
          </p:nvPr>
        </p:nvSpPr>
        <p:spPr>
          <a:xfrm>
            <a:off x="1066800" y="2732088"/>
            <a:ext cx="6889750" cy="685800"/>
          </a:xfrm>
        </p:spPr>
        <p:txBody>
          <a:bodyPr/>
          <a:lstStyle/>
          <a:p>
            <a:pPr eaLnBrk="1" hangingPunct="1"/>
            <a:r>
              <a:rPr lang="zh-CN" altLang="en-US" sz="3200"/>
              <a:t>谢谢，请提问题！</a:t>
            </a:r>
          </a:p>
        </p:txBody>
      </p:sp>
      <p:sp>
        <p:nvSpPr>
          <p:cNvPr id="101379" name="副标题 4"/>
          <p:cNvSpPr>
            <a:spLocks noGrp="1"/>
          </p:cNvSpPr>
          <p:nvPr>
            <p:ph type="subTitle" idx="1"/>
          </p:nvPr>
        </p:nvSpPr>
        <p:spPr>
          <a:xfrm>
            <a:off x="2195513" y="4581525"/>
            <a:ext cx="5638800" cy="381000"/>
          </a:xfrm>
        </p:spPr>
        <p:txBody>
          <a:bodyPr/>
          <a:lstStyle/>
          <a:p>
            <a:pPr eaLnBrk="1" hangingPunct="1"/>
            <a:endParaRPr lang="zh-CN" altLang="en-US"/>
          </a:p>
        </p:txBody>
      </p:sp>
    </p:spTree>
    <p:extLst>
      <p:ext uri="{BB962C8B-B14F-4D97-AF65-F5344CB8AC3E}">
        <p14:creationId xmlns:p14="http://schemas.microsoft.com/office/powerpoint/2010/main" val="281894685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业务连续性计划</a:t>
            </a:r>
          </a:p>
        </p:txBody>
      </p:sp>
      <p:sp>
        <p:nvSpPr>
          <p:cNvPr id="3" name="内容占位符 2"/>
          <p:cNvSpPr>
            <a:spLocks noGrp="1"/>
          </p:cNvSpPr>
          <p:nvPr>
            <p:ph idx="1"/>
          </p:nvPr>
        </p:nvSpPr>
        <p:spPr/>
        <p:txBody>
          <a:bodyPr/>
          <a:lstStyle/>
          <a:p>
            <a:r>
              <a:rPr lang="zh-CN" altLang="en-US" dirty="0"/>
              <a:t>什么是业务连续性计划</a:t>
            </a:r>
            <a:endParaRPr lang="en-US" altLang="zh-CN" dirty="0"/>
          </a:p>
          <a:p>
            <a:pPr lvl="1"/>
            <a:r>
              <a:rPr lang="zh-CN" altLang="zh-CN" dirty="0"/>
              <a:t>一套基于业务运行规律的管理要求和规章流程，能够使一个组织在突发事件面前迅速做出反应，以确保关键业务功能可以持续，而不造成业务中断或业务流程本质的改变</a:t>
            </a:r>
            <a:endParaRPr lang="en-US" altLang="zh-CN" dirty="0"/>
          </a:p>
          <a:p>
            <a:r>
              <a:rPr lang="zh-CN" altLang="zh-CN" dirty="0"/>
              <a:t>建立在对组织机构各种过程的风险评估之上</a:t>
            </a:r>
            <a:endParaRPr lang="en-US" altLang="zh-CN" b="1" dirty="0"/>
          </a:p>
          <a:p>
            <a:r>
              <a:rPr lang="zh-CN" altLang="en-US" dirty="0"/>
              <a:t>关注基础设施功能和资源减少或受限的情况下维持业务操作</a:t>
            </a:r>
            <a:endParaRPr lang="en-US" altLang="zh-CN" dirty="0"/>
          </a:p>
          <a:p>
            <a:r>
              <a:rPr lang="en-US" altLang="zh-CN" dirty="0"/>
              <a:t>BCP</a:t>
            </a:r>
            <a:r>
              <a:rPr lang="zh-CN" altLang="en-US" dirty="0"/>
              <a:t>应成为组织管理文化的一部分，企业业务模式或业务过程变化情况下，应重新设计</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7</a:t>
            </a:fld>
            <a:endParaRPr lang="en-US" altLang="zh-CN"/>
          </a:p>
        </p:txBody>
      </p:sp>
    </p:spTree>
    <p:extLst>
      <p:ext uri="{BB962C8B-B14F-4D97-AF65-F5344CB8AC3E}">
        <p14:creationId xmlns:p14="http://schemas.microsoft.com/office/powerpoint/2010/main" val="17182680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组织管理</a:t>
            </a:r>
          </a:p>
        </p:txBody>
      </p:sp>
      <p:sp>
        <p:nvSpPr>
          <p:cNvPr id="3" name="内容占位符 2"/>
          <p:cNvSpPr>
            <a:spLocks noGrp="1"/>
          </p:cNvSpPr>
          <p:nvPr>
            <p:ph idx="1"/>
          </p:nvPr>
        </p:nvSpPr>
        <p:spPr/>
        <p:txBody>
          <a:bodyPr/>
          <a:lstStyle/>
          <a:p>
            <a:r>
              <a:rPr lang="zh-CN" altLang="en-US" dirty="0"/>
              <a:t>理解业务组织 </a:t>
            </a:r>
          </a:p>
          <a:p>
            <a:pPr lvl="1"/>
            <a:r>
              <a:rPr lang="zh-CN" altLang="en-US" dirty="0"/>
              <a:t>充分了解组织的体系结构及其组成部分</a:t>
            </a:r>
            <a:endParaRPr lang="en-US" altLang="zh-CN" dirty="0"/>
          </a:p>
          <a:p>
            <a:pPr lvl="1"/>
            <a:r>
              <a:rPr lang="zh-CN" altLang="en-US" dirty="0"/>
              <a:t>清晰每个业务流程及相互依赖关系 </a:t>
            </a:r>
          </a:p>
          <a:p>
            <a:r>
              <a:rPr lang="zh-CN" altLang="en-US" dirty="0"/>
              <a:t>建立</a:t>
            </a:r>
            <a:r>
              <a:rPr lang="en-US" altLang="zh-CN" dirty="0"/>
              <a:t>BCP</a:t>
            </a:r>
            <a:r>
              <a:rPr lang="zh-CN" altLang="en-US" dirty="0"/>
              <a:t>团队 </a:t>
            </a:r>
          </a:p>
          <a:p>
            <a:pPr lvl="1"/>
            <a:r>
              <a:rPr lang="zh-CN" altLang="en-US" dirty="0"/>
              <a:t>负责人 、团队成员 </a:t>
            </a:r>
          </a:p>
          <a:p>
            <a:r>
              <a:rPr lang="zh-CN" altLang="en-US" dirty="0"/>
              <a:t>评估</a:t>
            </a:r>
            <a:r>
              <a:rPr lang="en-US" altLang="zh-CN" dirty="0"/>
              <a:t>BCP</a:t>
            </a:r>
            <a:r>
              <a:rPr lang="zh-CN" altLang="en-US" dirty="0"/>
              <a:t>资源 </a:t>
            </a:r>
          </a:p>
          <a:p>
            <a:pPr lvl="1"/>
            <a:r>
              <a:rPr lang="zh-CN" altLang="en-US" dirty="0"/>
              <a:t>购买和部署冗余设备、办公用品等 </a:t>
            </a:r>
          </a:p>
          <a:p>
            <a:pPr lvl="1"/>
            <a:r>
              <a:rPr lang="en-US" altLang="zh-CN" dirty="0"/>
              <a:t>BCP</a:t>
            </a:r>
            <a:r>
              <a:rPr lang="zh-CN" altLang="en-US" dirty="0"/>
              <a:t>开发过程，</a:t>
            </a:r>
            <a:r>
              <a:rPr lang="en-US" altLang="zh-CN" dirty="0"/>
              <a:t>BCP</a:t>
            </a:r>
            <a:r>
              <a:rPr lang="zh-CN" altLang="en-US" dirty="0"/>
              <a:t>测试、培训、和维护过程中的人力资源 </a:t>
            </a:r>
          </a:p>
          <a:p>
            <a:r>
              <a:rPr lang="en-US" altLang="zh-CN" dirty="0"/>
              <a:t>BCP</a:t>
            </a:r>
            <a:r>
              <a:rPr lang="zh-CN" altLang="en-US" dirty="0"/>
              <a:t>的合规性要求 </a:t>
            </a:r>
          </a:p>
          <a:p>
            <a:pPr lvl="1"/>
            <a:r>
              <a:rPr lang="zh-CN" altLang="en-US" dirty="0"/>
              <a:t>法律法规合规性、合同的合规性</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8</a:t>
            </a:fld>
            <a:endParaRPr lang="en-US" altLang="zh-CN"/>
          </a:p>
        </p:txBody>
      </p:sp>
    </p:spTree>
    <p:extLst>
      <p:ext uri="{BB962C8B-B14F-4D97-AF65-F5344CB8AC3E}">
        <p14:creationId xmlns:p14="http://schemas.microsoft.com/office/powerpoint/2010/main" val="205408678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业务影响分析</a:t>
            </a:r>
          </a:p>
        </p:txBody>
      </p:sp>
      <p:sp>
        <p:nvSpPr>
          <p:cNvPr id="3" name="内容占位符 2"/>
          <p:cNvSpPr>
            <a:spLocks noGrp="1"/>
          </p:cNvSpPr>
          <p:nvPr>
            <p:ph idx="1"/>
          </p:nvPr>
        </p:nvSpPr>
        <p:spPr/>
        <p:txBody>
          <a:bodyPr/>
          <a:lstStyle/>
          <a:p>
            <a:r>
              <a:rPr lang="zh-CN" altLang="en-US" dirty="0"/>
              <a:t>确定组织持续运行的关键资产、针对这些资产的威胁、评估每种资产出现的威胁及对业务的影响 </a:t>
            </a:r>
          </a:p>
          <a:p>
            <a:r>
              <a:rPr lang="zh-CN" altLang="en-US" dirty="0"/>
              <a:t>提供量化度量以确定投入资源的优先顺序</a:t>
            </a:r>
            <a:endParaRPr lang="en-US" altLang="zh-CN" dirty="0"/>
          </a:p>
          <a:p>
            <a:r>
              <a:rPr lang="zh-CN" altLang="en-US" dirty="0"/>
              <a:t>工作内容</a:t>
            </a:r>
            <a:r>
              <a:rPr lang="en-US" altLang="zh-CN" dirty="0"/>
              <a:t> </a:t>
            </a:r>
          </a:p>
          <a:p>
            <a:pPr lvl="1"/>
            <a:r>
              <a:rPr lang="zh-CN" altLang="en-US" dirty="0"/>
              <a:t>确定业务优先级</a:t>
            </a:r>
            <a:endParaRPr lang="en-US" altLang="zh-CN" dirty="0"/>
          </a:p>
          <a:p>
            <a:pPr lvl="1"/>
            <a:r>
              <a:rPr lang="zh-CN" altLang="en-US" dirty="0"/>
              <a:t>风险分析</a:t>
            </a:r>
            <a:endParaRPr lang="en-US" altLang="zh-CN" dirty="0"/>
          </a:p>
          <a:p>
            <a:pPr lvl="1"/>
            <a:r>
              <a:rPr lang="zh-CN" altLang="en-US" dirty="0"/>
              <a:t>资产优先级划分</a:t>
            </a:r>
          </a:p>
          <a:p>
            <a:endParaRPr lang="zh-CN" altLang="en-US" dirty="0"/>
          </a:p>
        </p:txBody>
      </p:sp>
      <p:sp>
        <p:nvSpPr>
          <p:cNvPr id="4" name="灯片编号占位符 3"/>
          <p:cNvSpPr>
            <a:spLocks noGrp="1"/>
          </p:cNvSpPr>
          <p:nvPr>
            <p:ph type="sldNum" sz="quarter" idx="10"/>
          </p:nvPr>
        </p:nvSpPr>
        <p:spPr/>
        <p:txBody>
          <a:bodyPr/>
          <a:lstStyle/>
          <a:p>
            <a:pPr>
              <a:defRPr/>
            </a:pPr>
            <a:r>
              <a:rPr lang="zh-CN" altLang="en-US" dirty="0"/>
              <a:t>的</a:t>
            </a:r>
            <a:endParaRPr lang="en-US" altLang="zh-CN" dirty="0"/>
          </a:p>
        </p:txBody>
      </p:sp>
      <p:sp>
        <p:nvSpPr>
          <p:cNvPr id="5" name="圆角矩形 4"/>
          <p:cNvSpPr/>
          <p:nvPr/>
        </p:nvSpPr>
        <p:spPr>
          <a:xfrm>
            <a:off x="1007604" y="5049180"/>
            <a:ext cx="7524836"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业务影响分析完成后，</a:t>
            </a:r>
            <a:r>
              <a:rPr lang="zh-CN" altLang="zh-CN" sz="2800" dirty="0"/>
              <a:t>文档化所有的流程</a:t>
            </a:r>
            <a:r>
              <a:rPr lang="zh-CN" altLang="en-US" sz="2800" dirty="0"/>
              <a:t>！</a:t>
            </a:r>
          </a:p>
        </p:txBody>
      </p:sp>
    </p:spTree>
    <p:extLst>
      <p:ext uri="{BB962C8B-B14F-4D97-AF65-F5344CB8AC3E}">
        <p14:creationId xmlns:p14="http://schemas.microsoft.com/office/powerpoint/2010/main" val="1855915742"/>
      </p:ext>
    </p:extLst>
  </p:cSld>
  <p:clrMapOvr>
    <a:masterClrMapping/>
  </p:clrMapOvr>
  <p:transition>
    <p:fade/>
  </p:transition>
</p:sld>
</file>

<file path=ppt/theme/theme1.xml><?xml version="1.0" encoding="utf-8"?>
<a:theme xmlns:a="http://schemas.openxmlformats.org/drawingml/2006/main" name="sx272TGp_report_light">
  <a:themeElements>
    <a:clrScheme name="sx272TGp_report_light 3">
      <a:dk1>
        <a:srgbClr val="000000"/>
      </a:dk1>
      <a:lt1>
        <a:srgbClr val="FFFFFF"/>
      </a:lt1>
      <a:dk2>
        <a:srgbClr val="003366"/>
      </a:dk2>
      <a:lt2>
        <a:srgbClr val="C0C0C0"/>
      </a:lt2>
      <a:accent1>
        <a:srgbClr val="A5A5A5"/>
      </a:accent1>
      <a:accent2>
        <a:srgbClr val="449CD8"/>
      </a:accent2>
      <a:accent3>
        <a:srgbClr val="FFFFFF"/>
      </a:accent3>
      <a:accent4>
        <a:srgbClr val="000000"/>
      </a:accent4>
      <a:accent5>
        <a:srgbClr val="CFCFCF"/>
      </a:accent5>
      <a:accent6>
        <a:srgbClr val="3D8DC4"/>
      </a:accent6>
      <a:hlink>
        <a:srgbClr val="19B3B3"/>
      </a:hlink>
      <a:folHlink>
        <a:srgbClr val="855ADA"/>
      </a:folHlink>
    </a:clrScheme>
    <a:fontScheme name="sx272TGp_report_light">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x272TGp_report_light 1">
        <a:dk1>
          <a:srgbClr val="000000"/>
        </a:dk1>
        <a:lt1>
          <a:srgbClr val="FFFFFF"/>
        </a:lt1>
        <a:dk2>
          <a:srgbClr val="003366"/>
        </a:dk2>
        <a:lt2>
          <a:srgbClr val="C0C0C0"/>
        </a:lt2>
        <a:accent1>
          <a:srgbClr val="4EA7EA"/>
        </a:accent1>
        <a:accent2>
          <a:srgbClr val="93C052"/>
        </a:accent2>
        <a:accent3>
          <a:srgbClr val="FFFFFF"/>
        </a:accent3>
        <a:accent4>
          <a:srgbClr val="000000"/>
        </a:accent4>
        <a:accent5>
          <a:srgbClr val="B2D0F3"/>
        </a:accent5>
        <a:accent6>
          <a:srgbClr val="85AE49"/>
        </a:accent6>
        <a:hlink>
          <a:srgbClr val="9999FF"/>
        </a:hlink>
        <a:folHlink>
          <a:srgbClr val="855ADA"/>
        </a:folHlink>
      </a:clrScheme>
      <a:clrMap bg1="lt1" tx1="dk1" bg2="lt2" tx2="dk2" accent1="accent1" accent2="accent2" accent3="accent3" accent4="accent4" accent5="accent5" accent6="accent6" hlink="hlink" folHlink="folHlink"/>
    </a:extraClrScheme>
    <a:extraClrScheme>
      <a:clrScheme name="sx272TGp_report_light 2">
        <a:dk1>
          <a:srgbClr val="000000"/>
        </a:dk1>
        <a:lt1>
          <a:srgbClr val="FFFFFF"/>
        </a:lt1>
        <a:dk2>
          <a:srgbClr val="003366"/>
        </a:dk2>
        <a:lt2>
          <a:srgbClr val="C0C0C0"/>
        </a:lt2>
        <a:accent1>
          <a:srgbClr val="DF6521"/>
        </a:accent1>
        <a:accent2>
          <a:srgbClr val="D7D03B"/>
        </a:accent2>
        <a:accent3>
          <a:srgbClr val="FFFFFF"/>
        </a:accent3>
        <a:accent4>
          <a:srgbClr val="000000"/>
        </a:accent4>
        <a:accent5>
          <a:srgbClr val="ECB8AB"/>
        </a:accent5>
        <a:accent6>
          <a:srgbClr val="C3BC35"/>
        </a:accent6>
        <a:hlink>
          <a:srgbClr val="188FB4"/>
        </a:hlink>
        <a:folHlink>
          <a:srgbClr val="A98FD9"/>
        </a:folHlink>
      </a:clrScheme>
      <a:clrMap bg1="lt1" tx1="dk1" bg2="lt2" tx2="dk2" accent1="accent1" accent2="accent2" accent3="accent3" accent4="accent4" accent5="accent5" accent6="accent6" hlink="hlink" folHlink="folHlink"/>
    </a:extraClrScheme>
    <a:extraClrScheme>
      <a:clrScheme name="sx272TGp_report_light 3">
        <a:dk1>
          <a:srgbClr val="000000"/>
        </a:dk1>
        <a:lt1>
          <a:srgbClr val="FFFFFF"/>
        </a:lt1>
        <a:dk2>
          <a:srgbClr val="003366"/>
        </a:dk2>
        <a:lt2>
          <a:srgbClr val="C0C0C0"/>
        </a:lt2>
        <a:accent1>
          <a:srgbClr val="A5A5A5"/>
        </a:accent1>
        <a:accent2>
          <a:srgbClr val="449CD8"/>
        </a:accent2>
        <a:accent3>
          <a:srgbClr val="FFFFFF"/>
        </a:accent3>
        <a:accent4>
          <a:srgbClr val="000000"/>
        </a:accent4>
        <a:accent5>
          <a:srgbClr val="CFCFCF"/>
        </a:accent5>
        <a:accent6>
          <a:srgbClr val="3D8DC4"/>
        </a:accent6>
        <a:hlink>
          <a:srgbClr val="19B3B3"/>
        </a:hlink>
        <a:folHlink>
          <a:srgbClr val="855AD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15361</TotalTime>
  <Words>4178</Words>
  <Application>Microsoft Office PowerPoint</Application>
  <PresentationFormat>全屏显示(4:3)</PresentationFormat>
  <Paragraphs>618</Paragraphs>
  <Slides>67</Slides>
  <Notes>13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67</vt:i4>
      </vt:variant>
    </vt:vector>
  </HeadingPairs>
  <TitlesOfParts>
    <vt:vector size="72" baseType="lpstr">
      <vt:lpstr>黑体</vt:lpstr>
      <vt:lpstr>Arial</vt:lpstr>
      <vt:lpstr>Verdana</vt:lpstr>
      <vt:lpstr>Wingdings</vt:lpstr>
      <vt:lpstr>sx272TGp_report_light</vt:lpstr>
      <vt:lpstr>业务连续性</vt:lpstr>
      <vt:lpstr>课程内容</vt:lpstr>
      <vt:lpstr>知识子域：业务连续性管理</vt:lpstr>
      <vt:lpstr>业务连续性管理基础</vt:lpstr>
      <vt:lpstr>业务连续性管理基础</vt:lpstr>
      <vt:lpstr>知识子域：业务连续性管理</vt:lpstr>
      <vt:lpstr>业务连续性计划</vt:lpstr>
      <vt:lpstr>组织管理</vt:lpstr>
      <vt:lpstr>业务影响分析</vt:lpstr>
      <vt:lpstr>确定业务优先级</vt:lpstr>
      <vt:lpstr>确定业务优先级</vt:lpstr>
      <vt:lpstr>风险分析</vt:lpstr>
      <vt:lpstr>资产优先级划分 </vt:lpstr>
      <vt:lpstr>制定及批准实施</vt:lpstr>
      <vt:lpstr>风险降低</vt:lpstr>
      <vt:lpstr>风险降低</vt:lpstr>
      <vt:lpstr>风险转移</vt:lpstr>
      <vt:lpstr>风险规避</vt:lpstr>
      <vt:lpstr>文档化 </vt:lpstr>
      <vt:lpstr>批准与实施 </vt:lpstr>
      <vt:lpstr>评估及维护 </vt:lpstr>
      <vt:lpstr>知识子域：信息安全应急响应</vt:lpstr>
      <vt:lpstr>应急响应的概念</vt:lpstr>
      <vt:lpstr>信息安全事件分类分级</vt:lpstr>
      <vt:lpstr>信息安全事件分类分级</vt:lpstr>
      <vt:lpstr>信息安全应急响应组织</vt:lpstr>
      <vt:lpstr>知识子域：网络安全应急响应</vt:lpstr>
      <vt:lpstr>应急响应预案</vt:lpstr>
      <vt:lpstr>应急响应预案的格式</vt:lpstr>
      <vt:lpstr>应急演练与演习</vt:lpstr>
      <vt:lpstr>信息安全应急演练的操作流程</vt:lpstr>
      <vt:lpstr>计算机取证的概念</vt:lpstr>
      <vt:lpstr>计算机取证-准备</vt:lpstr>
      <vt:lpstr>计算机取证-保护</vt:lpstr>
      <vt:lpstr>计算机取证-提取</vt:lpstr>
      <vt:lpstr>计算机取证-分析及提交</vt:lpstr>
      <vt:lpstr>应急响应六阶段</vt:lpstr>
      <vt:lpstr>第一阶段 — 准备</vt:lpstr>
      <vt:lpstr>第二阶段 — 检测</vt:lpstr>
      <vt:lpstr>第三阶段 — 遏制</vt:lpstr>
      <vt:lpstr>第四阶段 — 根除</vt:lpstr>
      <vt:lpstr>第五阶段 — 恢复</vt:lpstr>
      <vt:lpstr>第六阶段 — 跟踪总结</vt:lpstr>
      <vt:lpstr>知识子域：灾难备份与恢复</vt:lpstr>
      <vt:lpstr>灾难备份与恢复基础</vt:lpstr>
      <vt:lpstr>灾备指标</vt:lpstr>
      <vt:lpstr>灾备组织</vt:lpstr>
      <vt:lpstr>国家灾备政策及相关标准</vt:lpstr>
      <vt:lpstr>知识子域：灾难备份与恢复</vt:lpstr>
      <vt:lpstr>存储技术</vt:lpstr>
      <vt:lpstr>存储技术</vt:lpstr>
      <vt:lpstr>备份技术</vt:lpstr>
      <vt:lpstr>冗余磁盘阵列（ RAID）</vt:lpstr>
      <vt:lpstr>备用场所</vt:lpstr>
      <vt:lpstr>知识子域：灾难备份与恢复</vt:lpstr>
      <vt:lpstr>国际标准SHARE78</vt:lpstr>
      <vt:lpstr>重要信息系统灾难恢复指南</vt:lpstr>
      <vt:lpstr>组织容灾策略构建</vt:lpstr>
      <vt:lpstr>知识子域：灾难备份与恢复</vt:lpstr>
      <vt:lpstr>灾难恢复规划的工作内容</vt:lpstr>
      <vt:lpstr>灾难恢复规划的管理过程</vt:lpstr>
      <vt:lpstr>灾难恢复需求分析</vt:lpstr>
      <vt:lpstr>灾难恢复策略制定及策略实现</vt:lpstr>
      <vt:lpstr>灾难恢复预案制定和管理</vt:lpstr>
      <vt:lpstr>总结</vt:lpstr>
      <vt:lpstr>邀请您参与讲师考评</vt:lpstr>
      <vt:lpstr>谢谢，请提问题！</vt:lpstr>
    </vt:vector>
  </TitlesOfParts>
  <Company>中国信息安全测评中心:cisp运营中心</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业务连续性</dc:title>
  <dc:creator>张洪璇; 沈传宁</dc:creator>
  <cp:lastModifiedBy>shencn</cp:lastModifiedBy>
  <cp:revision>959</cp:revision>
  <dcterms:created xsi:type="dcterms:W3CDTF">2009-02-11T06:13:22Z</dcterms:created>
  <dcterms:modified xsi:type="dcterms:W3CDTF">2019-02-14T06:09:47Z</dcterms:modified>
  <cp:version>V4.1</cp:version>
</cp:coreProperties>
</file>