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977" r:id="rId2"/>
    <p:sldId id="1198" r:id="rId3"/>
    <p:sldId id="1199" r:id="rId4"/>
    <p:sldId id="1200" r:id="rId5"/>
    <p:sldId id="1201" r:id="rId6"/>
    <p:sldId id="1202" r:id="rId7"/>
    <p:sldId id="1265" r:id="rId8"/>
    <p:sldId id="1238" r:id="rId9"/>
    <p:sldId id="1239" r:id="rId10"/>
    <p:sldId id="1240" r:id="rId11"/>
    <p:sldId id="1241" r:id="rId12"/>
    <p:sldId id="1244" r:id="rId13"/>
    <p:sldId id="1245" r:id="rId14"/>
    <p:sldId id="1246" r:id="rId15"/>
    <p:sldId id="1266" r:id="rId16"/>
    <p:sldId id="1251" r:id="rId17"/>
    <p:sldId id="1253" r:id="rId18"/>
    <p:sldId id="1258" r:id="rId19"/>
    <p:sldId id="1260" r:id="rId20"/>
    <p:sldId id="1261" r:id="rId21"/>
    <p:sldId id="1248" r:id="rId22"/>
    <p:sldId id="1249" r:id="rId23"/>
    <p:sldId id="1264" r:id="rId24"/>
    <p:sldId id="1275" r:id="rId25"/>
    <p:sldId id="1204" r:id="rId26"/>
    <p:sldId id="1206" r:id="rId27"/>
    <p:sldId id="1205" r:id="rId28"/>
    <p:sldId id="1208" r:id="rId29"/>
    <p:sldId id="1203" r:id="rId30"/>
    <p:sldId id="1209" r:id="rId31"/>
    <p:sldId id="1104" r:id="rId32"/>
    <p:sldId id="1211" r:id="rId33"/>
    <p:sldId id="1105" r:id="rId34"/>
    <p:sldId id="1106" r:id="rId35"/>
    <p:sldId id="1107" r:id="rId36"/>
    <p:sldId id="1108" r:id="rId37"/>
    <p:sldId id="1268" r:id="rId38"/>
    <p:sldId id="1113" r:id="rId39"/>
    <p:sldId id="1114" r:id="rId40"/>
    <p:sldId id="1212" r:id="rId41"/>
    <p:sldId id="1115" r:id="rId42"/>
    <p:sldId id="1116" r:id="rId43"/>
    <p:sldId id="1117" r:id="rId44"/>
    <p:sldId id="1213" r:id="rId45"/>
    <p:sldId id="1119" r:id="rId46"/>
    <p:sldId id="1120" r:id="rId47"/>
    <p:sldId id="1121" r:id="rId48"/>
    <p:sldId id="1122" r:id="rId49"/>
    <p:sldId id="1123" r:id="rId50"/>
    <p:sldId id="1124" r:id="rId51"/>
    <p:sldId id="1125" r:id="rId52"/>
    <p:sldId id="1126" r:id="rId53"/>
    <p:sldId id="1214" r:id="rId54"/>
    <p:sldId id="1127" r:id="rId55"/>
    <p:sldId id="1169" r:id="rId56"/>
    <p:sldId id="1226" r:id="rId57"/>
    <p:sldId id="1269" r:id="rId58"/>
    <p:sldId id="1270" r:id="rId59"/>
    <p:sldId id="1271" r:id="rId60"/>
    <p:sldId id="1273" r:id="rId61"/>
    <p:sldId id="1236" r:id="rId62"/>
    <p:sldId id="1274" r:id="rId63"/>
    <p:sldId id="1089" r:id="rId6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8000"/>
    <a:srgbClr val="FF9900"/>
    <a:srgbClr val="5F5F5F"/>
    <a:srgbClr val="FFCC00"/>
    <a:srgbClr val="6666FF"/>
    <a:srgbClr val="0033CC"/>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83772" autoAdjust="0"/>
  </p:normalViewPr>
  <p:slideViewPr>
    <p:cSldViewPr>
      <p:cViewPr varScale="1">
        <p:scale>
          <a:sx n="53" d="100"/>
          <a:sy n="53" d="100"/>
        </p:scale>
        <p:origin x="1628" y="52"/>
      </p:cViewPr>
      <p:guideLst>
        <p:guide orient="horz" pos="2160"/>
        <p:guide pos="2880"/>
      </p:guideLst>
    </p:cSldViewPr>
  </p:slideViewPr>
  <p:outlineViewPr>
    <p:cViewPr>
      <p:scale>
        <a:sx n="33" d="100"/>
        <a:sy n="33" d="100"/>
      </p:scale>
      <p:origin x="0" y="3210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传宁 沈" userId="4f2ceb41e8499870" providerId="LiveId" clId="{A5413AA6-D1D1-4A41-98E3-2B3F37B0267B}"/>
    <pc:docChg chg="addSld delSld modSld">
      <pc:chgData name="传宁 沈" userId="4f2ceb41e8499870" providerId="LiveId" clId="{A5413AA6-D1D1-4A41-98E3-2B3F37B0267B}" dt="2018-12-12T03:28:08.211" v="43" actId="2696"/>
      <pc:docMkLst>
        <pc:docMk/>
      </pc:docMkLst>
      <pc:sldChg chg="modSp">
        <pc:chgData name="传宁 沈" userId="4f2ceb41e8499870" providerId="LiveId" clId="{A5413AA6-D1D1-4A41-98E3-2B3F37B0267B}" dt="2018-12-12T03:20:28.659" v="1" actId="108"/>
        <pc:sldMkLst>
          <pc:docMk/>
          <pc:sldMk cId="1087984056" sldId="1104"/>
        </pc:sldMkLst>
        <pc:spChg chg="mod">
          <ac:chgData name="传宁 沈" userId="4f2ceb41e8499870" providerId="LiveId" clId="{A5413AA6-D1D1-4A41-98E3-2B3F37B0267B}" dt="2018-12-12T03:20:28.659" v="1" actId="108"/>
          <ac:spMkLst>
            <pc:docMk/>
            <pc:sldMk cId="1087984056" sldId="1104"/>
            <ac:spMk id="3" creationId="{118416C6-DC52-45D5-9E66-C331245E5A36}"/>
          </ac:spMkLst>
        </pc:spChg>
      </pc:sldChg>
      <pc:sldChg chg="del">
        <pc:chgData name="传宁 沈" userId="4f2ceb41e8499870" providerId="LiveId" clId="{A5413AA6-D1D1-4A41-98E3-2B3F37B0267B}" dt="2018-12-12T03:20:45.877" v="2" actId="2696"/>
        <pc:sldMkLst>
          <pc:docMk/>
          <pc:sldMk cId="1844886555" sldId="1111"/>
        </pc:sldMkLst>
      </pc:sldChg>
      <pc:sldChg chg="modSp">
        <pc:chgData name="传宁 沈" userId="4f2ceb41e8499870" providerId="LiveId" clId="{A5413AA6-D1D1-4A41-98E3-2B3F37B0267B}" dt="2018-12-12T03:23:15.330" v="41"/>
        <pc:sldMkLst>
          <pc:docMk/>
          <pc:sldMk cId="2029548816" sldId="1209"/>
        </pc:sldMkLst>
        <pc:spChg chg="mod">
          <ac:chgData name="传宁 沈" userId="4f2ceb41e8499870" providerId="LiveId" clId="{A5413AA6-D1D1-4A41-98E3-2B3F37B0267B}" dt="2018-12-12T03:23:15.330" v="41"/>
          <ac:spMkLst>
            <pc:docMk/>
            <pc:sldMk cId="2029548816" sldId="1209"/>
            <ac:spMk id="3" creationId="{00000000-0000-0000-0000-000000000000}"/>
          </ac:spMkLst>
        </pc:spChg>
      </pc:sldChg>
      <pc:sldChg chg="del">
        <pc:chgData name="传宁 沈" userId="4f2ceb41e8499870" providerId="LiveId" clId="{A5413AA6-D1D1-4A41-98E3-2B3F37B0267B}" dt="2018-12-12T03:28:08.211" v="43" actId="2696"/>
        <pc:sldMkLst>
          <pc:docMk/>
          <pc:sldMk cId="829721113" sldId="1267"/>
        </pc:sldMkLst>
      </pc:sldChg>
      <pc:sldChg chg="add">
        <pc:chgData name="传宁 沈" userId="4f2ceb41e8499870" providerId="LiveId" clId="{A5413AA6-D1D1-4A41-98E3-2B3F37B0267B}" dt="2018-12-12T03:28:04.026" v="42"/>
        <pc:sldMkLst>
          <pc:docMk/>
          <pc:sldMk cId="1443608267" sldId="127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947085-DF17-4453-9773-8804382B8696}"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zh-CN" altLang="en-US"/>
        </a:p>
      </dgm:t>
    </dgm:pt>
    <dgm:pt modelId="{F2696AF0-893E-4BBA-B2F6-C0827786F47A}">
      <dgm:prSet phldrT="[文本]" custT="1"/>
      <dgm:spPr/>
      <dgm:t>
        <a:bodyPr/>
        <a:lstStyle/>
        <a:p>
          <a:r>
            <a:rPr lang="zh-CN" altLang="en-US" sz="1800" dirty="0"/>
            <a:t>准备阶段</a:t>
          </a:r>
        </a:p>
      </dgm:t>
    </dgm:pt>
    <dgm:pt modelId="{FCDC7F93-4F29-40C1-9C85-B282B516C139}" type="parTrans" cxnId="{A71E2749-EB9E-46C0-BD41-81760DB1E6F0}">
      <dgm:prSet/>
      <dgm:spPr/>
      <dgm:t>
        <a:bodyPr/>
        <a:lstStyle/>
        <a:p>
          <a:endParaRPr lang="zh-CN" altLang="en-US" sz="1800"/>
        </a:p>
      </dgm:t>
    </dgm:pt>
    <dgm:pt modelId="{04F649CC-60CC-4469-A3FB-BA920EE109D2}" type="sibTrans" cxnId="{A71E2749-EB9E-46C0-BD41-81760DB1E6F0}">
      <dgm:prSet/>
      <dgm:spPr/>
      <dgm:t>
        <a:bodyPr/>
        <a:lstStyle/>
        <a:p>
          <a:endParaRPr lang="zh-CN" altLang="en-US" sz="1800"/>
        </a:p>
      </dgm:t>
    </dgm:pt>
    <dgm:pt modelId="{7FE7E2DC-93D6-4998-A813-315AB26ABFBE}">
      <dgm:prSet phldrT="[文本]" custT="1"/>
      <dgm:spPr/>
      <dgm:t>
        <a:bodyPr/>
        <a:lstStyle/>
        <a:p>
          <a:pPr>
            <a:buFont typeface="Wingdings" panose="05000000000000000000" pitchFamily="2" charset="2"/>
            <a:buChar char="l"/>
          </a:pPr>
          <a:r>
            <a:rPr lang="zh-CN" altLang="en-US" sz="1800" dirty="0"/>
            <a:t>风险评估计划书</a:t>
          </a:r>
        </a:p>
      </dgm:t>
    </dgm:pt>
    <dgm:pt modelId="{C07A1420-960B-4BCE-B8D6-442815B68B37}" type="parTrans" cxnId="{3F37555D-2C7C-4311-A565-91C00FFACDD1}">
      <dgm:prSet/>
      <dgm:spPr/>
      <dgm:t>
        <a:bodyPr/>
        <a:lstStyle/>
        <a:p>
          <a:endParaRPr lang="zh-CN" altLang="en-US" sz="1800"/>
        </a:p>
      </dgm:t>
    </dgm:pt>
    <dgm:pt modelId="{B7A062D3-B732-4E1E-94C0-702E6876968B}" type="sibTrans" cxnId="{3F37555D-2C7C-4311-A565-91C00FFACDD1}">
      <dgm:prSet/>
      <dgm:spPr/>
      <dgm:t>
        <a:bodyPr/>
        <a:lstStyle/>
        <a:p>
          <a:endParaRPr lang="zh-CN" altLang="en-US" sz="1800"/>
        </a:p>
      </dgm:t>
    </dgm:pt>
    <dgm:pt modelId="{64529022-A779-4108-8E88-4CE61BFDF70C}">
      <dgm:prSet phldrT="[文本]" custT="1"/>
      <dgm:spPr/>
      <dgm:t>
        <a:bodyPr/>
        <a:lstStyle/>
        <a:p>
          <a:r>
            <a:rPr lang="zh-CN" altLang="en-US" sz="1800" dirty="0"/>
            <a:t>风险要素识别</a:t>
          </a:r>
        </a:p>
      </dgm:t>
    </dgm:pt>
    <dgm:pt modelId="{35EDB0B8-6EBF-48C7-A786-F5274D12841B}" type="parTrans" cxnId="{BDE5CC1F-D805-4856-B343-5C42AA432EE3}">
      <dgm:prSet/>
      <dgm:spPr/>
      <dgm:t>
        <a:bodyPr/>
        <a:lstStyle/>
        <a:p>
          <a:endParaRPr lang="zh-CN" altLang="en-US" sz="1800"/>
        </a:p>
      </dgm:t>
    </dgm:pt>
    <dgm:pt modelId="{4FB98E79-4EC8-4F9E-9E88-89C6A6198310}" type="sibTrans" cxnId="{BDE5CC1F-D805-4856-B343-5C42AA432EE3}">
      <dgm:prSet/>
      <dgm:spPr/>
      <dgm:t>
        <a:bodyPr/>
        <a:lstStyle/>
        <a:p>
          <a:endParaRPr lang="zh-CN" altLang="en-US" sz="1800"/>
        </a:p>
      </dgm:t>
    </dgm:pt>
    <dgm:pt modelId="{730FCECD-3D87-4307-8ADE-9DF76C771B18}">
      <dgm:prSet phldrT="[文本]" custT="1"/>
      <dgm:spPr/>
      <dgm:t>
        <a:bodyPr/>
        <a:lstStyle/>
        <a:p>
          <a:r>
            <a:rPr lang="zh-CN" altLang="en-US" sz="1800" dirty="0"/>
            <a:t>资产清单</a:t>
          </a:r>
        </a:p>
      </dgm:t>
    </dgm:pt>
    <dgm:pt modelId="{67B42140-368C-4AD6-BAC3-375E188F0DD6}" type="parTrans" cxnId="{995F3E01-0124-4F56-A48A-7E33CA0CE1F3}">
      <dgm:prSet/>
      <dgm:spPr/>
      <dgm:t>
        <a:bodyPr/>
        <a:lstStyle/>
        <a:p>
          <a:endParaRPr lang="zh-CN" altLang="en-US" sz="1800"/>
        </a:p>
      </dgm:t>
    </dgm:pt>
    <dgm:pt modelId="{0D545B64-F2B8-4947-A109-9AFDD2279B0B}" type="sibTrans" cxnId="{995F3E01-0124-4F56-A48A-7E33CA0CE1F3}">
      <dgm:prSet/>
      <dgm:spPr/>
      <dgm:t>
        <a:bodyPr/>
        <a:lstStyle/>
        <a:p>
          <a:endParaRPr lang="zh-CN" altLang="en-US" sz="1800"/>
        </a:p>
      </dgm:t>
    </dgm:pt>
    <dgm:pt modelId="{0DF10892-582C-4F5F-B0BD-10A7A971364E}">
      <dgm:prSet phldrT="[文本]" custT="1"/>
      <dgm:spPr/>
      <dgm:t>
        <a:bodyPr/>
        <a:lstStyle/>
        <a:p>
          <a:r>
            <a:rPr lang="zh-CN" altLang="en-US" sz="1800" dirty="0"/>
            <a:t>风险分析</a:t>
          </a:r>
        </a:p>
      </dgm:t>
    </dgm:pt>
    <dgm:pt modelId="{DC205582-C173-42B4-8066-95B9C9D297DC}" type="parTrans" cxnId="{535EA497-3F86-4BA4-98A7-D776526561B6}">
      <dgm:prSet/>
      <dgm:spPr/>
      <dgm:t>
        <a:bodyPr/>
        <a:lstStyle/>
        <a:p>
          <a:endParaRPr lang="zh-CN" altLang="en-US" sz="1800"/>
        </a:p>
      </dgm:t>
    </dgm:pt>
    <dgm:pt modelId="{A1116CB2-930C-41A0-A168-5E7750157400}" type="sibTrans" cxnId="{535EA497-3F86-4BA4-98A7-D776526561B6}">
      <dgm:prSet/>
      <dgm:spPr/>
      <dgm:t>
        <a:bodyPr/>
        <a:lstStyle/>
        <a:p>
          <a:endParaRPr lang="zh-CN" altLang="en-US" sz="1800"/>
        </a:p>
      </dgm:t>
    </dgm:pt>
    <dgm:pt modelId="{6F207AEE-F8BA-4C3D-A87A-BE4D238F9DC7}">
      <dgm:prSet phldrT="[文本]" custT="1"/>
      <dgm:spPr/>
      <dgm:t>
        <a:bodyPr/>
        <a:lstStyle/>
        <a:p>
          <a:r>
            <a:rPr lang="zh-CN" altLang="en-US" sz="1800" dirty="0"/>
            <a:t>风险程度等级列表</a:t>
          </a:r>
        </a:p>
      </dgm:t>
    </dgm:pt>
    <dgm:pt modelId="{9556A759-B5F5-4B8B-961A-12E86A433DDB}" type="parTrans" cxnId="{FBFBBFD0-14C4-4238-B0E6-27DB765BE5E6}">
      <dgm:prSet/>
      <dgm:spPr/>
      <dgm:t>
        <a:bodyPr/>
        <a:lstStyle/>
        <a:p>
          <a:endParaRPr lang="zh-CN" altLang="en-US" sz="1800"/>
        </a:p>
      </dgm:t>
    </dgm:pt>
    <dgm:pt modelId="{9101571B-BA72-401C-922C-1DCC51868CCE}" type="sibTrans" cxnId="{FBFBBFD0-14C4-4238-B0E6-27DB765BE5E6}">
      <dgm:prSet/>
      <dgm:spPr/>
      <dgm:t>
        <a:bodyPr/>
        <a:lstStyle/>
        <a:p>
          <a:endParaRPr lang="zh-CN" altLang="en-US" sz="1800"/>
        </a:p>
      </dgm:t>
    </dgm:pt>
    <dgm:pt modelId="{E268F007-16D1-4426-A71E-6EDD0FC46467}">
      <dgm:prSet phldrT="[文本]" custT="1">
        <dgm:style>
          <a:lnRef idx="1">
            <a:schemeClr val="accent2"/>
          </a:lnRef>
          <a:fillRef idx="3">
            <a:schemeClr val="accent2"/>
          </a:fillRef>
          <a:effectRef idx="2">
            <a:schemeClr val="accent2"/>
          </a:effectRef>
          <a:fontRef idx="minor">
            <a:schemeClr val="lt1"/>
          </a:fontRef>
        </dgm:style>
      </dgm:prSet>
      <dgm:spPr/>
      <dgm:t>
        <a:bodyPr/>
        <a:lstStyle/>
        <a:p>
          <a:pPr>
            <a:buFont typeface="Wingdings" panose="05000000000000000000" pitchFamily="2" charset="2"/>
            <a:buChar char="l"/>
          </a:pPr>
          <a:r>
            <a:rPr lang="zh-CN" altLang="en-US" sz="1800" dirty="0"/>
            <a:t>风险评估方案</a:t>
          </a:r>
        </a:p>
      </dgm:t>
    </dgm:pt>
    <dgm:pt modelId="{D63F2DA7-7102-4F95-9917-F5F9372DEC8D}" type="parTrans" cxnId="{B12DA11E-086E-47BA-8759-F162ABAB0F4E}">
      <dgm:prSet/>
      <dgm:spPr/>
      <dgm:t>
        <a:bodyPr/>
        <a:lstStyle/>
        <a:p>
          <a:endParaRPr lang="zh-CN" altLang="en-US" sz="1800"/>
        </a:p>
      </dgm:t>
    </dgm:pt>
    <dgm:pt modelId="{FDD1D439-39CD-4A3E-8FC8-6833C0A904AE}" type="sibTrans" cxnId="{B12DA11E-086E-47BA-8759-F162ABAB0F4E}">
      <dgm:prSet/>
      <dgm:spPr/>
      <dgm:t>
        <a:bodyPr/>
        <a:lstStyle/>
        <a:p>
          <a:endParaRPr lang="zh-CN" altLang="en-US" sz="1800"/>
        </a:p>
      </dgm:t>
    </dgm:pt>
    <dgm:pt modelId="{0E011BC3-918B-4D2D-B3E5-A0994A89A175}">
      <dgm:prSet phldrT="[文本]" custT="1"/>
      <dgm:spPr/>
      <dgm:t>
        <a:bodyPr/>
        <a:lstStyle/>
        <a:p>
          <a:pPr>
            <a:buFont typeface="Wingdings" panose="05000000000000000000" pitchFamily="2" charset="2"/>
            <a:buChar char="l"/>
          </a:pPr>
          <a:r>
            <a:rPr lang="zh-CN" altLang="en-US" sz="1800" dirty="0"/>
            <a:t>风险评估方法和工具列表</a:t>
          </a:r>
        </a:p>
      </dgm:t>
    </dgm:pt>
    <dgm:pt modelId="{6797AB73-8DCC-4F9D-AAA2-00CC91FD8D1C}" type="parTrans" cxnId="{6BD5C319-C0A1-4A9A-943F-3897A63E9BFA}">
      <dgm:prSet/>
      <dgm:spPr/>
      <dgm:t>
        <a:bodyPr/>
        <a:lstStyle/>
        <a:p>
          <a:endParaRPr lang="zh-CN" altLang="en-US" sz="1800"/>
        </a:p>
      </dgm:t>
    </dgm:pt>
    <dgm:pt modelId="{E8EA611D-0171-4939-A2EE-9B9B20B2BC39}" type="sibTrans" cxnId="{6BD5C319-C0A1-4A9A-943F-3897A63E9BFA}">
      <dgm:prSet/>
      <dgm:spPr/>
      <dgm:t>
        <a:bodyPr/>
        <a:lstStyle/>
        <a:p>
          <a:endParaRPr lang="zh-CN" altLang="en-US" sz="1800"/>
        </a:p>
      </dgm:t>
    </dgm:pt>
    <dgm:pt modelId="{6CD6FFD4-BF51-4FAF-BF9B-1DD0AA27D7A9}">
      <dgm:prSet phldrT="[文本]" custT="1"/>
      <dgm:spPr/>
      <dgm:t>
        <a:bodyPr/>
        <a:lstStyle/>
        <a:p>
          <a:r>
            <a:rPr lang="zh-CN" altLang="en-US" sz="1800" dirty="0"/>
            <a:t>风险结果判定</a:t>
          </a:r>
        </a:p>
      </dgm:t>
    </dgm:pt>
    <dgm:pt modelId="{DB08B069-8A6D-4F39-A518-5983BE55FEDF}" type="parTrans" cxnId="{35F18983-ED99-494B-9EDF-1DD95433C392}">
      <dgm:prSet/>
      <dgm:spPr/>
      <dgm:t>
        <a:bodyPr/>
        <a:lstStyle/>
        <a:p>
          <a:endParaRPr lang="zh-CN" altLang="en-US" sz="1800"/>
        </a:p>
      </dgm:t>
    </dgm:pt>
    <dgm:pt modelId="{66422281-2147-4534-9031-B0EB83C3BF6C}" type="sibTrans" cxnId="{35F18983-ED99-494B-9EDF-1DD95433C392}">
      <dgm:prSet/>
      <dgm:spPr/>
      <dgm:t>
        <a:bodyPr/>
        <a:lstStyle/>
        <a:p>
          <a:endParaRPr lang="zh-CN" altLang="en-US" sz="1800"/>
        </a:p>
      </dgm:t>
    </dgm:pt>
    <dgm:pt modelId="{C1E48826-5383-436A-89A3-69DB5C18F9FC}">
      <dgm:prSet phldrT="[文本]" custT="1"/>
      <dgm:spPr/>
      <dgm:t>
        <a:bodyPr/>
        <a:lstStyle/>
        <a:p>
          <a:r>
            <a:rPr lang="zh-CN" altLang="en-US" sz="1800" dirty="0"/>
            <a:t>威胁列表</a:t>
          </a:r>
        </a:p>
      </dgm:t>
    </dgm:pt>
    <dgm:pt modelId="{22883E1F-DDD8-4A38-A065-D89E0A3CDEC2}" type="parTrans" cxnId="{2B6E73A6-B7DC-4E75-ADF0-E39099E02EE0}">
      <dgm:prSet/>
      <dgm:spPr/>
      <dgm:t>
        <a:bodyPr/>
        <a:lstStyle/>
        <a:p>
          <a:endParaRPr lang="zh-CN" altLang="en-US" sz="1800"/>
        </a:p>
      </dgm:t>
    </dgm:pt>
    <dgm:pt modelId="{0E2374D7-72EC-46E1-8B75-1DD8F5AA9166}" type="sibTrans" cxnId="{2B6E73A6-B7DC-4E75-ADF0-E39099E02EE0}">
      <dgm:prSet/>
      <dgm:spPr/>
      <dgm:t>
        <a:bodyPr/>
        <a:lstStyle/>
        <a:p>
          <a:endParaRPr lang="zh-CN" altLang="en-US" sz="1800"/>
        </a:p>
      </dgm:t>
    </dgm:pt>
    <dgm:pt modelId="{6F379A04-DE27-4878-94DC-4E0C1D4B386A}">
      <dgm:prSet phldrT="[文本]" custT="1"/>
      <dgm:spPr/>
      <dgm:t>
        <a:bodyPr/>
        <a:lstStyle/>
        <a:p>
          <a:r>
            <a:rPr lang="zh-CN" altLang="en-US" sz="1800" dirty="0"/>
            <a:t>脆弱性列表</a:t>
          </a:r>
        </a:p>
      </dgm:t>
    </dgm:pt>
    <dgm:pt modelId="{D6715DB4-DA26-4AAA-ADA0-7FDECCE52B61}" type="parTrans" cxnId="{126E10B2-01CE-440B-9AC4-0C7B1E22635D}">
      <dgm:prSet/>
      <dgm:spPr/>
      <dgm:t>
        <a:bodyPr/>
        <a:lstStyle/>
        <a:p>
          <a:endParaRPr lang="zh-CN" altLang="en-US" sz="1800"/>
        </a:p>
      </dgm:t>
    </dgm:pt>
    <dgm:pt modelId="{F4E6257D-E5E2-4F8F-86F5-D7FEE5BB4593}" type="sibTrans" cxnId="{126E10B2-01CE-440B-9AC4-0C7B1E22635D}">
      <dgm:prSet/>
      <dgm:spPr/>
      <dgm:t>
        <a:bodyPr/>
        <a:lstStyle/>
        <a:p>
          <a:endParaRPr lang="zh-CN" altLang="en-US" sz="1800"/>
        </a:p>
      </dgm:t>
    </dgm:pt>
    <dgm:pt modelId="{385E940F-CA97-4C20-8E30-F150690FE326}">
      <dgm:prSet phldrT="[文本]" custT="1"/>
      <dgm:spPr/>
      <dgm:t>
        <a:bodyPr/>
        <a:lstStyle/>
        <a:p>
          <a:r>
            <a:rPr lang="zh-CN" altLang="en-US" sz="1800" dirty="0"/>
            <a:t>已有安全措施列表</a:t>
          </a:r>
        </a:p>
      </dgm:t>
    </dgm:pt>
    <dgm:pt modelId="{65AC7CC4-5A49-4719-A0A8-D6C06A72E078}" type="parTrans" cxnId="{81201E2A-DB1E-4140-8358-CC58CE559230}">
      <dgm:prSet/>
      <dgm:spPr/>
      <dgm:t>
        <a:bodyPr/>
        <a:lstStyle/>
        <a:p>
          <a:endParaRPr lang="zh-CN" altLang="en-US" sz="1800"/>
        </a:p>
      </dgm:t>
    </dgm:pt>
    <dgm:pt modelId="{54EAFB0B-3BE9-4F83-8E17-20B3419B89E4}" type="sibTrans" cxnId="{81201E2A-DB1E-4140-8358-CC58CE559230}">
      <dgm:prSet/>
      <dgm:spPr/>
      <dgm:t>
        <a:bodyPr/>
        <a:lstStyle/>
        <a:p>
          <a:endParaRPr lang="zh-CN" altLang="en-US" sz="1800"/>
        </a:p>
      </dgm:t>
    </dgm:pt>
    <dgm:pt modelId="{05755C6B-737C-4319-BCE9-1F08D07E3C10}">
      <dgm:prSet phldrT="[文本]" custT="1"/>
      <dgm:spPr/>
      <dgm:t>
        <a:bodyPr/>
        <a:lstStyle/>
        <a:p>
          <a:r>
            <a:rPr lang="zh-CN" altLang="en-US" sz="1800" dirty="0"/>
            <a:t>风险计算报告</a:t>
          </a:r>
        </a:p>
      </dgm:t>
    </dgm:pt>
    <dgm:pt modelId="{538CAC03-01E2-4B92-A17F-79E8376A19F3}" type="parTrans" cxnId="{BDE90C1C-5162-46C6-BB29-5E715E6C87E7}">
      <dgm:prSet/>
      <dgm:spPr/>
      <dgm:t>
        <a:bodyPr/>
        <a:lstStyle/>
        <a:p>
          <a:endParaRPr lang="zh-CN" altLang="en-US" sz="1800"/>
        </a:p>
      </dgm:t>
    </dgm:pt>
    <dgm:pt modelId="{AE6798A1-F547-43E6-9527-D05E3ADA724E}" type="sibTrans" cxnId="{BDE90C1C-5162-46C6-BB29-5E715E6C87E7}">
      <dgm:prSet/>
      <dgm:spPr/>
      <dgm:t>
        <a:bodyPr/>
        <a:lstStyle/>
        <a:p>
          <a:endParaRPr lang="zh-CN" altLang="en-US" sz="1800"/>
        </a:p>
      </dgm:t>
    </dgm:pt>
    <dgm:pt modelId="{2F1540CE-56AF-47B4-9A9A-FE8D203DE49D}">
      <dgm:prSet phldrT="[文本]" custT="1">
        <dgm:style>
          <a:lnRef idx="1">
            <a:schemeClr val="accent2"/>
          </a:lnRef>
          <a:fillRef idx="3">
            <a:schemeClr val="accent2"/>
          </a:fillRef>
          <a:effectRef idx="2">
            <a:schemeClr val="accent2"/>
          </a:effectRef>
          <a:fontRef idx="minor">
            <a:schemeClr val="lt1"/>
          </a:fontRef>
        </dgm:style>
      </dgm:prSet>
      <dgm:spPr/>
      <dgm:t>
        <a:bodyPr/>
        <a:lstStyle/>
        <a:p>
          <a:r>
            <a:rPr lang="zh-CN" altLang="en-US" sz="1800" dirty="0"/>
            <a:t>风险评估报告</a:t>
          </a:r>
        </a:p>
      </dgm:t>
    </dgm:pt>
    <dgm:pt modelId="{C2C3CD08-A8CE-411F-A925-5E490AB847E4}" type="parTrans" cxnId="{C110AEBC-4EE0-46F3-BDB2-87DA95E43BBF}">
      <dgm:prSet/>
      <dgm:spPr/>
      <dgm:t>
        <a:bodyPr/>
        <a:lstStyle/>
        <a:p>
          <a:endParaRPr lang="zh-CN" altLang="en-US" sz="1800"/>
        </a:p>
      </dgm:t>
    </dgm:pt>
    <dgm:pt modelId="{566BC6AE-22C3-4BE1-905D-78FDCCF723AD}" type="sibTrans" cxnId="{C110AEBC-4EE0-46F3-BDB2-87DA95E43BBF}">
      <dgm:prSet/>
      <dgm:spPr/>
      <dgm:t>
        <a:bodyPr/>
        <a:lstStyle/>
        <a:p>
          <a:endParaRPr lang="zh-CN" altLang="en-US" sz="1800"/>
        </a:p>
      </dgm:t>
    </dgm:pt>
    <dgm:pt modelId="{1282BAD7-5A62-4700-91C7-9200645B45F3}" type="pres">
      <dgm:prSet presAssocID="{29947085-DF17-4453-9773-8804382B8696}" presName="list" presStyleCnt="0">
        <dgm:presLayoutVars>
          <dgm:dir/>
          <dgm:animLvl val="lvl"/>
        </dgm:presLayoutVars>
      </dgm:prSet>
      <dgm:spPr/>
    </dgm:pt>
    <dgm:pt modelId="{4A22322D-FDC2-41DD-8ECA-95824829231C}" type="pres">
      <dgm:prSet presAssocID="{F2696AF0-893E-4BBA-B2F6-C0827786F47A}" presName="posSpace" presStyleCnt="0"/>
      <dgm:spPr/>
    </dgm:pt>
    <dgm:pt modelId="{0AF03B08-71D0-4623-BA13-FA1EEC905529}" type="pres">
      <dgm:prSet presAssocID="{F2696AF0-893E-4BBA-B2F6-C0827786F47A}" presName="vertFlow" presStyleCnt="0"/>
      <dgm:spPr/>
    </dgm:pt>
    <dgm:pt modelId="{5DB6DD13-35B8-496B-9FE2-63FCA3538D96}" type="pres">
      <dgm:prSet presAssocID="{F2696AF0-893E-4BBA-B2F6-C0827786F47A}" presName="topSpace" presStyleCnt="0"/>
      <dgm:spPr/>
    </dgm:pt>
    <dgm:pt modelId="{68FE2397-D5F4-4CC7-A302-8370FD067121}" type="pres">
      <dgm:prSet presAssocID="{F2696AF0-893E-4BBA-B2F6-C0827786F47A}" presName="firstComp" presStyleCnt="0"/>
      <dgm:spPr/>
    </dgm:pt>
    <dgm:pt modelId="{634F6CE9-F244-4C70-B918-BD39EAEF4074}" type="pres">
      <dgm:prSet presAssocID="{F2696AF0-893E-4BBA-B2F6-C0827786F47A}" presName="firstChild" presStyleLbl="bgAccFollowNode1" presStyleIdx="0" presStyleCnt="10"/>
      <dgm:spPr/>
    </dgm:pt>
    <dgm:pt modelId="{C0F4C223-66BC-495F-AFC2-4A5E558A5BA3}" type="pres">
      <dgm:prSet presAssocID="{F2696AF0-893E-4BBA-B2F6-C0827786F47A}" presName="firstChildTx" presStyleLbl="bgAccFollowNode1" presStyleIdx="0" presStyleCnt="10">
        <dgm:presLayoutVars>
          <dgm:bulletEnabled val="1"/>
        </dgm:presLayoutVars>
      </dgm:prSet>
      <dgm:spPr/>
    </dgm:pt>
    <dgm:pt modelId="{49E6D6DB-528A-4F29-B05A-9B591E4267EB}" type="pres">
      <dgm:prSet presAssocID="{E268F007-16D1-4426-A71E-6EDD0FC46467}" presName="comp" presStyleCnt="0"/>
      <dgm:spPr/>
    </dgm:pt>
    <dgm:pt modelId="{0300F63E-427A-4C11-87C0-A1DC7DE54F94}" type="pres">
      <dgm:prSet presAssocID="{E268F007-16D1-4426-A71E-6EDD0FC46467}" presName="child" presStyleLbl="bgAccFollowNode1" presStyleIdx="1" presStyleCnt="10"/>
      <dgm:spPr/>
    </dgm:pt>
    <dgm:pt modelId="{3CF61806-4F13-4B20-A90E-A2362D80B796}" type="pres">
      <dgm:prSet presAssocID="{E268F007-16D1-4426-A71E-6EDD0FC46467}" presName="childTx" presStyleLbl="bgAccFollowNode1" presStyleIdx="1" presStyleCnt="10">
        <dgm:presLayoutVars>
          <dgm:bulletEnabled val="1"/>
        </dgm:presLayoutVars>
      </dgm:prSet>
      <dgm:spPr/>
    </dgm:pt>
    <dgm:pt modelId="{27D93245-3BDD-4DA1-A351-D48FAE72D094}" type="pres">
      <dgm:prSet presAssocID="{0E011BC3-918B-4D2D-B3E5-A0994A89A175}" presName="comp" presStyleCnt="0"/>
      <dgm:spPr/>
    </dgm:pt>
    <dgm:pt modelId="{DEE96869-8B6E-45E1-AAB0-2A4214D89143}" type="pres">
      <dgm:prSet presAssocID="{0E011BC3-918B-4D2D-B3E5-A0994A89A175}" presName="child" presStyleLbl="bgAccFollowNode1" presStyleIdx="2" presStyleCnt="10"/>
      <dgm:spPr/>
    </dgm:pt>
    <dgm:pt modelId="{403CA28C-2BF9-4B98-A2D7-783D6558B7E2}" type="pres">
      <dgm:prSet presAssocID="{0E011BC3-918B-4D2D-B3E5-A0994A89A175}" presName="childTx" presStyleLbl="bgAccFollowNode1" presStyleIdx="2" presStyleCnt="10">
        <dgm:presLayoutVars>
          <dgm:bulletEnabled val="1"/>
        </dgm:presLayoutVars>
      </dgm:prSet>
      <dgm:spPr/>
    </dgm:pt>
    <dgm:pt modelId="{24A4BFA4-CB8F-4981-8D4A-C9E26A1B1FE7}" type="pres">
      <dgm:prSet presAssocID="{F2696AF0-893E-4BBA-B2F6-C0827786F47A}" presName="negSpace" presStyleCnt="0"/>
      <dgm:spPr/>
    </dgm:pt>
    <dgm:pt modelId="{49828855-194E-42F1-BE02-F8C04FC5FB63}" type="pres">
      <dgm:prSet presAssocID="{F2696AF0-893E-4BBA-B2F6-C0827786F47A}" presName="circle" presStyleLbl="node1" presStyleIdx="0" presStyleCnt="4"/>
      <dgm:spPr/>
    </dgm:pt>
    <dgm:pt modelId="{F8716E9D-6926-4B82-A55E-C92078EE13C9}" type="pres">
      <dgm:prSet presAssocID="{04F649CC-60CC-4469-A3FB-BA920EE109D2}" presName="transSpace" presStyleCnt="0"/>
      <dgm:spPr/>
    </dgm:pt>
    <dgm:pt modelId="{A08964D4-51E5-4079-8CCF-B9C3A1C341E4}" type="pres">
      <dgm:prSet presAssocID="{64529022-A779-4108-8E88-4CE61BFDF70C}" presName="posSpace" presStyleCnt="0"/>
      <dgm:spPr/>
    </dgm:pt>
    <dgm:pt modelId="{C0E7D586-74ED-45BF-9353-517238224326}" type="pres">
      <dgm:prSet presAssocID="{64529022-A779-4108-8E88-4CE61BFDF70C}" presName="vertFlow" presStyleCnt="0"/>
      <dgm:spPr/>
    </dgm:pt>
    <dgm:pt modelId="{0752CF83-1B92-4FBB-AAAB-E5058EC27151}" type="pres">
      <dgm:prSet presAssocID="{64529022-A779-4108-8E88-4CE61BFDF70C}" presName="topSpace" presStyleCnt="0"/>
      <dgm:spPr/>
    </dgm:pt>
    <dgm:pt modelId="{3FB139DB-DC7F-4DBD-A431-4F6C12B66935}" type="pres">
      <dgm:prSet presAssocID="{64529022-A779-4108-8E88-4CE61BFDF70C}" presName="firstComp" presStyleCnt="0"/>
      <dgm:spPr/>
    </dgm:pt>
    <dgm:pt modelId="{1CB4F8C3-BDE1-444C-8845-B069073DA0FE}" type="pres">
      <dgm:prSet presAssocID="{64529022-A779-4108-8E88-4CE61BFDF70C}" presName="firstChild" presStyleLbl="bgAccFollowNode1" presStyleIdx="3" presStyleCnt="10"/>
      <dgm:spPr/>
    </dgm:pt>
    <dgm:pt modelId="{3F1B1C3F-2B93-450D-AC45-2A0E2524AF01}" type="pres">
      <dgm:prSet presAssocID="{64529022-A779-4108-8E88-4CE61BFDF70C}" presName="firstChildTx" presStyleLbl="bgAccFollowNode1" presStyleIdx="3" presStyleCnt="10">
        <dgm:presLayoutVars>
          <dgm:bulletEnabled val="1"/>
        </dgm:presLayoutVars>
      </dgm:prSet>
      <dgm:spPr/>
    </dgm:pt>
    <dgm:pt modelId="{28D43387-67BD-4575-85EF-200A6649D941}" type="pres">
      <dgm:prSet presAssocID="{C1E48826-5383-436A-89A3-69DB5C18F9FC}" presName="comp" presStyleCnt="0"/>
      <dgm:spPr/>
    </dgm:pt>
    <dgm:pt modelId="{675C6FE2-CC0A-4B9D-A806-8DD774A296A5}" type="pres">
      <dgm:prSet presAssocID="{C1E48826-5383-436A-89A3-69DB5C18F9FC}" presName="child" presStyleLbl="bgAccFollowNode1" presStyleIdx="4" presStyleCnt="10"/>
      <dgm:spPr/>
    </dgm:pt>
    <dgm:pt modelId="{028D7348-2374-447B-A6C5-17D099CD67E5}" type="pres">
      <dgm:prSet presAssocID="{C1E48826-5383-436A-89A3-69DB5C18F9FC}" presName="childTx" presStyleLbl="bgAccFollowNode1" presStyleIdx="4" presStyleCnt="10">
        <dgm:presLayoutVars>
          <dgm:bulletEnabled val="1"/>
        </dgm:presLayoutVars>
      </dgm:prSet>
      <dgm:spPr/>
    </dgm:pt>
    <dgm:pt modelId="{3DA530FF-FCE6-4FA8-932E-7E5B0956FFA7}" type="pres">
      <dgm:prSet presAssocID="{6F379A04-DE27-4878-94DC-4E0C1D4B386A}" presName="comp" presStyleCnt="0"/>
      <dgm:spPr/>
    </dgm:pt>
    <dgm:pt modelId="{B385A201-3A5B-4C2A-8D95-C9EF623E6524}" type="pres">
      <dgm:prSet presAssocID="{6F379A04-DE27-4878-94DC-4E0C1D4B386A}" presName="child" presStyleLbl="bgAccFollowNode1" presStyleIdx="5" presStyleCnt="10"/>
      <dgm:spPr/>
    </dgm:pt>
    <dgm:pt modelId="{4D9543EE-B346-446F-AC08-C72A455069BA}" type="pres">
      <dgm:prSet presAssocID="{6F379A04-DE27-4878-94DC-4E0C1D4B386A}" presName="childTx" presStyleLbl="bgAccFollowNode1" presStyleIdx="5" presStyleCnt="10">
        <dgm:presLayoutVars>
          <dgm:bulletEnabled val="1"/>
        </dgm:presLayoutVars>
      </dgm:prSet>
      <dgm:spPr/>
    </dgm:pt>
    <dgm:pt modelId="{794A2A2F-B966-4C6D-8B08-81B8FFD17D51}" type="pres">
      <dgm:prSet presAssocID="{385E940F-CA97-4C20-8E30-F150690FE326}" presName="comp" presStyleCnt="0"/>
      <dgm:spPr/>
    </dgm:pt>
    <dgm:pt modelId="{E36B023B-C7BB-4B7C-BB74-0A1688CCBD8A}" type="pres">
      <dgm:prSet presAssocID="{385E940F-CA97-4C20-8E30-F150690FE326}" presName="child" presStyleLbl="bgAccFollowNode1" presStyleIdx="6" presStyleCnt="10"/>
      <dgm:spPr/>
    </dgm:pt>
    <dgm:pt modelId="{433BDD7A-5102-4BB5-B1DF-05510B79EA29}" type="pres">
      <dgm:prSet presAssocID="{385E940F-CA97-4C20-8E30-F150690FE326}" presName="childTx" presStyleLbl="bgAccFollowNode1" presStyleIdx="6" presStyleCnt="10">
        <dgm:presLayoutVars>
          <dgm:bulletEnabled val="1"/>
        </dgm:presLayoutVars>
      </dgm:prSet>
      <dgm:spPr/>
    </dgm:pt>
    <dgm:pt modelId="{0F2B22EF-03F2-4B9D-8650-94D107338BE5}" type="pres">
      <dgm:prSet presAssocID="{64529022-A779-4108-8E88-4CE61BFDF70C}" presName="negSpace" presStyleCnt="0"/>
      <dgm:spPr/>
    </dgm:pt>
    <dgm:pt modelId="{DD1A5C6A-F1B3-4A26-8C12-2312C7DFFC32}" type="pres">
      <dgm:prSet presAssocID="{64529022-A779-4108-8E88-4CE61BFDF70C}" presName="circle" presStyleLbl="node1" presStyleIdx="1" presStyleCnt="4"/>
      <dgm:spPr/>
    </dgm:pt>
    <dgm:pt modelId="{9EC09EBD-E39F-41DC-BCA4-307913F021AB}" type="pres">
      <dgm:prSet presAssocID="{4FB98E79-4EC8-4F9E-9E88-89C6A6198310}" presName="transSpace" presStyleCnt="0"/>
      <dgm:spPr/>
    </dgm:pt>
    <dgm:pt modelId="{F6A21074-7D9C-4845-8394-DBBB97C40CE1}" type="pres">
      <dgm:prSet presAssocID="{0DF10892-582C-4F5F-B0BD-10A7A971364E}" presName="posSpace" presStyleCnt="0"/>
      <dgm:spPr/>
    </dgm:pt>
    <dgm:pt modelId="{5428DBF3-0679-47FA-BAD9-67344531FC69}" type="pres">
      <dgm:prSet presAssocID="{0DF10892-582C-4F5F-B0BD-10A7A971364E}" presName="vertFlow" presStyleCnt="0"/>
      <dgm:spPr/>
    </dgm:pt>
    <dgm:pt modelId="{70FE90FE-4CEC-443C-99B1-414570A4E566}" type="pres">
      <dgm:prSet presAssocID="{0DF10892-582C-4F5F-B0BD-10A7A971364E}" presName="topSpace" presStyleCnt="0"/>
      <dgm:spPr/>
    </dgm:pt>
    <dgm:pt modelId="{68399D0A-5FA6-40FC-A9EB-70A0BE9A7A77}" type="pres">
      <dgm:prSet presAssocID="{0DF10892-582C-4F5F-B0BD-10A7A971364E}" presName="firstComp" presStyleCnt="0"/>
      <dgm:spPr/>
    </dgm:pt>
    <dgm:pt modelId="{67FCC84F-155C-4A20-90CB-7EF2FCF2FF84}" type="pres">
      <dgm:prSet presAssocID="{0DF10892-582C-4F5F-B0BD-10A7A971364E}" presName="firstChild" presStyleLbl="bgAccFollowNode1" presStyleIdx="7" presStyleCnt="10"/>
      <dgm:spPr/>
    </dgm:pt>
    <dgm:pt modelId="{A2A9C214-1416-4E48-BD3F-145A49A8BFEA}" type="pres">
      <dgm:prSet presAssocID="{0DF10892-582C-4F5F-B0BD-10A7A971364E}" presName="firstChildTx" presStyleLbl="bgAccFollowNode1" presStyleIdx="7" presStyleCnt="10">
        <dgm:presLayoutVars>
          <dgm:bulletEnabled val="1"/>
        </dgm:presLayoutVars>
      </dgm:prSet>
      <dgm:spPr/>
    </dgm:pt>
    <dgm:pt modelId="{B39DE2D3-9DF9-49C0-91BA-DADD3344CEC2}" type="pres">
      <dgm:prSet presAssocID="{0DF10892-582C-4F5F-B0BD-10A7A971364E}" presName="negSpace" presStyleCnt="0"/>
      <dgm:spPr/>
    </dgm:pt>
    <dgm:pt modelId="{CDE9E7EB-DABA-4470-B5C6-00A43748BF8F}" type="pres">
      <dgm:prSet presAssocID="{0DF10892-582C-4F5F-B0BD-10A7A971364E}" presName="circle" presStyleLbl="node1" presStyleIdx="2" presStyleCnt="4"/>
      <dgm:spPr/>
    </dgm:pt>
    <dgm:pt modelId="{ECA964E0-1579-414A-80BD-C18E3255731B}" type="pres">
      <dgm:prSet presAssocID="{A1116CB2-930C-41A0-A168-5E7750157400}" presName="transSpace" presStyleCnt="0"/>
      <dgm:spPr/>
    </dgm:pt>
    <dgm:pt modelId="{59F6695C-0316-4541-BF88-0CC6B0454DC7}" type="pres">
      <dgm:prSet presAssocID="{6CD6FFD4-BF51-4FAF-BF9B-1DD0AA27D7A9}" presName="posSpace" presStyleCnt="0"/>
      <dgm:spPr/>
    </dgm:pt>
    <dgm:pt modelId="{9B6F5845-BAE9-4B93-849B-80E2A0AD3BE9}" type="pres">
      <dgm:prSet presAssocID="{6CD6FFD4-BF51-4FAF-BF9B-1DD0AA27D7A9}" presName="vertFlow" presStyleCnt="0"/>
      <dgm:spPr/>
    </dgm:pt>
    <dgm:pt modelId="{C628B2D3-5AA9-40FF-BB49-34174AE4D76A}" type="pres">
      <dgm:prSet presAssocID="{6CD6FFD4-BF51-4FAF-BF9B-1DD0AA27D7A9}" presName="topSpace" presStyleCnt="0"/>
      <dgm:spPr/>
    </dgm:pt>
    <dgm:pt modelId="{0F9985B3-A54A-4FAA-827C-8841F3694785}" type="pres">
      <dgm:prSet presAssocID="{6CD6FFD4-BF51-4FAF-BF9B-1DD0AA27D7A9}" presName="firstComp" presStyleCnt="0"/>
      <dgm:spPr/>
    </dgm:pt>
    <dgm:pt modelId="{69DA789F-3071-4B03-9B2E-71F6BAABCF94}" type="pres">
      <dgm:prSet presAssocID="{6CD6FFD4-BF51-4FAF-BF9B-1DD0AA27D7A9}" presName="firstChild" presStyleLbl="bgAccFollowNode1" presStyleIdx="8" presStyleCnt="10"/>
      <dgm:spPr/>
    </dgm:pt>
    <dgm:pt modelId="{00C7652D-188E-4F44-9608-37B5DFC44273}" type="pres">
      <dgm:prSet presAssocID="{6CD6FFD4-BF51-4FAF-BF9B-1DD0AA27D7A9}" presName="firstChildTx" presStyleLbl="bgAccFollowNode1" presStyleIdx="8" presStyleCnt="10">
        <dgm:presLayoutVars>
          <dgm:bulletEnabled val="1"/>
        </dgm:presLayoutVars>
      </dgm:prSet>
      <dgm:spPr/>
    </dgm:pt>
    <dgm:pt modelId="{E209A2FE-939F-4B34-9240-6CA557CCC495}" type="pres">
      <dgm:prSet presAssocID="{2F1540CE-56AF-47B4-9A9A-FE8D203DE49D}" presName="comp" presStyleCnt="0"/>
      <dgm:spPr/>
    </dgm:pt>
    <dgm:pt modelId="{12E43D55-5B52-48D0-A980-562ECF847BB1}" type="pres">
      <dgm:prSet presAssocID="{2F1540CE-56AF-47B4-9A9A-FE8D203DE49D}" presName="child" presStyleLbl="bgAccFollowNode1" presStyleIdx="9" presStyleCnt="10"/>
      <dgm:spPr/>
    </dgm:pt>
    <dgm:pt modelId="{8590C21E-A3FE-4A23-A2E1-A7B4541028DA}" type="pres">
      <dgm:prSet presAssocID="{2F1540CE-56AF-47B4-9A9A-FE8D203DE49D}" presName="childTx" presStyleLbl="bgAccFollowNode1" presStyleIdx="9" presStyleCnt="10">
        <dgm:presLayoutVars>
          <dgm:bulletEnabled val="1"/>
        </dgm:presLayoutVars>
      </dgm:prSet>
      <dgm:spPr/>
    </dgm:pt>
    <dgm:pt modelId="{82C4FDC8-68E5-400D-A677-216DE7103B29}" type="pres">
      <dgm:prSet presAssocID="{6CD6FFD4-BF51-4FAF-BF9B-1DD0AA27D7A9}" presName="negSpace" presStyleCnt="0"/>
      <dgm:spPr/>
    </dgm:pt>
    <dgm:pt modelId="{8632C9C6-09E7-4B60-AB54-70638B34D2CF}" type="pres">
      <dgm:prSet presAssocID="{6CD6FFD4-BF51-4FAF-BF9B-1DD0AA27D7A9}" presName="circle" presStyleLbl="node1" presStyleIdx="3" presStyleCnt="4"/>
      <dgm:spPr/>
    </dgm:pt>
  </dgm:ptLst>
  <dgm:cxnLst>
    <dgm:cxn modelId="{995F3E01-0124-4F56-A48A-7E33CA0CE1F3}" srcId="{64529022-A779-4108-8E88-4CE61BFDF70C}" destId="{730FCECD-3D87-4307-8ADE-9DF76C771B18}" srcOrd="0" destOrd="0" parTransId="{67B42140-368C-4AD6-BAC3-375E188F0DD6}" sibTransId="{0D545B64-F2B8-4947-A109-9AFDD2279B0B}"/>
    <dgm:cxn modelId="{17549C07-4100-43FB-A098-B632FDAFADB4}" type="presOf" srcId="{E268F007-16D1-4426-A71E-6EDD0FC46467}" destId="{3CF61806-4F13-4B20-A90E-A2362D80B796}" srcOrd="1" destOrd="0" presId="urn:microsoft.com/office/officeart/2005/8/layout/hList9"/>
    <dgm:cxn modelId="{01182F13-4510-4553-8738-60803650B5A4}" type="presOf" srcId="{730FCECD-3D87-4307-8ADE-9DF76C771B18}" destId="{1CB4F8C3-BDE1-444C-8845-B069073DA0FE}" srcOrd="0" destOrd="0" presId="urn:microsoft.com/office/officeart/2005/8/layout/hList9"/>
    <dgm:cxn modelId="{6BD5C319-C0A1-4A9A-943F-3897A63E9BFA}" srcId="{F2696AF0-893E-4BBA-B2F6-C0827786F47A}" destId="{0E011BC3-918B-4D2D-B3E5-A0994A89A175}" srcOrd="2" destOrd="0" parTransId="{6797AB73-8DCC-4F9D-AAA2-00CC91FD8D1C}" sibTransId="{E8EA611D-0171-4939-A2EE-9B9B20B2BC39}"/>
    <dgm:cxn modelId="{359F581A-43D8-4D5A-A690-0CC0D03A53A9}" type="presOf" srcId="{E268F007-16D1-4426-A71E-6EDD0FC46467}" destId="{0300F63E-427A-4C11-87C0-A1DC7DE54F94}" srcOrd="0" destOrd="0" presId="urn:microsoft.com/office/officeart/2005/8/layout/hList9"/>
    <dgm:cxn modelId="{BDE90C1C-5162-46C6-BB29-5E715E6C87E7}" srcId="{0DF10892-582C-4F5F-B0BD-10A7A971364E}" destId="{05755C6B-737C-4319-BCE9-1F08D07E3C10}" srcOrd="0" destOrd="0" parTransId="{538CAC03-01E2-4B92-A17F-79E8376A19F3}" sibTransId="{AE6798A1-F547-43E6-9527-D05E3ADA724E}"/>
    <dgm:cxn modelId="{B12DA11E-086E-47BA-8759-F162ABAB0F4E}" srcId="{F2696AF0-893E-4BBA-B2F6-C0827786F47A}" destId="{E268F007-16D1-4426-A71E-6EDD0FC46467}" srcOrd="1" destOrd="0" parTransId="{D63F2DA7-7102-4F95-9917-F5F9372DEC8D}" sibTransId="{FDD1D439-39CD-4A3E-8FC8-6833C0A904AE}"/>
    <dgm:cxn modelId="{6E82FC1E-B072-4DFB-B083-B40919F82EED}" type="presOf" srcId="{6CD6FFD4-BF51-4FAF-BF9B-1DD0AA27D7A9}" destId="{8632C9C6-09E7-4B60-AB54-70638B34D2CF}" srcOrd="0" destOrd="0" presId="urn:microsoft.com/office/officeart/2005/8/layout/hList9"/>
    <dgm:cxn modelId="{BDE5CC1F-D805-4856-B343-5C42AA432EE3}" srcId="{29947085-DF17-4453-9773-8804382B8696}" destId="{64529022-A779-4108-8E88-4CE61BFDF70C}" srcOrd="1" destOrd="0" parTransId="{35EDB0B8-6EBF-48C7-A786-F5274D12841B}" sibTransId="{4FB98E79-4EC8-4F9E-9E88-89C6A6198310}"/>
    <dgm:cxn modelId="{ACB46021-D017-4465-8C33-344710ADFB8B}" type="presOf" srcId="{F2696AF0-893E-4BBA-B2F6-C0827786F47A}" destId="{49828855-194E-42F1-BE02-F8C04FC5FB63}" srcOrd="0" destOrd="0" presId="urn:microsoft.com/office/officeart/2005/8/layout/hList9"/>
    <dgm:cxn modelId="{2E3EAA23-8081-43FF-B9D9-70B0BF4015AA}" type="presOf" srcId="{64529022-A779-4108-8E88-4CE61BFDF70C}" destId="{DD1A5C6A-F1B3-4A26-8C12-2312C7DFFC32}" srcOrd="0" destOrd="0" presId="urn:microsoft.com/office/officeart/2005/8/layout/hList9"/>
    <dgm:cxn modelId="{0A25D324-9E3D-4464-81E2-CAEF0838A417}" type="presOf" srcId="{7FE7E2DC-93D6-4998-A813-315AB26ABFBE}" destId="{C0F4C223-66BC-495F-AFC2-4A5E558A5BA3}" srcOrd="1" destOrd="0" presId="urn:microsoft.com/office/officeart/2005/8/layout/hList9"/>
    <dgm:cxn modelId="{0636B325-2F32-4EEB-81FA-6018EBBFE78A}" type="presOf" srcId="{6F207AEE-F8BA-4C3D-A87A-BE4D238F9DC7}" destId="{00C7652D-188E-4F44-9608-37B5DFC44273}" srcOrd="1" destOrd="0" presId="urn:microsoft.com/office/officeart/2005/8/layout/hList9"/>
    <dgm:cxn modelId="{306F3F28-CB5C-4A2B-9293-1021D064F928}" type="presOf" srcId="{0DF10892-582C-4F5F-B0BD-10A7A971364E}" destId="{CDE9E7EB-DABA-4470-B5C6-00A43748BF8F}" srcOrd="0" destOrd="0" presId="urn:microsoft.com/office/officeart/2005/8/layout/hList9"/>
    <dgm:cxn modelId="{81201E2A-DB1E-4140-8358-CC58CE559230}" srcId="{64529022-A779-4108-8E88-4CE61BFDF70C}" destId="{385E940F-CA97-4C20-8E30-F150690FE326}" srcOrd="3" destOrd="0" parTransId="{65AC7CC4-5A49-4719-A0A8-D6C06A72E078}" sibTransId="{54EAFB0B-3BE9-4F83-8E17-20B3419B89E4}"/>
    <dgm:cxn modelId="{C829AE38-D352-425C-AD0F-5CFE359E07B9}" type="presOf" srcId="{7FE7E2DC-93D6-4998-A813-315AB26ABFBE}" destId="{634F6CE9-F244-4C70-B918-BD39EAEF4074}" srcOrd="0" destOrd="0" presId="urn:microsoft.com/office/officeart/2005/8/layout/hList9"/>
    <dgm:cxn modelId="{3F37555D-2C7C-4311-A565-91C00FFACDD1}" srcId="{F2696AF0-893E-4BBA-B2F6-C0827786F47A}" destId="{7FE7E2DC-93D6-4998-A813-315AB26ABFBE}" srcOrd="0" destOrd="0" parTransId="{C07A1420-960B-4BCE-B8D6-442815B68B37}" sibTransId="{B7A062D3-B732-4E1E-94C0-702E6876968B}"/>
    <dgm:cxn modelId="{144CDE5D-BBE8-45E7-B78D-4078F9AA5223}" type="presOf" srcId="{C1E48826-5383-436A-89A3-69DB5C18F9FC}" destId="{028D7348-2374-447B-A6C5-17D099CD67E5}" srcOrd="1" destOrd="0" presId="urn:microsoft.com/office/officeart/2005/8/layout/hList9"/>
    <dgm:cxn modelId="{65F5D641-02A7-43B7-9FD3-4F944F6EBC9D}" type="presOf" srcId="{385E940F-CA97-4C20-8E30-F150690FE326}" destId="{433BDD7A-5102-4BB5-B1DF-05510B79EA29}" srcOrd="1" destOrd="0" presId="urn:microsoft.com/office/officeart/2005/8/layout/hList9"/>
    <dgm:cxn modelId="{62608465-DDCA-4F34-9C4C-AD9FBF2D5783}" type="presOf" srcId="{2F1540CE-56AF-47B4-9A9A-FE8D203DE49D}" destId="{12E43D55-5B52-48D0-A980-562ECF847BB1}" srcOrd="0" destOrd="0" presId="urn:microsoft.com/office/officeart/2005/8/layout/hList9"/>
    <dgm:cxn modelId="{A71E2749-EB9E-46C0-BD41-81760DB1E6F0}" srcId="{29947085-DF17-4453-9773-8804382B8696}" destId="{F2696AF0-893E-4BBA-B2F6-C0827786F47A}" srcOrd="0" destOrd="0" parTransId="{FCDC7F93-4F29-40C1-9C85-B282B516C139}" sibTransId="{04F649CC-60CC-4469-A3FB-BA920EE109D2}"/>
    <dgm:cxn modelId="{65173053-D4A6-490E-8E68-A89E34F927C9}" type="presOf" srcId="{2F1540CE-56AF-47B4-9A9A-FE8D203DE49D}" destId="{8590C21E-A3FE-4A23-A2E1-A7B4541028DA}" srcOrd="1" destOrd="0" presId="urn:microsoft.com/office/officeart/2005/8/layout/hList9"/>
    <dgm:cxn modelId="{35F18983-ED99-494B-9EDF-1DD95433C392}" srcId="{29947085-DF17-4453-9773-8804382B8696}" destId="{6CD6FFD4-BF51-4FAF-BF9B-1DD0AA27D7A9}" srcOrd="3" destOrd="0" parTransId="{DB08B069-8A6D-4F39-A518-5983BE55FEDF}" sibTransId="{66422281-2147-4534-9031-B0EB83C3BF6C}"/>
    <dgm:cxn modelId="{BFF9E88A-A2F3-4A22-BB7F-5E7AA8597A20}" type="presOf" srcId="{6F207AEE-F8BA-4C3D-A87A-BE4D238F9DC7}" destId="{69DA789F-3071-4B03-9B2E-71F6BAABCF94}" srcOrd="0" destOrd="0" presId="urn:microsoft.com/office/officeart/2005/8/layout/hList9"/>
    <dgm:cxn modelId="{A554578C-1D0F-444D-BFAE-726CA738F14A}" type="presOf" srcId="{730FCECD-3D87-4307-8ADE-9DF76C771B18}" destId="{3F1B1C3F-2B93-450D-AC45-2A0E2524AF01}" srcOrd="1" destOrd="0" presId="urn:microsoft.com/office/officeart/2005/8/layout/hList9"/>
    <dgm:cxn modelId="{535EA497-3F86-4BA4-98A7-D776526561B6}" srcId="{29947085-DF17-4453-9773-8804382B8696}" destId="{0DF10892-582C-4F5F-B0BD-10A7A971364E}" srcOrd="2" destOrd="0" parTransId="{DC205582-C173-42B4-8066-95B9C9D297DC}" sibTransId="{A1116CB2-930C-41A0-A168-5E7750157400}"/>
    <dgm:cxn modelId="{CE29569A-CF51-48A5-8DE4-B21664805FE8}" type="presOf" srcId="{0E011BC3-918B-4D2D-B3E5-A0994A89A175}" destId="{DEE96869-8B6E-45E1-AAB0-2A4214D89143}" srcOrd="0" destOrd="0" presId="urn:microsoft.com/office/officeart/2005/8/layout/hList9"/>
    <dgm:cxn modelId="{74B21B9C-6177-47F8-B1E4-20AE41366C69}" type="presOf" srcId="{05755C6B-737C-4319-BCE9-1F08D07E3C10}" destId="{A2A9C214-1416-4E48-BD3F-145A49A8BFEA}" srcOrd="1" destOrd="0" presId="urn:microsoft.com/office/officeart/2005/8/layout/hList9"/>
    <dgm:cxn modelId="{FC5C57A4-534A-4E16-9A83-AB6392DFC88D}" type="presOf" srcId="{6F379A04-DE27-4878-94DC-4E0C1D4B386A}" destId="{B385A201-3A5B-4C2A-8D95-C9EF623E6524}" srcOrd="0" destOrd="0" presId="urn:microsoft.com/office/officeart/2005/8/layout/hList9"/>
    <dgm:cxn modelId="{2B6E73A6-B7DC-4E75-ADF0-E39099E02EE0}" srcId="{64529022-A779-4108-8E88-4CE61BFDF70C}" destId="{C1E48826-5383-436A-89A3-69DB5C18F9FC}" srcOrd="1" destOrd="0" parTransId="{22883E1F-DDD8-4A38-A065-D89E0A3CDEC2}" sibTransId="{0E2374D7-72EC-46E1-8B75-1DD8F5AA9166}"/>
    <dgm:cxn modelId="{126E10B2-01CE-440B-9AC4-0C7B1E22635D}" srcId="{64529022-A779-4108-8E88-4CE61BFDF70C}" destId="{6F379A04-DE27-4878-94DC-4E0C1D4B386A}" srcOrd="2" destOrd="0" parTransId="{D6715DB4-DA26-4AAA-ADA0-7FDECCE52B61}" sibTransId="{F4E6257D-E5E2-4F8F-86F5-D7FEE5BB4593}"/>
    <dgm:cxn modelId="{84AB4EB6-5295-49F7-AA68-04FD2EED4772}" type="presOf" srcId="{C1E48826-5383-436A-89A3-69DB5C18F9FC}" destId="{675C6FE2-CC0A-4B9D-A806-8DD774A296A5}" srcOrd="0" destOrd="0" presId="urn:microsoft.com/office/officeart/2005/8/layout/hList9"/>
    <dgm:cxn modelId="{5E1931BC-EB61-44E2-9BFC-40CA6D0F3CD5}" type="presOf" srcId="{385E940F-CA97-4C20-8E30-F150690FE326}" destId="{E36B023B-C7BB-4B7C-BB74-0A1688CCBD8A}" srcOrd="0" destOrd="0" presId="urn:microsoft.com/office/officeart/2005/8/layout/hList9"/>
    <dgm:cxn modelId="{C110AEBC-4EE0-46F3-BDB2-87DA95E43BBF}" srcId="{6CD6FFD4-BF51-4FAF-BF9B-1DD0AA27D7A9}" destId="{2F1540CE-56AF-47B4-9A9A-FE8D203DE49D}" srcOrd="1" destOrd="0" parTransId="{C2C3CD08-A8CE-411F-A925-5E490AB847E4}" sibTransId="{566BC6AE-22C3-4BE1-905D-78FDCCF723AD}"/>
    <dgm:cxn modelId="{3F6024C7-9CBD-4095-9CCA-B29B7E287D5C}" type="presOf" srcId="{0E011BC3-918B-4D2D-B3E5-A0994A89A175}" destId="{403CA28C-2BF9-4B98-A2D7-783D6558B7E2}" srcOrd="1" destOrd="0" presId="urn:microsoft.com/office/officeart/2005/8/layout/hList9"/>
    <dgm:cxn modelId="{FBFBBFD0-14C4-4238-B0E6-27DB765BE5E6}" srcId="{6CD6FFD4-BF51-4FAF-BF9B-1DD0AA27D7A9}" destId="{6F207AEE-F8BA-4C3D-A87A-BE4D238F9DC7}" srcOrd="0" destOrd="0" parTransId="{9556A759-B5F5-4B8B-961A-12E86A433DDB}" sibTransId="{9101571B-BA72-401C-922C-1DCC51868CCE}"/>
    <dgm:cxn modelId="{C674D4E2-DD3A-4FD4-AE21-66A72B927A37}" type="presOf" srcId="{29947085-DF17-4453-9773-8804382B8696}" destId="{1282BAD7-5A62-4700-91C7-9200645B45F3}" srcOrd="0" destOrd="0" presId="urn:microsoft.com/office/officeart/2005/8/layout/hList9"/>
    <dgm:cxn modelId="{6D8EC9E5-124D-4317-8593-8D4D6C7B8594}" type="presOf" srcId="{05755C6B-737C-4319-BCE9-1F08D07E3C10}" destId="{67FCC84F-155C-4A20-90CB-7EF2FCF2FF84}" srcOrd="0" destOrd="0" presId="urn:microsoft.com/office/officeart/2005/8/layout/hList9"/>
    <dgm:cxn modelId="{2B4037EB-0998-42C9-A53B-8146C9120F58}" type="presOf" srcId="{6F379A04-DE27-4878-94DC-4E0C1D4B386A}" destId="{4D9543EE-B346-446F-AC08-C72A455069BA}" srcOrd="1" destOrd="0" presId="urn:microsoft.com/office/officeart/2005/8/layout/hList9"/>
    <dgm:cxn modelId="{EDA15389-053E-41DB-B28F-5FA35D9CCABE}" type="presParOf" srcId="{1282BAD7-5A62-4700-91C7-9200645B45F3}" destId="{4A22322D-FDC2-41DD-8ECA-95824829231C}" srcOrd="0" destOrd="0" presId="urn:microsoft.com/office/officeart/2005/8/layout/hList9"/>
    <dgm:cxn modelId="{E5222FF1-9AFE-49C2-AFE6-A3EBCAF6A694}" type="presParOf" srcId="{1282BAD7-5A62-4700-91C7-9200645B45F3}" destId="{0AF03B08-71D0-4623-BA13-FA1EEC905529}" srcOrd="1" destOrd="0" presId="urn:microsoft.com/office/officeart/2005/8/layout/hList9"/>
    <dgm:cxn modelId="{CA05ECA8-1BE1-45EB-A3B4-6071E8A26CBF}" type="presParOf" srcId="{0AF03B08-71D0-4623-BA13-FA1EEC905529}" destId="{5DB6DD13-35B8-496B-9FE2-63FCA3538D96}" srcOrd="0" destOrd="0" presId="urn:microsoft.com/office/officeart/2005/8/layout/hList9"/>
    <dgm:cxn modelId="{BEB5815B-2DC5-4D45-9B46-FEF91E59DB47}" type="presParOf" srcId="{0AF03B08-71D0-4623-BA13-FA1EEC905529}" destId="{68FE2397-D5F4-4CC7-A302-8370FD067121}" srcOrd="1" destOrd="0" presId="urn:microsoft.com/office/officeart/2005/8/layout/hList9"/>
    <dgm:cxn modelId="{59D138E6-14E6-4A82-A1CA-75328E7FCE07}" type="presParOf" srcId="{68FE2397-D5F4-4CC7-A302-8370FD067121}" destId="{634F6CE9-F244-4C70-B918-BD39EAEF4074}" srcOrd="0" destOrd="0" presId="urn:microsoft.com/office/officeart/2005/8/layout/hList9"/>
    <dgm:cxn modelId="{339B568B-B542-4F66-958D-3377FDFE3CC5}" type="presParOf" srcId="{68FE2397-D5F4-4CC7-A302-8370FD067121}" destId="{C0F4C223-66BC-495F-AFC2-4A5E558A5BA3}" srcOrd="1" destOrd="0" presId="urn:microsoft.com/office/officeart/2005/8/layout/hList9"/>
    <dgm:cxn modelId="{A6BDFD03-63CC-4E13-AE8E-A5094F78B826}" type="presParOf" srcId="{0AF03B08-71D0-4623-BA13-FA1EEC905529}" destId="{49E6D6DB-528A-4F29-B05A-9B591E4267EB}" srcOrd="2" destOrd="0" presId="urn:microsoft.com/office/officeart/2005/8/layout/hList9"/>
    <dgm:cxn modelId="{4F3BABBB-9E56-49E8-B0F3-1548D74281BF}" type="presParOf" srcId="{49E6D6DB-528A-4F29-B05A-9B591E4267EB}" destId="{0300F63E-427A-4C11-87C0-A1DC7DE54F94}" srcOrd="0" destOrd="0" presId="urn:microsoft.com/office/officeart/2005/8/layout/hList9"/>
    <dgm:cxn modelId="{FC7CA7A7-0469-415C-A018-CF1112A6C6B8}" type="presParOf" srcId="{49E6D6DB-528A-4F29-B05A-9B591E4267EB}" destId="{3CF61806-4F13-4B20-A90E-A2362D80B796}" srcOrd="1" destOrd="0" presId="urn:microsoft.com/office/officeart/2005/8/layout/hList9"/>
    <dgm:cxn modelId="{0B41BFD0-0504-465C-A3D8-18462C32A6F8}" type="presParOf" srcId="{0AF03B08-71D0-4623-BA13-FA1EEC905529}" destId="{27D93245-3BDD-4DA1-A351-D48FAE72D094}" srcOrd="3" destOrd="0" presId="urn:microsoft.com/office/officeart/2005/8/layout/hList9"/>
    <dgm:cxn modelId="{051B2E28-5000-4A57-B7EB-343B07EFAE15}" type="presParOf" srcId="{27D93245-3BDD-4DA1-A351-D48FAE72D094}" destId="{DEE96869-8B6E-45E1-AAB0-2A4214D89143}" srcOrd="0" destOrd="0" presId="urn:microsoft.com/office/officeart/2005/8/layout/hList9"/>
    <dgm:cxn modelId="{726A51BF-7931-46ED-9F2B-FF78C35C6FCD}" type="presParOf" srcId="{27D93245-3BDD-4DA1-A351-D48FAE72D094}" destId="{403CA28C-2BF9-4B98-A2D7-783D6558B7E2}" srcOrd="1" destOrd="0" presId="urn:microsoft.com/office/officeart/2005/8/layout/hList9"/>
    <dgm:cxn modelId="{560EE8F7-E4D9-4DA9-BC99-DDC2E3091CA8}" type="presParOf" srcId="{1282BAD7-5A62-4700-91C7-9200645B45F3}" destId="{24A4BFA4-CB8F-4981-8D4A-C9E26A1B1FE7}" srcOrd="2" destOrd="0" presId="urn:microsoft.com/office/officeart/2005/8/layout/hList9"/>
    <dgm:cxn modelId="{35FDACEF-0475-408D-919A-9AD656A3DBD7}" type="presParOf" srcId="{1282BAD7-5A62-4700-91C7-9200645B45F3}" destId="{49828855-194E-42F1-BE02-F8C04FC5FB63}" srcOrd="3" destOrd="0" presId="urn:microsoft.com/office/officeart/2005/8/layout/hList9"/>
    <dgm:cxn modelId="{220327A3-1BAE-4D79-B482-9765CE7A6B0A}" type="presParOf" srcId="{1282BAD7-5A62-4700-91C7-9200645B45F3}" destId="{F8716E9D-6926-4B82-A55E-C92078EE13C9}" srcOrd="4" destOrd="0" presId="urn:microsoft.com/office/officeart/2005/8/layout/hList9"/>
    <dgm:cxn modelId="{89256795-CD20-4707-8ACC-CF212CBD615F}" type="presParOf" srcId="{1282BAD7-5A62-4700-91C7-9200645B45F3}" destId="{A08964D4-51E5-4079-8CCF-B9C3A1C341E4}" srcOrd="5" destOrd="0" presId="urn:microsoft.com/office/officeart/2005/8/layout/hList9"/>
    <dgm:cxn modelId="{8541549F-EACF-4F77-9082-2C21E4C7474D}" type="presParOf" srcId="{1282BAD7-5A62-4700-91C7-9200645B45F3}" destId="{C0E7D586-74ED-45BF-9353-517238224326}" srcOrd="6" destOrd="0" presId="urn:microsoft.com/office/officeart/2005/8/layout/hList9"/>
    <dgm:cxn modelId="{D08545F9-44C9-4EB0-B709-B0CB2AC946C6}" type="presParOf" srcId="{C0E7D586-74ED-45BF-9353-517238224326}" destId="{0752CF83-1B92-4FBB-AAAB-E5058EC27151}" srcOrd="0" destOrd="0" presId="urn:microsoft.com/office/officeart/2005/8/layout/hList9"/>
    <dgm:cxn modelId="{2D411E85-0BC0-416D-9804-2E57A7192C79}" type="presParOf" srcId="{C0E7D586-74ED-45BF-9353-517238224326}" destId="{3FB139DB-DC7F-4DBD-A431-4F6C12B66935}" srcOrd="1" destOrd="0" presId="urn:microsoft.com/office/officeart/2005/8/layout/hList9"/>
    <dgm:cxn modelId="{A541125D-D593-4A8E-9EDC-3D5F6DB9C95E}" type="presParOf" srcId="{3FB139DB-DC7F-4DBD-A431-4F6C12B66935}" destId="{1CB4F8C3-BDE1-444C-8845-B069073DA0FE}" srcOrd="0" destOrd="0" presId="urn:microsoft.com/office/officeart/2005/8/layout/hList9"/>
    <dgm:cxn modelId="{FCA47896-04C9-4509-AF28-35871B9EC167}" type="presParOf" srcId="{3FB139DB-DC7F-4DBD-A431-4F6C12B66935}" destId="{3F1B1C3F-2B93-450D-AC45-2A0E2524AF01}" srcOrd="1" destOrd="0" presId="urn:microsoft.com/office/officeart/2005/8/layout/hList9"/>
    <dgm:cxn modelId="{72ECD9E4-3025-475A-BF46-C7C355EB41DF}" type="presParOf" srcId="{C0E7D586-74ED-45BF-9353-517238224326}" destId="{28D43387-67BD-4575-85EF-200A6649D941}" srcOrd="2" destOrd="0" presId="urn:microsoft.com/office/officeart/2005/8/layout/hList9"/>
    <dgm:cxn modelId="{B5D8FAE1-7A66-4691-A323-4DE37E00D0ED}" type="presParOf" srcId="{28D43387-67BD-4575-85EF-200A6649D941}" destId="{675C6FE2-CC0A-4B9D-A806-8DD774A296A5}" srcOrd="0" destOrd="0" presId="urn:microsoft.com/office/officeart/2005/8/layout/hList9"/>
    <dgm:cxn modelId="{385D251D-B756-4C4B-8518-C6CB689090DD}" type="presParOf" srcId="{28D43387-67BD-4575-85EF-200A6649D941}" destId="{028D7348-2374-447B-A6C5-17D099CD67E5}" srcOrd="1" destOrd="0" presId="urn:microsoft.com/office/officeart/2005/8/layout/hList9"/>
    <dgm:cxn modelId="{5ABFA432-E410-4A00-BADE-34C2552E1033}" type="presParOf" srcId="{C0E7D586-74ED-45BF-9353-517238224326}" destId="{3DA530FF-FCE6-4FA8-932E-7E5B0956FFA7}" srcOrd="3" destOrd="0" presId="urn:microsoft.com/office/officeart/2005/8/layout/hList9"/>
    <dgm:cxn modelId="{E2B6313D-EBCB-49A7-AB35-1214F1B6449F}" type="presParOf" srcId="{3DA530FF-FCE6-4FA8-932E-7E5B0956FFA7}" destId="{B385A201-3A5B-4C2A-8D95-C9EF623E6524}" srcOrd="0" destOrd="0" presId="urn:microsoft.com/office/officeart/2005/8/layout/hList9"/>
    <dgm:cxn modelId="{1F5E2F38-512F-4849-90F5-DEE979982F89}" type="presParOf" srcId="{3DA530FF-FCE6-4FA8-932E-7E5B0956FFA7}" destId="{4D9543EE-B346-446F-AC08-C72A455069BA}" srcOrd="1" destOrd="0" presId="urn:microsoft.com/office/officeart/2005/8/layout/hList9"/>
    <dgm:cxn modelId="{F554EDFB-1B8D-431B-9D02-CDFB9C5B0E5E}" type="presParOf" srcId="{C0E7D586-74ED-45BF-9353-517238224326}" destId="{794A2A2F-B966-4C6D-8B08-81B8FFD17D51}" srcOrd="4" destOrd="0" presId="urn:microsoft.com/office/officeart/2005/8/layout/hList9"/>
    <dgm:cxn modelId="{9A2B6A68-DB05-483F-B10E-72F153C3A05A}" type="presParOf" srcId="{794A2A2F-B966-4C6D-8B08-81B8FFD17D51}" destId="{E36B023B-C7BB-4B7C-BB74-0A1688CCBD8A}" srcOrd="0" destOrd="0" presId="urn:microsoft.com/office/officeart/2005/8/layout/hList9"/>
    <dgm:cxn modelId="{73829D1A-27CB-4F16-B7EC-E1A613635BB4}" type="presParOf" srcId="{794A2A2F-B966-4C6D-8B08-81B8FFD17D51}" destId="{433BDD7A-5102-4BB5-B1DF-05510B79EA29}" srcOrd="1" destOrd="0" presId="urn:microsoft.com/office/officeart/2005/8/layout/hList9"/>
    <dgm:cxn modelId="{CA5C94A5-3DAD-44CB-9CB2-58EAD953C34F}" type="presParOf" srcId="{1282BAD7-5A62-4700-91C7-9200645B45F3}" destId="{0F2B22EF-03F2-4B9D-8650-94D107338BE5}" srcOrd="7" destOrd="0" presId="urn:microsoft.com/office/officeart/2005/8/layout/hList9"/>
    <dgm:cxn modelId="{F438815F-357F-4ABD-8745-8B19A6D3F273}" type="presParOf" srcId="{1282BAD7-5A62-4700-91C7-9200645B45F3}" destId="{DD1A5C6A-F1B3-4A26-8C12-2312C7DFFC32}" srcOrd="8" destOrd="0" presId="urn:microsoft.com/office/officeart/2005/8/layout/hList9"/>
    <dgm:cxn modelId="{71A4D38D-BC88-44E1-B2E1-A0258DB7200F}" type="presParOf" srcId="{1282BAD7-5A62-4700-91C7-9200645B45F3}" destId="{9EC09EBD-E39F-41DC-BCA4-307913F021AB}" srcOrd="9" destOrd="0" presId="urn:microsoft.com/office/officeart/2005/8/layout/hList9"/>
    <dgm:cxn modelId="{B4E731AF-5613-4AFE-96DB-EB048C80FB97}" type="presParOf" srcId="{1282BAD7-5A62-4700-91C7-9200645B45F3}" destId="{F6A21074-7D9C-4845-8394-DBBB97C40CE1}" srcOrd="10" destOrd="0" presId="urn:microsoft.com/office/officeart/2005/8/layout/hList9"/>
    <dgm:cxn modelId="{8FFAFAF5-5FEE-4707-9191-6CA8BFE08940}" type="presParOf" srcId="{1282BAD7-5A62-4700-91C7-9200645B45F3}" destId="{5428DBF3-0679-47FA-BAD9-67344531FC69}" srcOrd="11" destOrd="0" presId="urn:microsoft.com/office/officeart/2005/8/layout/hList9"/>
    <dgm:cxn modelId="{BDB6D2D7-5CA1-483E-98F1-B47563041421}" type="presParOf" srcId="{5428DBF3-0679-47FA-BAD9-67344531FC69}" destId="{70FE90FE-4CEC-443C-99B1-414570A4E566}" srcOrd="0" destOrd="0" presId="urn:microsoft.com/office/officeart/2005/8/layout/hList9"/>
    <dgm:cxn modelId="{04A647B1-7A52-4CFB-9911-1646BDB0987E}" type="presParOf" srcId="{5428DBF3-0679-47FA-BAD9-67344531FC69}" destId="{68399D0A-5FA6-40FC-A9EB-70A0BE9A7A77}" srcOrd="1" destOrd="0" presId="urn:microsoft.com/office/officeart/2005/8/layout/hList9"/>
    <dgm:cxn modelId="{383E0B2C-9A98-46C6-86C6-70337691829C}" type="presParOf" srcId="{68399D0A-5FA6-40FC-A9EB-70A0BE9A7A77}" destId="{67FCC84F-155C-4A20-90CB-7EF2FCF2FF84}" srcOrd="0" destOrd="0" presId="urn:microsoft.com/office/officeart/2005/8/layout/hList9"/>
    <dgm:cxn modelId="{FFBB5868-59A9-434C-B8D6-338454F9405A}" type="presParOf" srcId="{68399D0A-5FA6-40FC-A9EB-70A0BE9A7A77}" destId="{A2A9C214-1416-4E48-BD3F-145A49A8BFEA}" srcOrd="1" destOrd="0" presId="urn:microsoft.com/office/officeart/2005/8/layout/hList9"/>
    <dgm:cxn modelId="{836A59D7-D40F-4668-8290-E9E773D1E0B9}" type="presParOf" srcId="{1282BAD7-5A62-4700-91C7-9200645B45F3}" destId="{B39DE2D3-9DF9-49C0-91BA-DADD3344CEC2}" srcOrd="12" destOrd="0" presId="urn:microsoft.com/office/officeart/2005/8/layout/hList9"/>
    <dgm:cxn modelId="{52A987FE-6E5F-4DAD-B3EE-ED13DC17469F}" type="presParOf" srcId="{1282BAD7-5A62-4700-91C7-9200645B45F3}" destId="{CDE9E7EB-DABA-4470-B5C6-00A43748BF8F}" srcOrd="13" destOrd="0" presId="urn:microsoft.com/office/officeart/2005/8/layout/hList9"/>
    <dgm:cxn modelId="{2AB6739B-6571-4F1D-A09A-2F0AB97A500A}" type="presParOf" srcId="{1282BAD7-5A62-4700-91C7-9200645B45F3}" destId="{ECA964E0-1579-414A-80BD-C18E3255731B}" srcOrd="14" destOrd="0" presId="urn:microsoft.com/office/officeart/2005/8/layout/hList9"/>
    <dgm:cxn modelId="{16798884-3D7C-4761-BF60-0D6610228B5F}" type="presParOf" srcId="{1282BAD7-5A62-4700-91C7-9200645B45F3}" destId="{59F6695C-0316-4541-BF88-0CC6B0454DC7}" srcOrd="15" destOrd="0" presId="urn:microsoft.com/office/officeart/2005/8/layout/hList9"/>
    <dgm:cxn modelId="{B121F2B2-6A67-4A8E-BFC6-0D0D775867DA}" type="presParOf" srcId="{1282BAD7-5A62-4700-91C7-9200645B45F3}" destId="{9B6F5845-BAE9-4B93-849B-80E2A0AD3BE9}" srcOrd="16" destOrd="0" presId="urn:microsoft.com/office/officeart/2005/8/layout/hList9"/>
    <dgm:cxn modelId="{87A0A314-1283-437A-B931-7973A066ECE9}" type="presParOf" srcId="{9B6F5845-BAE9-4B93-849B-80E2A0AD3BE9}" destId="{C628B2D3-5AA9-40FF-BB49-34174AE4D76A}" srcOrd="0" destOrd="0" presId="urn:microsoft.com/office/officeart/2005/8/layout/hList9"/>
    <dgm:cxn modelId="{96C04219-2ADE-4ED5-9E97-7A57AAEAFC44}" type="presParOf" srcId="{9B6F5845-BAE9-4B93-849B-80E2A0AD3BE9}" destId="{0F9985B3-A54A-4FAA-827C-8841F3694785}" srcOrd="1" destOrd="0" presId="urn:microsoft.com/office/officeart/2005/8/layout/hList9"/>
    <dgm:cxn modelId="{7525296A-68DA-4FEE-8C82-9A713786C1AC}" type="presParOf" srcId="{0F9985B3-A54A-4FAA-827C-8841F3694785}" destId="{69DA789F-3071-4B03-9B2E-71F6BAABCF94}" srcOrd="0" destOrd="0" presId="urn:microsoft.com/office/officeart/2005/8/layout/hList9"/>
    <dgm:cxn modelId="{912D0CA9-9F9F-49BE-9F56-EFA0872AD610}" type="presParOf" srcId="{0F9985B3-A54A-4FAA-827C-8841F3694785}" destId="{00C7652D-188E-4F44-9608-37B5DFC44273}" srcOrd="1" destOrd="0" presId="urn:microsoft.com/office/officeart/2005/8/layout/hList9"/>
    <dgm:cxn modelId="{CC237B92-BF10-4D01-A197-89756F513873}" type="presParOf" srcId="{9B6F5845-BAE9-4B93-849B-80E2A0AD3BE9}" destId="{E209A2FE-939F-4B34-9240-6CA557CCC495}" srcOrd="2" destOrd="0" presId="urn:microsoft.com/office/officeart/2005/8/layout/hList9"/>
    <dgm:cxn modelId="{3CCCD9F7-20A1-45E5-92B1-85162AE66960}" type="presParOf" srcId="{E209A2FE-939F-4B34-9240-6CA557CCC495}" destId="{12E43D55-5B52-48D0-A980-562ECF847BB1}" srcOrd="0" destOrd="0" presId="urn:microsoft.com/office/officeart/2005/8/layout/hList9"/>
    <dgm:cxn modelId="{F9C1E1AB-053A-4514-B5B6-C0F2896EDD9C}" type="presParOf" srcId="{E209A2FE-939F-4B34-9240-6CA557CCC495}" destId="{8590C21E-A3FE-4A23-A2E1-A7B4541028DA}" srcOrd="1" destOrd="0" presId="urn:microsoft.com/office/officeart/2005/8/layout/hList9"/>
    <dgm:cxn modelId="{9E985D7A-1BE1-48B4-81C2-9E82FE65E272}" type="presParOf" srcId="{1282BAD7-5A62-4700-91C7-9200645B45F3}" destId="{82C4FDC8-68E5-400D-A677-216DE7103B29}" srcOrd="17" destOrd="0" presId="urn:microsoft.com/office/officeart/2005/8/layout/hList9"/>
    <dgm:cxn modelId="{3562B7D1-BE76-4899-B31F-3D206354C29A}" type="presParOf" srcId="{1282BAD7-5A62-4700-91C7-9200645B45F3}" destId="{8632C9C6-09E7-4B60-AB54-70638B34D2CF}" srcOrd="1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F6CE9-F244-4C70-B918-BD39EAEF4074}">
      <dsp:nvSpPr>
        <dsp:cNvPr id="0" name=""/>
        <dsp:cNvSpPr/>
      </dsp:nvSpPr>
      <dsp:spPr>
        <a:xfrm>
          <a:off x="709356" y="577852"/>
          <a:ext cx="1321142" cy="88120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Font typeface="Wingdings" panose="05000000000000000000" pitchFamily="2" charset="2"/>
            <a:buNone/>
          </a:pPr>
          <a:r>
            <a:rPr lang="zh-CN" altLang="en-US" sz="1800" kern="1200" dirty="0"/>
            <a:t>风险评估计划书</a:t>
          </a:r>
        </a:p>
      </dsp:txBody>
      <dsp:txXfrm>
        <a:off x="920739" y="577852"/>
        <a:ext cx="1109760" cy="881202"/>
      </dsp:txXfrm>
    </dsp:sp>
    <dsp:sp modelId="{0300F63E-427A-4C11-87C0-A1DC7DE54F94}">
      <dsp:nvSpPr>
        <dsp:cNvPr id="0" name=""/>
        <dsp:cNvSpPr/>
      </dsp:nvSpPr>
      <dsp:spPr>
        <a:xfrm>
          <a:off x="709356" y="1459054"/>
          <a:ext cx="1321142" cy="881202"/>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Font typeface="Wingdings" panose="05000000000000000000" pitchFamily="2" charset="2"/>
            <a:buNone/>
          </a:pPr>
          <a:r>
            <a:rPr lang="zh-CN" altLang="en-US" sz="1800" kern="1200" dirty="0"/>
            <a:t>风险评估方案</a:t>
          </a:r>
        </a:p>
      </dsp:txBody>
      <dsp:txXfrm>
        <a:off x="920739" y="1459054"/>
        <a:ext cx="1109760" cy="881202"/>
      </dsp:txXfrm>
    </dsp:sp>
    <dsp:sp modelId="{DEE96869-8B6E-45E1-AAB0-2A4214D89143}">
      <dsp:nvSpPr>
        <dsp:cNvPr id="0" name=""/>
        <dsp:cNvSpPr/>
      </dsp:nvSpPr>
      <dsp:spPr>
        <a:xfrm>
          <a:off x="709356" y="2340256"/>
          <a:ext cx="1321142" cy="88120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Font typeface="Wingdings" panose="05000000000000000000" pitchFamily="2" charset="2"/>
            <a:buNone/>
          </a:pPr>
          <a:r>
            <a:rPr lang="zh-CN" altLang="en-US" sz="1800" kern="1200" dirty="0"/>
            <a:t>风险评估方法和工具列表</a:t>
          </a:r>
        </a:p>
      </dsp:txBody>
      <dsp:txXfrm>
        <a:off x="920739" y="2340256"/>
        <a:ext cx="1109760" cy="881202"/>
      </dsp:txXfrm>
    </dsp:sp>
    <dsp:sp modelId="{49828855-194E-42F1-BE02-F8C04FC5FB63}">
      <dsp:nvSpPr>
        <dsp:cNvPr id="0" name=""/>
        <dsp:cNvSpPr/>
      </dsp:nvSpPr>
      <dsp:spPr>
        <a:xfrm>
          <a:off x="4746" y="225547"/>
          <a:ext cx="880761" cy="88076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准备阶段</a:t>
          </a:r>
        </a:p>
      </dsp:txBody>
      <dsp:txXfrm>
        <a:off x="133730" y="354531"/>
        <a:ext cx="622793" cy="622793"/>
      </dsp:txXfrm>
    </dsp:sp>
    <dsp:sp modelId="{1CB4F8C3-BDE1-444C-8845-B069073DA0FE}">
      <dsp:nvSpPr>
        <dsp:cNvPr id="0" name=""/>
        <dsp:cNvSpPr/>
      </dsp:nvSpPr>
      <dsp:spPr>
        <a:xfrm>
          <a:off x="2911260" y="577852"/>
          <a:ext cx="1321142" cy="88120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zh-CN" altLang="en-US" sz="1800" kern="1200" dirty="0"/>
            <a:t>资产清单</a:t>
          </a:r>
        </a:p>
      </dsp:txBody>
      <dsp:txXfrm>
        <a:off x="3122643" y="577852"/>
        <a:ext cx="1109760" cy="881202"/>
      </dsp:txXfrm>
    </dsp:sp>
    <dsp:sp modelId="{675C6FE2-CC0A-4B9D-A806-8DD774A296A5}">
      <dsp:nvSpPr>
        <dsp:cNvPr id="0" name=""/>
        <dsp:cNvSpPr/>
      </dsp:nvSpPr>
      <dsp:spPr>
        <a:xfrm>
          <a:off x="2911260" y="1459054"/>
          <a:ext cx="1321142" cy="88120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zh-CN" altLang="en-US" sz="1800" kern="1200" dirty="0"/>
            <a:t>威胁列表</a:t>
          </a:r>
        </a:p>
      </dsp:txBody>
      <dsp:txXfrm>
        <a:off x="3122643" y="1459054"/>
        <a:ext cx="1109760" cy="881202"/>
      </dsp:txXfrm>
    </dsp:sp>
    <dsp:sp modelId="{B385A201-3A5B-4C2A-8D95-C9EF623E6524}">
      <dsp:nvSpPr>
        <dsp:cNvPr id="0" name=""/>
        <dsp:cNvSpPr/>
      </dsp:nvSpPr>
      <dsp:spPr>
        <a:xfrm>
          <a:off x="2911260" y="2340256"/>
          <a:ext cx="1321142" cy="88120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zh-CN" altLang="en-US" sz="1800" kern="1200" dirty="0"/>
            <a:t>脆弱性列表</a:t>
          </a:r>
        </a:p>
      </dsp:txBody>
      <dsp:txXfrm>
        <a:off x="3122643" y="2340256"/>
        <a:ext cx="1109760" cy="881202"/>
      </dsp:txXfrm>
    </dsp:sp>
    <dsp:sp modelId="{E36B023B-C7BB-4B7C-BB74-0A1688CCBD8A}">
      <dsp:nvSpPr>
        <dsp:cNvPr id="0" name=""/>
        <dsp:cNvSpPr/>
      </dsp:nvSpPr>
      <dsp:spPr>
        <a:xfrm>
          <a:off x="2911260" y="3221459"/>
          <a:ext cx="1321142" cy="88120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zh-CN" altLang="en-US" sz="1800" kern="1200" dirty="0"/>
            <a:t>已有安全措施列表</a:t>
          </a:r>
        </a:p>
      </dsp:txBody>
      <dsp:txXfrm>
        <a:off x="3122643" y="3221459"/>
        <a:ext cx="1109760" cy="881202"/>
      </dsp:txXfrm>
    </dsp:sp>
    <dsp:sp modelId="{DD1A5C6A-F1B3-4A26-8C12-2312C7DFFC32}">
      <dsp:nvSpPr>
        <dsp:cNvPr id="0" name=""/>
        <dsp:cNvSpPr/>
      </dsp:nvSpPr>
      <dsp:spPr>
        <a:xfrm>
          <a:off x="2206651" y="225547"/>
          <a:ext cx="880761" cy="88076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风险要素识别</a:t>
          </a:r>
        </a:p>
      </dsp:txBody>
      <dsp:txXfrm>
        <a:off x="2335635" y="354531"/>
        <a:ext cx="622793" cy="622793"/>
      </dsp:txXfrm>
    </dsp:sp>
    <dsp:sp modelId="{67FCC84F-155C-4A20-90CB-7EF2FCF2FF84}">
      <dsp:nvSpPr>
        <dsp:cNvPr id="0" name=""/>
        <dsp:cNvSpPr/>
      </dsp:nvSpPr>
      <dsp:spPr>
        <a:xfrm>
          <a:off x="5113165" y="577852"/>
          <a:ext cx="1321142" cy="88120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zh-CN" altLang="en-US" sz="1800" kern="1200" dirty="0"/>
            <a:t>风险计算报告</a:t>
          </a:r>
        </a:p>
      </dsp:txBody>
      <dsp:txXfrm>
        <a:off x="5324548" y="577852"/>
        <a:ext cx="1109760" cy="881202"/>
      </dsp:txXfrm>
    </dsp:sp>
    <dsp:sp modelId="{CDE9E7EB-DABA-4470-B5C6-00A43748BF8F}">
      <dsp:nvSpPr>
        <dsp:cNvPr id="0" name=""/>
        <dsp:cNvSpPr/>
      </dsp:nvSpPr>
      <dsp:spPr>
        <a:xfrm>
          <a:off x="4408556" y="225547"/>
          <a:ext cx="880761" cy="88076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风险分析</a:t>
          </a:r>
        </a:p>
      </dsp:txBody>
      <dsp:txXfrm>
        <a:off x="4537540" y="354531"/>
        <a:ext cx="622793" cy="622793"/>
      </dsp:txXfrm>
    </dsp:sp>
    <dsp:sp modelId="{69DA789F-3071-4B03-9B2E-71F6BAABCF94}">
      <dsp:nvSpPr>
        <dsp:cNvPr id="0" name=""/>
        <dsp:cNvSpPr/>
      </dsp:nvSpPr>
      <dsp:spPr>
        <a:xfrm>
          <a:off x="7315070" y="577852"/>
          <a:ext cx="1321142" cy="88120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zh-CN" altLang="en-US" sz="1800" kern="1200" dirty="0"/>
            <a:t>风险程度等级列表</a:t>
          </a:r>
        </a:p>
      </dsp:txBody>
      <dsp:txXfrm>
        <a:off x="7526453" y="577852"/>
        <a:ext cx="1109760" cy="881202"/>
      </dsp:txXfrm>
    </dsp:sp>
    <dsp:sp modelId="{12E43D55-5B52-48D0-A980-562ECF847BB1}">
      <dsp:nvSpPr>
        <dsp:cNvPr id="0" name=""/>
        <dsp:cNvSpPr/>
      </dsp:nvSpPr>
      <dsp:spPr>
        <a:xfrm>
          <a:off x="7315070" y="1459054"/>
          <a:ext cx="1321142" cy="881202"/>
        </a:xfrm>
        <a:prstGeom prst="rect">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zh-CN" altLang="en-US" sz="1800" kern="1200" dirty="0"/>
            <a:t>风险评估报告</a:t>
          </a:r>
        </a:p>
      </dsp:txBody>
      <dsp:txXfrm>
        <a:off x="7526453" y="1459054"/>
        <a:ext cx="1109760" cy="881202"/>
      </dsp:txXfrm>
    </dsp:sp>
    <dsp:sp modelId="{8632C9C6-09E7-4B60-AB54-70638B34D2CF}">
      <dsp:nvSpPr>
        <dsp:cNvPr id="0" name=""/>
        <dsp:cNvSpPr/>
      </dsp:nvSpPr>
      <dsp:spPr>
        <a:xfrm>
          <a:off x="6610460" y="225547"/>
          <a:ext cx="880761" cy="88076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风险结果判定</a:t>
          </a:r>
        </a:p>
      </dsp:txBody>
      <dsp:txXfrm>
        <a:off x="6739444" y="354531"/>
        <a:ext cx="622793" cy="622793"/>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zh-CN" altLang="en-US"/>
          </a:p>
        </p:txBody>
      </p:sp>
      <p:sp>
        <p:nvSpPr>
          <p:cNvPr id="159747"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ltLang="zh-CN"/>
          </a:p>
        </p:txBody>
      </p:sp>
      <p:sp>
        <p:nvSpPr>
          <p:cNvPr id="2314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9"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9750"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ltLang="zh-CN"/>
          </a:p>
        </p:txBody>
      </p:sp>
      <p:sp>
        <p:nvSpPr>
          <p:cNvPr id="159751"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defRPr>
            </a:lvl1pPr>
          </a:lstStyle>
          <a:p>
            <a:pPr>
              <a:defRPr/>
            </a:pPr>
            <a:fld id="{7A1ED033-5F5C-4572-AE4B-7CFF71C657D2}" type="slidenum">
              <a:rPr lang="zh-CN" altLang="en-US"/>
              <a:pPr>
                <a:defRPr/>
              </a:pPr>
              <a:t>‹#›</a:t>
            </a:fld>
            <a:endParaRPr lang="en-US" altLang="zh-CN"/>
          </a:p>
        </p:txBody>
      </p:sp>
    </p:spTree>
    <p:extLst>
      <p:ext uri="{BB962C8B-B14F-4D97-AF65-F5344CB8AC3E}">
        <p14:creationId xmlns:p14="http://schemas.microsoft.com/office/powerpoint/2010/main" val="7526408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3</a:t>
            </a:fld>
            <a:endParaRPr lang="en-US" altLang="zh-CN"/>
          </a:p>
        </p:txBody>
      </p:sp>
    </p:spTree>
    <p:extLst>
      <p:ext uri="{BB962C8B-B14F-4D97-AF65-F5344CB8AC3E}">
        <p14:creationId xmlns:p14="http://schemas.microsoft.com/office/powerpoint/2010/main" val="3193712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7</a:t>
            </a:fld>
            <a:endParaRPr lang="en-US" altLang="zh-CN"/>
          </a:p>
        </p:txBody>
      </p:sp>
    </p:spTree>
    <p:extLst>
      <p:ext uri="{BB962C8B-B14F-4D97-AF65-F5344CB8AC3E}">
        <p14:creationId xmlns:p14="http://schemas.microsoft.com/office/powerpoint/2010/main" val="239937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a:extLst>
              <a:ext uri="{FF2B5EF4-FFF2-40B4-BE49-F238E27FC236}">
                <a16:creationId xmlns:a16="http://schemas.microsoft.com/office/drawing/2014/main" id="{CA749AB3-E87D-4A12-8484-9D43F53F96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B734460-E37E-4279-BF1D-6119DD028652}" type="slidenum">
              <a:rPr lang="en-US" altLang="zh-CN"/>
              <a:pPr eaLnBrk="1" hangingPunct="1"/>
              <a:t>16</a:t>
            </a:fld>
            <a:endParaRPr lang="en-US" altLang="zh-CN"/>
          </a:p>
        </p:txBody>
      </p:sp>
      <p:sp>
        <p:nvSpPr>
          <p:cNvPr id="250883" name="Rectangle 2">
            <a:extLst>
              <a:ext uri="{FF2B5EF4-FFF2-40B4-BE49-F238E27FC236}">
                <a16:creationId xmlns:a16="http://schemas.microsoft.com/office/drawing/2014/main" id="{BE94184D-D4E2-4110-9D60-4C54B1593711}"/>
              </a:ext>
            </a:extLst>
          </p:cNvPr>
          <p:cNvSpPr>
            <a:spLocks noGrp="1" noRot="1" noChangeAspect="1" noChangeArrowheads="1" noTextEdit="1"/>
          </p:cNvSpPr>
          <p:nvPr>
            <p:ph type="sldImg"/>
          </p:nvPr>
        </p:nvSpPr>
        <p:spPr>
          <a:xfrm>
            <a:off x="1144588" y="685800"/>
            <a:ext cx="4572000" cy="3429000"/>
          </a:xfrm>
          <a:ln/>
        </p:spPr>
      </p:sp>
      <p:sp>
        <p:nvSpPr>
          <p:cNvPr id="250884" name="Rectangle 3">
            <a:extLst>
              <a:ext uri="{FF2B5EF4-FFF2-40B4-BE49-F238E27FC236}">
                <a16:creationId xmlns:a16="http://schemas.microsoft.com/office/drawing/2014/main" id="{8C4BF236-997A-44AD-88BE-222010C146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368051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a:extLst>
              <a:ext uri="{FF2B5EF4-FFF2-40B4-BE49-F238E27FC236}">
                <a16:creationId xmlns:a16="http://schemas.microsoft.com/office/drawing/2014/main" id="{FF38757D-C064-484E-9D82-A3BEF5A840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9F54C9E-A423-4E0F-8A49-75A5CF7F0BE2}" type="slidenum">
              <a:rPr lang="en-US" altLang="zh-CN"/>
              <a:pPr eaLnBrk="1" hangingPunct="1"/>
              <a:t>17</a:t>
            </a:fld>
            <a:endParaRPr lang="en-US" altLang="zh-CN"/>
          </a:p>
        </p:txBody>
      </p:sp>
      <p:sp>
        <p:nvSpPr>
          <p:cNvPr id="254979" name="Rectangle 2">
            <a:extLst>
              <a:ext uri="{FF2B5EF4-FFF2-40B4-BE49-F238E27FC236}">
                <a16:creationId xmlns:a16="http://schemas.microsoft.com/office/drawing/2014/main" id="{B4CF9B07-1177-428E-833D-980B27341DC6}"/>
              </a:ext>
            </a:extLst>
          </p:cNvPr>
          <p:cNvSpPr>
            <a:spLocks noGrp="1" noRot="1" noChangeAspect="1" noChangeArrowheads="1" noTextEdit="1"/>
          </p:cNvSpPr>
          <p:nvPr>
            <p:ph type="sldImg"/>
          </p:nvPr>
        </p:nvSpPr>
        <p:spPr>
          <a:xfrm>
            <a:off x="1144588" y="685800"/>
            <a:ext cx="4572000" cy="3429000"/>
          </a:xfrm>
          <a:ln/>
        </p:spPr>
      </p:sp>
      <p:sp>
        <p:nvSpPr>
          <p:cNvPr id="254980" name="Rectangle 3">
            <a:extLst>
              <a:ext uri="{FF2B5EF4-FFF2-40B4-BE49-F238E27FC236}">
                <a16:creationId xmlns:a16="http://schemas.microsoft.com/office/drawing/2014/main" id="{93CDDCC6-9671-448A-A613-F89265B419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682991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a:extLst>
              <a:ext uri="{FF2B5EF4-FFF2-40B4-BE49-F238E27FC236}">
                <a16:creationId xmlns:a16="http://schemas.microsoft.com/office/drawing/2014/main" id="{70B2030A-A541-47E7-91A5-D41F94087A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378551B-635A-4C49-928E-FDC7B5D1811B}" type="slidenum">
              <a:rPr lang="en-US" altLang="zh-CN"/>
              <a:pPr eaLnBrk="1" hangingPunct="1"/>
              <a:t>20</a:t>
            </a:fld>
            <a:endParaRPr lang="en-US" altLang="zh-CN"/>
          </a:p>
        </p:txBody>
      </p:sp>
      <p:sp>
        <p:nvSpPr>
          <p:cNvPr id="273411" name="Rectangle 2">
            <a:extLst>
              <a:ext uri="{FF2B5EF4-FFF2-40B4-BE49-F238E27FC236}">
                <a16:creationId xmlns:a16="http://schemas.microsoft.com/office/drawing/2014/main" id="{D85EDF3B-5A60-47D2-8F71-B41980FDEE8A}"/>
              </a:ext>
            </a:extLst>
          </p:cNvPr>
          <p:cNvSpPr>
            <a:spLocks noGrp="1" noRot="1" noChangeAspect="1" noChangeArrowheads="1" noTextEdit="1"/>
          </p:cNvSpPr>
          <p:nvPr>
            <p:ph type="sldImg"/>
          </p:nvPr>
        </p:nvSpPr>
        <p:spPr>
          <a:xfrm>
            <a:off x="1144588" y="685800"/>
            <a:ext cx="4572000" cy="3429000"/>
          </a:xfrm>
          <a:ln/>
        </p:spPr>
      </p:sp>
      <p:sp>
        <p:nvSpPr>
          <p:cNvPr id="273412" name="Rectangle 3">
            <a:extLst>
              <a:ext uri="{FF2B5EF4-FFF2-40B4-BE49-F238E27FC236}">
                <a16:creationId xmlns:a16="http://schemas.microsoft.com/office/drawing/2014/main" id="{B0C4F424-D79F-429E-9AD6-471A0F3733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39534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a:extLst>
              <a:ext uri="{FF2B5EF4-FFF2-40B4-BE49-F238E27FC236}">
                <a16:creationId xmlns:a16="http://schemas.microsoft.com/office/drawing/2014/main" id="{8EC470D5-F99C-405C-AD62-5C08C5341D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B1B70E8-EEE9-4A43-AABF-997397567A56}" type="slidenum">
              <a:rPr lang="en-US" altLang="zh-CN"/>
              <a:pPr eaLnBrk="1" hangingPunct="1"/>
              <a:t>21</a:t>
            </a:fld>
            <a:endParaRPr lang="en-US" altLang="zh-CN"/>
          </a:p>
        </p:txBody>
      </p:sp>
      <p:sp>
        <p:nvSpPr>
          <p:cNvPr id="248835" name="Rectangle 2">
            <a:extLst>
              <a:ext uri="{FF2B5EF4-FFF2-40B4-BE49-F238E27FC236}">
                <a16:creationId xmlns:a16="http://schemas.microsoft.com/office/drawing/2014/main" id="{595C30C3-5F21-461F-8588-36D624292756}"/>
              </a:ext>
            </a:extLst>
          </p:cNvPr>
          <p:cNvSpPr>
            <a:spLocks noGrp="1" noRot="1" noChangeAspect="1" noChangeArrowheads="1" noTextEdit="1"/>
          </p:cNvSpPr>
          <p:nvPr>
            <p:ph type="sldImg"/>
          </p:nvPr>
        </p:nvSpPr>
        <p:spPr>
          <a:ln/>
        </p:spPr>
      </p:sp>
      <p:sp>
        <p:nvSpPr>
          <p:cNvPr id="248836" name="Rectangle 3">
            <a:extLst>
              <a:ext uri="{FF2B5EF4-FFF2-40B4-BE49-F238E27FC236}">
                <a16:creationId xmlns:a16="http://schemas.microsoft.com/office/drawing/2014/main" id="{B99952A9-269A-43CE-9945-4675A97030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324782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是我国信息安全等级保护过程中的必不可缺的环节，是验证信息系统是否满足相应安全保护等级的评估过程。</a:t>
            </a:r>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23</a:t>
            </a:fld>
            <a:endParaRPr lang="en-US" altLang="zh-CN"/>
          </a:p>
        </p:txBody>
      </p:sp>
    </p:spTree>
    <p:extLst>
      <p:ext uri="{BB962C8B-B14F-4D97-AF65-F5344CB8AC3E}">
        <p14:creationId xmlns:p14="http://schemas.microsoft.com/office/powerpoint/2010/main" val="439061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国家审计署定义</a:t>
            </a:r>
            <a:endParaRPr lang="en-US" altLang="zh-CN" dirty="0"/>
          </a:p>
          <a:p>
            <a:pPr lvl="1"/>
            <a:r>
              <a:rPr lang="zh-CN" altLang="zh-CN" dirty="0"/>
              <a:t>“信息系统审计是指国家审计机关依法对被审计单位信息系统的真实性、合法性、效益性和安全性进行检查监督的活动。信息系统审计的主要目标是通过检查和评价被审计单位信息系统的安全性、可靠性和经济性，揭示信息系统存在的问题，提出完善信息系统控制的审计意见和建议，促进被审计单位信息系统实现组织目标；同时，通过检查和评价信息系统产生数据的真实性、完整性和正确性，防范和控制审计风险。”</a:t>
            </a:r>
            <a:endParaRPr lang="en-US" altLang="zh-CN" dirty="0"/>
          </a:p>
          <a:p>
            <a:r>
              <a:rPr lang="zh-CN" altLang="zh-CN" dirty="0"/>
              <a:t>国际信息系统和控制协会（</a:t>
            </a:r>
            <a:r>
              <a:rPr lang="en-US" altLang="zh-CN" dirty="0"/>
              <a:t>ISACA</a:t>
            </a:r>
            <a:r>
              <a:rPr lang="zh-CN" altLang="zh-CN" dirty="0"/>
              <a:t>）</a:t>
            </a:r>
            <a:r>
              <a:rPr lang="zh-CN" altLang="en-US" dirty="0"/>
              <a:t>定义</a:t>
            </a:r>
            <a:endParaRPr lang="en-US" altLang="zh-CN" dirty="0"/>
          </a:p>
          <a:p>
            <a:pPr lvl="1"/>
            <a:r>
              <a:rPr lang="zh-CN" altLang="zh-CN" dirty="0"/>
              <a:t>“是一个获取并评价证据，以判断计算机系统是否能够保证资产的安全、数据的完整以及有效率的利用组织的资源并有效果的实现组织目标的过程。”</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56</a:t>
            </a:fld>
            <a:endParaRPr lang="en-US" altLang="zh-CN"/>
          </a:p>
        </p:txBody>
      </p:sp>
    </p:spTree>
    <p:extLst>
      <p:ext uri="{BB962C8B-B14F-4D97-AF65-F5344CB8AC3E}">
        <p14:creationId xmlns:p14="http://schemas.microsoft.com/office/powerpoint/2010/main" val="770526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A1ED033-5F5C-4572-AE4B-7CFF71C657D2}" type="slidenum">
              <a:rPr lang="zh-CN" altLang="en-US" smtClean="0"/>
              <a:pPr>
                <a:defRPr/>
              </a:pPr>
              <a:t>58</a:t>
            </a:fld>
            <a:endParaRPr lang="en-US" altLang="zh-CN"/>
          </a:p>
        </p:txBody>
      </p:sp>
    </p:spTree>
    <p:extLst>
      <p:ext uri="{BB962C8B-B14F-4D97-AF65-F5344CB8AC3E}">
        <p14:creationId xmlns:p14="http://schemas.microsoft.com/office/powerpoint/2010/main" val="1887553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accent2"/>
        </a:solidFill>
        <a:effectLst/>
      </p:bgPr>
    </p:bg>
    <p:spTree>
      <p:nvGrpSpPr>
        <p:cNvPr id="1" name=""/>
        <p:cNvGrpSpPr/>
        <p:nvPr/>
      </p:nvGrpSpPr>
      <p:grpSpPr>
        <a:xfrm>
          <a:off x="0" y="0"/>
          <a:ext cx="0" cy="0"/>
          <a:chOff x="0" y="0"/>
          <a:chExt cx="0" cy="0"/>
        </a:xfrm>
      </p:grpSpPr>
      <p:sp>
        <p:nvSpPr>
          <p:cNvPr id="4" name="Rectangle 102"/>
          <p:cNvSpPr>
            <a:spLocks noChangeArrowheads="1"/>
          </p:cNvSpPr>
          <p:nvPr/>
        </p:nvSpPr>
        <p:spPr bwMode="gray">
          <a:xfrm>
            <a:off x="0" y="0"/>
            <a:ext cx="9144000" cy="30686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a:p>
        </p:txBody>
      </p:sp>
      <p:sp>
        <p:nvSpPr>
          <p:cNvPr id="5" name="AutoShape 103"/>
          <p:cNvSpPr>
            <a:spLocks noChangeArrowheads="1"/>
          </p:cNvSpPr>
          <p:nvPr/>
        </p:nvSpPr>
        <p:spPr bwMode="gray">
          <a:xfrm>
            <a:off x="2819400" y="3113088"/>
            <a:ext cx="5867400" cy="838200"/>
          </a:xfrm>
          <a:prstGeom prst="roundRect">
            <a:avLst>
              <a:gd name="adj" fmla="val 50000"/>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黑体" pitchFamily="49" charset="-122"/>
            </a:endParaRPr>
          </a:p>
        </p:txBody>
      </p:sp>
      <p:sp>
        <p:nvSpPr>
          <p:cNvPr id="6" name="Rectangle 105"/>
          <p:cNvSpPr>
            <a:spLocks noChangeArrowheads="1"/>
          </p:cNvSpPr>
          <p:nvPr/>
        </p:nvSpPr>
        <p:spPr bwMode="gray">
          <a:xfrm>
            <a:off x="7696200" y="1741488"/>
            <a:ext cx="5334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7" name="Rectangle 106"/>
          <p:cNvSpPr>
            <a:spLocks noChangeArrowheads="1"/>
          </p:cNvSpPr>
          <p:nvPr/>
        </p:nvSpPr>
        <p:spPr bwMode="gray">
          <a:xfrm>
            <a:off x="6934200" y="1131888"/>
            <a:ext cx="914400" cy="8382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8" name="Rectangle 107"/>
          <p:cNvSpPr>
            <a:spLocks noChangeArrowheads="1"/>
          </p:cNvSpPr>
          <p:nvPr/>
        </p:nvSpPr>
        <p:spPr bwMode="gray">
          <a:xfrm>
            <a:off x="8077200" y="141288"/>
            <a:ext cx="914400" cy="1524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9" name="Rectangle 108"/>
          <p:cNvSpPr>
            <a:spLocks noChangeArrowheads="1"/>
          </p:cNvSpPr>
          <p:nvPr/>
        </p:nvSpPr>
        <p:spPr bwMode="gray">
          <a:xfrm>
            <a:off x="6553200" y="7508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 name="Rectangle 110"/>
          <p:cNvSpPr>
            <a:spLocks noChangeArrowheads="1"/>
          </p:cNvSpPr>
          <p:nvPr/>
        </p:nvSpPr>
        <p:spPr bwMode="gray">
          <a:xfrm>
            <a:off x="6324600" y="28844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 name="Rectangle 114"/>
          <p:cNvSpPr>
            <a:spLocks noChangeArrowheads="1"/>
          </p:cNvSpPr>
          <p:nvPr/>
        </p:nvSpPr>
        <p:spPr bwMode="gray">
          <a:xfrm>
            <a:off x="38100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2" name="Rectangle 120"/>
          <p:cNvSpPr>
            <a:spLocks noChangeArrowheads="1"/>
          </p:cNvSpPr>
          <p:nvPr/>
        </p:nvSpPr>
        <p:spPr bwMode="gray">
          <a:xfrm>
            <a:off x="42672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3" name="Rectangle 124"/>
          <p:cNvSpPr>
            <a:spLocks noChangeArrowheads="1"/>
          </p:cNvSpPr>
          <p:nvPr/>
        </p:nvSpPr>
        <p:spPr bwMode="gray">
          <a:xfrm>
            <a:off x="44958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4" name="Rectangle 126"/>
          <p:cNvSpPr>
            <a:spLocks noChangeArrowheads="1"/>
          </p:cNvSpPr>
          <p:nvPr/>
        </p:nvSpPr>
        <p:spPr bwMode="gray">
          <a:xfrm>
            <a:off x="4724400" y="2655888"/>
            <a:ext cx="152400" cy="1524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nvGrpSpPr>
          <p:cNvPr id="15" name="Group 211"/>
          <p:cNvGrpSpPr>
            <a:grpSpLocks/>
          </p:cNvGrpSpPr>
          <p:nvPr/>
        </p:nvGrpSpPr>
        <p:grpSpPr bwMode="auto">
          <a:xfrm>
            <a:off x="4724400" y="1741488"/>
            <a:ext cx="1295400" cy="838200"/>
            <a:chOff x="2976" y="1440"/>
            <a:chExt cx="816" cy="528"/>
          </a:xfrm>
        </p:grpSpPr>
        <p:sp>
          <p:nvSpPr>
            <p:cNvPr id="16" name="Rectangle 104"/>
            <p:cNvSpPr>
              <a:spLocks noChangeArrowheads="1"/>
            </p:cNvSpPr>
            <p:nvPr/>
          </p:nvSpPr>
          <p:spPr bwMode="gray">
            <a:xfrm>
              <a:off x="3120"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7" name="Rectangle 125"/>
            <p:cNvSpPr>
              <a:spLocks noChangeArrowheads="1"/>
            </p:cNvSpPr>
            <p:nvPr/>
          </p:nvSpPr>
          <p:spPr bwMode="gray">
            <a:xfrm>
              <a:off x="2976"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8" name="Rectangle 127"/>
            <p:cNvSpPr>
              <a:spLocks noChangeArrowheads="1"/>
            </p:cNvSpPr>
            <p:nvPr/>
          </p:nvSpPr>
          <p:spPr bwMode="gray">
            <a:xfrm>
              <a:off x="3120"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9" name="Rectangle 128"/>
            <p:cNvSpPr>
              <a:spLocks noChangeArrowheads="1"/>
            </p:cNvSpPr>
            <p:nvPr/>
          </p:nvSpPr>
          <p:spPr bwMode="gray">
            <a:xfrm>
              <a:off x="3120"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0" name="Rectangle 129"/>
            <p:cNvSpPr>
              <a:spLocks noChangeArrowheads="1"/>
            </p:cNvSpPr>
            <p:nvPr/>
          </p:nvSpPr>
          <p:spPr bwMode="gray">
            <a:xfrm>
              <a:off x="3120"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1" name="Rectangle 130"/>
            <p:cNvSpPr>
              <a:spLocks noChangeArrowheads="1"/>
            </p:cNvSpPr>
            <p:nvPr/>
          </p:nvSpPr>
          <p:spPr bwMode="gray">
            <a:xfrm>
              <a:off x="3264"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2" name="Rectangle 131"/>
            <p:cNvSpPr>
              <a:spLocks noChangeArrowheads="1"/>
            </p:cNvSpPr>
            <p:nvPr/>
          </p:nvSpPr>
          <p:spPr bwMode="gray">
            <a:xfrm>
              <a:off x="3264"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3" name="Rectangle 132"/>
            <p:cNvSpPr>
              <a:spLocks noChangeArrowheads="1"/>
            </p:cNvSpPr>
            <p:nvPr/>
          </p:nvSpPr>
          <p:spPr bwMode="gray">
            <a:xfrm>
              <a:off x="3408"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4" name="Rectangle 133"/>
            <p:cNvSpPr>
              <a:spLocks noChangeArrowheads="1"/>
            </p:cNvSpPr>
            <p:nvPr/>
          </p:nvSpPr>
          <p:spPr bwMode="gray">
            <a:xfrm>
              <a:off x="3408"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5" name="Rectangle 134"/>
            <p:cNvSpPr>
              <a:spLocks noChangeArrowheads="1"/>
            </p:cNvSpPr>
            <p:nvPr/>
          </p:nvSpPr>
          <p:spPr bwMode="gray">
            <a:xfrm>
              <a:off x="3408"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6" name="Rectangle 135"/>
            <p:cNvSpPr>
              <a:spLocks noChangeArrowheads="1"/>
            </p:cNvSpPr>
            <p:nvPr/>
          </p:nvSpPr>
          <p:spPr bwMode="gray">
            <a:xfrm>
              <a:off x="3408"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7" name="Rectangle 136"/>
            <p:cNvSpPr>
              <a:spLocks noChangeArrowheads="1"/>
            </p:cNvSpPr>
            <p:nvPr/>
          </p:nvSpPr>
          <p:spPr bwMode="gray">
            <a:xfrm>
              <a:off x="3552" y="144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8" name="Rectangle 137"/>
            <p:cNvSpPr>
              <a:spLocks noChangeArrowheads="1"/>
            </p:cNvSpPr>
            <p:nvPr/>
          </p:nvSpPr>
          <p:spPr bwMode="gray">
            <a:xfrm>
              <a:off x="3552"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29" name="Rectangle 138"/>
            <p:cNvSpPr>
              <a:spLocks noChangeArrowheads="1"/>
            </p:cNvSpPr>
            <p:nvPr/>
          </p:nvSpPr>
          <p:spPr bwMode="gray">
            <a:xfrm>
              <a:off x="3696" y="158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0" name="Rectangle 139"/>
            <p:cNvSpPr>
              <a:spLocks noChangeArrowheads="1"/>
            </p:cNvSpPr>
            <p:nvPr/>
          </p:nvSpPr>
          <p:spPr bwMode="gray">
            <a:xfrm>
              <a:off x="3696" y="1728"/>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1" name="Rectangle 140"/>
            <p:cNvSpPr>
              <a:spLocks noChangeArrowheads="1"/>
            </p:cNvSpPr>
            <p:nvPr/>
          </p:nvSpPr>
          <p:spPr bwMode="gray">
            <a:xfrm>
              <a:off x="3696" y="187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32" name="Group 212"/>
          <p:cNvGrpSpPr>
            <a:grpSpLocks/>
          </p:cNvGrpSpPr>
          <p:nvPr/>
        </p:nvGrpSpPr>
        <p:grpSpPr bwMode="auto">
          <a:xfrm>
            <a:off x="3352800" y="1970088"/>
            <a:ext cx="1295400" cy="609600"/>
            <a:chOff x="2112" y="1584"/>
            <a:chExt cx="816" cy="384"/>
          </a:xfrm>
        </p:grpSpPr>
        <p:sp>
          <p:nvSpPr>
            <p:cNvPr id="33" name="Rectangle 112"/>
            <p:cNvSpPr>
              <a:spLocks noChangeArrowheads="1"/>
            </p:cNvSpPr>
            <p:nvPr/>
          </p:nvSpPr>
          <p:spPr bwMode="gray">
            <a:xfrm>
              <a:off x="2400"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4" name="Rectangle 113"/>
            <p:cNvSpPr>
              <a:spLocks noChangeArrowheads="1"/>
            </p:cNvSpPr>
            <p:nvPr/>
          </p:nvSpPr>
          <p:spPr bwMode="gray">
            <a:xfrm>
              <a:off x="2400"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5" name="Rectangle 115"/>
            <p:cNvSpPr>
              <a:spLocks noChangeArrowheads="1"/>
            </p:cNvSpPr>
            <p:nvPr/>
          </p:nvSpPr>
          <p:spPr bwMode="gray">
            <a:xfrm>
              <a:off x="2544"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6" name="Rectangle 116"/>
            <p:cNvSpPr>
              <a:spLocks noChangeArrowheads="1"/>
            </p:cNvSpPr>
            <p:nvPr/>
          </p:nvSpPr>
          <p:spPr bwMode="gray">
            <a:xfrm>
              <a:off x="2544" y="172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7" name="Rectangle 117"/>
            <p:cNvSpPr>
              <a:spLocks noChangeArrowheads="1"/>
            </p:cNvSpPr>
            <p:nvPr/>
          </p:nvSpPr>
          <p:spPr bwMode="gray">
            <a:xfrm>
              <a:off x="2544"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8" name="Rectangle 118"/>
            <p:cNvSpPr>
              <a:spLocks noChangeArrowheads="1"/>
            </p:cNvSpPr>
            <p:nvPr/>
          </p:nvSpPr>
          <p:spPr bwMode="gray">
            <a:xfrm>
              <a:off x="2688"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39" name="Rectangle 119"/>
            <p:cNvSpPr>
              <a:spLocks noChangeArrowheads="1"/>
            </p:cNvSpPr>
            <p:nvPr/>
          </p:nvSpPr>
          <p:spPr bwMode="gray">
            <a:xfrm>
              <a:off x="2688"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0" name="Rectangle 121"/>
            <p:cNvSpPr>
              <a:spLocks noChangeArrowheads="1"/>
            </p:cNvSpPr>
            <p:nvPr/>
          </p:nvSpPr>
          <p:spPr bwMode="gray">
            <a:xfrm>
              <a:off x="2832" y="158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1" name="Rectangle 122"/>
            <p:cNvSpPr>
              <a:spLocks noChangeArrowheads="1"/>
            </p:cNvSpPr>
            <p:nvPr/>
          </p:nvSpPr>
          <p:spPr bwMode="gray">
            <a:xfrm>
              <a:off x="2832" y="172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2" name="Rectangle 123"/>
            <p:cNvSpPr>
              <a:spLocks noChangeArrowheads="1"/>
            </p:cNvSpPr>
            <p:nvPr/>
          </p:nvSpPr>
          <p:spPr bwMode="gray">
            <a:xfrm>
              <a:off x="2832"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3" name="Rectangle 141"/>
            <p:cNvSpPr>
              <a:spLocks noChangeArrowheads="1"/>
            </p:cNvSpPr>
            <p:nvPr/>
          </p:nvSpPr>
          <p:spPr bwMode="gray">
            <a:xfrm>
              <a:off x="2256"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4" name="Rectangle 142"/>
            <p:cNvSpPr>
              <a:spLocks noChangeArrowheads="1"/>
            </p:cNvSpPr>
            <p:nvPr/>
          </p:nvSpPr>
          <p:spPr bwMode="gray">
            <a:xfrm>
              <a:off x="2112" y="1872"/>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45" name="Group 143"/>
          <p:cNvGrpSpPr>
            <a:grpSpLocks/>
          </p:cNvGrpSpPr>
          <p:nvPr/>
        </p:nvGrpSpPr>
        <p:grpSpPr bwMode="auto">
          <a:xfrm>
            <a:off x="762000" y="3570288"/>
            <a:ext cx="1905000" cy="762000"/>
            <a:chOff x="2112" y="1632"/>
            <a:chExt cx="1680" cy="672"/>
          </a:xfrm>
        </p:grpSpPr>
        <p:sp>
          <p:nvSpPr>
            <p:cNvPr id="46" name="Rectangle 144"/>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7" name="Rectangle 145"/>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8" name="Rectangle 146"/>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49" name="Rectangle 147"/>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0" name="Rectangle 148"/>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1" name="Rectangle 149"/>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2" name="Rectangle 150"/>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3" name="Rectangle 151"/>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4" name="Rectangle 152"/>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5" name="Rectangle 153"/>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6" name="Rectangle 154"/>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7" name="Rectangle 155"/>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8" name="Rectangle 156"/>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59" name="Rectangle 157"/>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0" name="Rectangle 158"/>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1" name="Rectangle 159"/>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2" name="Rectangle 160"/>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3" name="Rectangle 161"/>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4" name="Rectangle 162"/>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5" name="Rectangle 163"/>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6" name="Rectangle 164"/>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7" name="Rectangle 165"/>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8" name="Rectangle 166"/>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69" name="Rectangle 167"/>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0" name="Rectangle 168"/>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1" name="Rectangle 169"/>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2" name="Rectangle 170"/>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3" name="Rectangle 171"/>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4" name="Rectangle 172"/>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5" name="Rectangle 173"/>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6" name="Rectangle 174"/>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grpSp>
        <p:nvGrpSpPr>
          <p:cNvPr id="77" name="Group 175"/>
          <p:cNvGrpSpPr>
            <a:grpSpLocks/>
          </p:cNvGrpSpPr>
          <p:nvPr/>
        </p:nvGrpSpPr>
        <p:grpSpPr bwMode="auto">
          <a:xfrm>
            <a:off x="5486400" y="827088"/>
            <a:ext cx="2667000" cy="1066800"/>
            <a:chOff x="2112" y="1632"/>
            <a:chExt cx="1680" cy="672"/>
          </a:xfrm>
        </p:grpSpPr>
        <p:sp>
          <p:nvSpPr>
            <p:cNvPr id="78" name="Rectangle 176"/>
            <p:cNvSpPr>
              <a:spLocks noChangeArrowheads="1"/>
            </p:cNvSpPr>
            <p:nvPr userDrawn="1"/>
          </p:nvSpPr>
          <p:spPr bwMode="gray">
            <a:xfrm>
              <a:off x="2400"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79" name="Rectangle 177"/>
            <p:cNvSpPr>
              <a:spLocks noChangeArrowheads="1"/>
            </p:cNvSpPr>
            <p:nvPr userDrawn="1"/>
          </p:nvSpPr>
          <p:spPr bwMode="gray">
            <a:xfrm>
              <a:off x="2400"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0" name="Rectangle 178"/>
            <p:cNvSpPr>
              <a:spLocks noChangeArrowheads="1"/>
            </p:cNvSpPr>
            <p:nvPr userDrawn="1"/>
          </p:nvSpPr>
          <p:spPr bwMode="gray">
            <a:xfrm>
              <a:off x="2400"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1" name="Rectangle 179"/>
            <p:cNvSpPr>
              <a:spLocks noChangeArrowheads="1"/>
            </p:cNvSpPr>
            <p:nvPr userDrawn="1"/>
          </p:nvSpPr>
          <p:spPr bwMode="gray">
            <a:xfrm>
              <a:off x="2544"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2" name="Rectangle 180"/>
            <p:cNvSpPr>
              <a:spLocks noChangeArrowheads="1"/>
            </p:cNvSpPr>
            <p:nvPr userDrawn="1"/>
          </p:nvSpPr>
          <p:spPr bwMode="gray">
            <a:xfrm>
              <a:off x="2544" y="1920"/>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3" name="Rectangle 181"/>
            <p:cNvSpPr>
              <a:spLocks noChangeArrowheads="1"/>
            </p:cNvSpPr>
            <p:nvPr userDrawn="1"/>
          </p:nvSpPr>
          <p:spPr bwMode="gray">
            <a:xfrm>
              <a:off x="2544"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4" name="Rectangle 182"/>
            <p:cNvSpPr>
              <a:spLocks noChangeArrowheads="1"/>
            </p:cNvSpPr>
            <p:nvPr userDrawn="1"/>
          </p:nvSpPr>
          <p:spPr bwMode="gray">
            <a:xfrm>
              <a:off x="2688"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5" name="Rectangle 183"/>
            <p:cNvSpPr>
              <a:spLocks noChangeArrowheads="1"/>
            </p:cNvSpPr>
            <p:nvPr userDrawn="1"/>
          </p:nvSpPr>
          <p:spPr bwMode="gray">
            <a:xfrm>
              <a:off x="2688"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6" name="Rectangle 184"/>
            <p:cNvSpPr>
              <a:spLocks noChangeArrowheads="1"/>
            </p:cNvSpPr>
            <p:nvPr userDrawn="1"/>
          </p:nvSpPr>
          <p:spPr bwMode="gray">
            <a:xfrm>
              <a:off x="2688"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7" name="Rectangle 185"/>
            <p:cNvSpPr>
              <a:spLocks noChangeArrowheads="1"/>
            </p:cNvSpPr>
            <p:nvPr userDrawn="1"/>
          </p:nvSpPr>
          <p:spPr bwMode="gray">
            <a:xfrm>
              <a:off x="2832" y="1776"/>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8" name="Rectangle 186"/>
            <p:cNvSpPr>
              <a:spLocks noChangeArrowheads="1"/>
            </p:cNvSpPr>
            <p:nvPr userDrawn="1"/>
          </p:nvSpPr>
          <p:spPr bwMode="gray">
            <a:xfrm>
              <a:off x="2832" y="1920"/>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89" name="Rectangle 187"/>
            <p:cNvSpPr>
              <a:spLocks noChangeArrowheads="1"/>
            </p:cNvSpPr>
            <p:nvPr userDrawn="1"/>
          </p:nvSpPr>
          <p:spPr bwMode="gray">
            <a:xfrm>
              <a:off x="2832"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0" name="Rectangle 188"/>
            <p:cNvSpPr>
              <a:spLocks noChangeArrowheads="1"/>
            </p:cNvSpPr>
            <p:nvPr userDrawn="1"/>
          </p:nvSpPr>
          <p:spPr bwMode="gray">
            <a:xfrm>
              <a:off x="2832"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1" name="Rectangle 189"/>
            <p:cNvSpPr>
              <a:spLocks noChangeArrowheads="1"/>
            </p:cNvSpPr>
            <p:nvPr userDrawn="1"/>
          </p:nvSpPr>
          <p:spPr bwMode="gray">
            <a:xfrm>
              <a:off x="2976"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2" name="Rectangle 190"/>
            <p:cNvSpPr>
              <a:spLocks noChangeArrowheads="1"/>
            </p:cNvSpPr>
            <p:nvPr userDrawn="1"/>
          </p:nvSpPr>
          <p:spPr bwMode="gray">
            <a:xfrm>
              <a:off x="2976" y="2208"/>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3" name="Rectangle 191"/>
            <p:cNvSpPr>
              <a:spLocks noChangeArrowheads="1"/>
            </p:cNvSpPr>
            <p:nvPr userDrawn="1"/>
          </p:nvSpPr>
          <p:spPr bwMode="gray">
            <a:xfrm>
              <a:off x="3120"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4" name="Rectangle 192"/>
            <p:cNvSpPr>
              <a:spLocks noChangeArrowheads="1"/>
            </p:cNvSpPr>
            <p:nvPr userDrawn="1"/>
          </p:nvSpPr>
          <p:spPr bwMode="gray">
            <a:xfrm>
              <a:off x="3120"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5" name="Rectangle 193"/>
            <p:cNvSpPr>
              <a:spLocks noChangeArrowheads="1"/>
            </p:cNvSpPr>
            <p:nvPr userDrawn="1"/>
          </p:nvSpPr>
          <p:spPr bwMode="gray">
            <a:xfrm>
              <a:off x="3120"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6" name="Rectangle 194"/>
            <p:cNvSpPr>
              <a:spLocks noChangeArrowheads="1"/>
            </p:cNvSpPr>
            <p:nvPr userDrawn="1"/>
          </p:nvSpPr>
          <p:spPr bwMode="gray">
            <a:xfrm>
              <a:off x="3264"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7" name="Rectangle 195"/>
            <p:cNvSpPr>
              <a:spLocks noChangeArrowheads="1"/>
            </p:cNvSpPr>
            <p:nvPr userDrawn="1"/>
          </p:nvSpPr>
          <p:spPr bwMode="gray">
            <a:xfrm>
              <a:off x="3264"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8" name="Rectangle 196"/>
            <p:cNvSpPr>
              <a:spLocks noChangeArrowheads="1"/>
            </p:cNvSpPr>
            <p:nvPr userDrawn="1"/>
          </p:nvSpPr>
          <p:spPr bwMode="gray">
            <a:xfrm>
              <a:off x="3408" y="163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99" name="Rectangle 197"/>
            <p:cNvSpPr>
              <a:spLocks noChangeArrowheads="1"/>
            </p:cNvSpPr>
            <p:nvPr userDrawn="1"/>
          </p:nvSpPr>
          <p:spPr bwMode="gray">
            <a:xfrm>
              <a:off x="3408"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0" name="Rectangle 198"/>
            <p:cNvSpPr>
              <a:spLocks noChangeArrowheads="1"/>
            </p:cNvSpPr>
            <p:nvPr userDrawn="1"/>
          </p:nvSpPr>
          <p:spPr bwMode="gray">
            <a:xfrm>
              <a:off x="3408"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1" name="Rectangle 199"/>
            <p:cNvSpPr>
              <a:spLocks noChangeArrowheads="1"/>
            </p:cNvSpPr>
            <p:nvPr userDrawn="1"/>
          </p:nvSpPr>
          <p:spPr bwMode="gray">
            <a:xfrm>
              <a:off x="3408"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2" name="Rectangle 200"/>
            <p:cNvSpPr>
              <a:spLocks noChangeArrowheads="1"/>
            </p:cNvSpPr>
            <p:nvPr userDrawn="1"/>
          </p:nvSpPr>
          <p:spPr bwMode="gray">
            <a:xfrm>
              <a:off x="3552" y="1632"/>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 name="Rectangle 201"/>
            <p:cNvSpPr>
              <a:spLocks noChangeArrowheads="1"/>
            </p:cNvSpPr>
            <p:nvPr userDrawn="1"/>
          </p:nvSpPr>
          <p:spPr bwMode="gray">
            <a:xfrm>
              <a:off x="3552"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 name="Rectangle 202"/>
            <p:cNvSpPr>
              <a:spLocks noChangeArrowheads="1"/>
            </p:cNvSpPr>
            <p:nvPr userDrawn="1"/>
          </p:nvSpPr>
          <p:spPr bwMode="gray">
            <a:xfrm>
              <a:off x="3696" y="1776"/>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 name="Rectangle 203"/>
            <p:cNvSpPr>
              <a:spLocks noChangeArrowheads="1"/>
            </p:cNvSpPr>
            <p:nvPr userDrawn="1"/>
          </p:nvSpPr>
          <p:spPr bwMode="gray">
            <a:xfrm>
              <a:off x="3696" y="1920"/>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 name="Rectangle 204"/>
            <p:cNvSpPr>
              <a:spLocks noChangeArrowheads="1"/>
            </p:cNvSpPr>
            <p:nvPr userDrawn="1"/>
          </p:nvSpPr>
          <p:spPr bwMode="gray">
            <a:xfrm>
              <a:off x="3696" y="2064"/>
              <a:ext cx="96" cy="96"/>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7" name="Rectangle 205"/>
            <p:cNvSpPr>
              <a:spLocks noChangeArrowheads="1"/>
            </p:cNvSpPr>
            <p:nvPr userDrawn="1"/>
          </p:nvSpPr>
          <p:spPr bwMode="gray">
            <a:xfrm>
              <a:off x="2256"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8" name="Rectangle 206"/>
            <p:cNvSpPr>
              <a:spLocks noChangeArrowheads="1"/>
            </p:cNvSpPr>
            <p:nvPr userDrawn="1"/>
          </p:nvSpPr>
          <p:spPr bwMode="gray">
            <a:xfrm>
              <a:off x="2112" y="2064"/>
              <a:ext cx="96" cy="96"/>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sp>
        <p:nvSpPr>
          <p:cNvPr id="109" name="AutoShape 207"/>
          <p:cNvSpPr>
            <a:spLocks noChangeArrowheads="1"/>
          </p:cNvSpPr>
          <p:nvPr/>
        </p:nvSpPr>
        <p:spPr bwMode="gray">
          <a:xfrm>
            <a:off x="533400" y="2655888"/>
            <a:ext cx="7696200" cy="838200"/>
          </a:xfrm>
          <a:prstGeom prst="roundRect">
            <a:avLst>
              <a:gd name="adj" fmla="val 50000"/>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ea typeface="黑体" pitchFamily="49" charset="-122"/>
            </a:endParaRPr>
          </a:p>
        </p:txBody>
      </p:sp>
      <p:sp>
        <p:nvSpPr>
          <p:cNvPr id="110" name="Rectangle 208"/>
          <p:cNvSpPr>
            <a:spLocks noChangeArrowheads="1"/>
          </p:cNvSpPr>
          <p:nvPr/>
        </p:nvSpPr>
        <p:spPr bwMode="gray">
          <a:xfrm>
            <a:off x="2057400" y="4256088"/>
            <a:ext cx="533400" cy="533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1" name="Rectangle 209"/>
          <p:cNvSpPr>
            <a:spLocks noChangeArrowheads="1"/>
          </p:cNvSpPr>
          <p:nvPr/>
        </p:nvSpPr>
        <p:spPr bwMode="gray">
          <a:xfrm>
            <a:off x="1752600" y="4789488"/>
            <a:ext cx="228600" cy="2286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12" name="Rectangle 210"/>
          <p:cNvSpPr>
            <a:spLocks noChangeArrowheads="1"/>
          </p:cNvSpPr>
          <p:nvPr/>
        </p:nvSpPr>
        <p:spPr bwMode="gray">
          <a:xfrm>
            <a:off x="1524000" y="4941888"/>
            <a:ext cx="3048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3074" name="Rectangle 2"/>
          <p:cNvSpPr>
            <a:spLocks noGrp="1" noChangeArrowheads="1"/>
          </p:cNvSpPr>
          <p:nvPr>
            <p:ph type="ctrTitle"/>
          </p:nvPr>
        </p:nvSpPr>
        <p:spPr>
          <a:xfrm>
            <a:off x="1066800" y="2732088"/>
            <a:ext cx="6629400" cy="685800"/>
          </a:xfrm>
        </p:spPr>
        <p:txBody>
          <a:bodyPr/>
          <a:lstStyle>
            <a:lvl1pPr>
              <a:defRPr sz="3600">
                <a:solidFill>
                  <a:schemeClr val="tx2"/>
                </a:solidFill>
              </a:defRPr>
            </a:lvl1pPr>
          </a:lstStyle>
          <a:p>
            <a:r>
              <a:rPr lang="zh-CN" altLang="en-US"/>
              <a:t>单击此处编辑母版标题样式</a:t>
            </a:r>
          </a:p>
        </p:txBody>
      </p:sp>
      <p:sp>
        <p:nvSpPr>
          <p:cNvPr id="3075" name="Rectangle 3"/>
          <p:cNvSpPr>
            <a:spLocks noGrp="1" noChangeArrowheads="1"/>
          </p:cNvSpPr>
          <p:nvPr>
            <p:ph type="subTitle" idx="1"/>
          </p:nvPr>
        </p:nvSpPr>
        <p:spPr>
          <a:xfrm>
            <a:off x="2819400" y="3494088"/>
            <a:ext cx="5638800" cy="381000"/>
          </a:xfrm>
        </p:spPr>
        <p:txBody>
          <a:bodyPr/>
          <a:lstStyle>
            <a:lvl1pPr marL="0" indent="0" algn="ctr">
              <a:buFont typeface="Wingdings" pitchFamily="2" charset="2"/>
              <a:buNone/>
              <a:defRPr sz="2400">
                <a:solidFill>
                  <a:schemeClr val="bg1"/>
                </a:solidFill>
              </a:defRPr>
            </a:lvl1pPr>
          </a:lstStyle>
          <a:p>
            <a:r>
              <a:rPr lang="zh-CN" altLang="en-US"/>
              <a:t>单击此处编辑母版副标题样式</a:t>
            </a:r>
          </a:p>
        </p:txBody>
      </p:sp>
      <p:pic>
        <p:nvPicPr>
          <p:cNvPr id="114" name="图片 1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6286" y="1436688"/>
            <a:ext cx="2933429" cy="1129492"/>
          </a:xfrm>
          <a:prstGeom prst="rect">
            <a:avLst/>
          </a:prstGeom>
        </p:spPr>
      </p:pic>
    </p:spTree>
    <p:extLst>
      <p:ext uri="{BB962C8B-B14F-4D97-AF65-F5344CB8AC3E}">
        <p14:creationId xmlns:p14="http://schemas.microsoft.com/office/powerpoint/2010/main" val="30930679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F5E0E65E-9137-4309-8D78-B392A1917D52}" type="slidenum">
              <a:rPr lang="zh-CN" altLang="en-US"/>
              <a:pPr>
                <a:defRPr/>
              </a:pPr>
              <a:t>‹#›</a:t>
            </a:fld>
            <a:endParaRPr lang="en-US" altLang="zh-CN"/>
          </a:p>
        </p:txBody>
      </p:sp>
    </p:spTree>
    <p:extLst>
      <p:ext uri="{BB962C8B-B14F-4D97-AF65-F5344CB8AC3E}">
        <p14:creationId xmlns:p14="http://schemas.microsoft.com/office/powerpoint/2010/main" val="18953132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118"/>
          <p:cNvSpPr>
            <a:spLocks noChangeArrowheads="1"/>
          </p:cNvSpPr>
          <p:nvPr/>
        </p:nvSpPr>
        <p:spPr bwMode="gray">
          <a:xfrm>
            <a:off x="8010525" y="0"/>
            <a:ext cx="1133475" cy="10445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27" name="Rectangle 119"/>
          <p:cNvSpPr>
            <a:spLocks noChangeArrowheads="1"/>
          </p:cNvSpPr>
          <p:nvPr/>
        </p:nvSpPr>
        <p:spPr bwMode="gray">
          <a:xfrm>
            <a:off x="0" y="0"/>
            <a:ext cx="8008938" cy="1044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nvGrpSpPr>
          <p:cNvPr id="1028" name="Group 120"/>
          <p:cNvGrpSpPr>
            <a:grpSpLocks/>
          </p:cNvGrpSpPr>
          <p:nvPr/>
        </p:nvGrpSpPr>
        <p:grpSpPr bwMode="auto">
          <a:xfrm>
            <a:off x="6877050" y="152400"/>
            <a:ext cx="1905000" cy="762000"/>
            <a:chOff x="2112" y="1632"/>
            <a:chExt cx="1680" cy="672"/>
          </a:xfrm>
        </p:grpSpPr>
        <p:sp>
          <p:nvSpPr>
            <p:cNvPr id="1037" name="Rectangle 121"/>
            <p:cNvSpPr>
              <a:spLocks noChangeArrowheads="1"/>
            </p:cNvSpPr>
            <p:nvPr userDrawn="1"/>
          </p:nvSpPr>
          <p:spPr bwMode="gray">
            <a:xfrm>
              <a:off x="2400"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8" name="Rectangle 122"/>
            <p:cNvSpPr>
              <a:spLocks noChangeArrowheads="1"/>
            </p:cNvSpPr>
            <p:nvPr userDrawn="1"/>
          </p:nvSpPr>
          <p:spPr bwMode="gray">
            <a:xfrm>
              <a:off x="2400"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39" name="Rectangle 123"/>
            <p:cNvSpPr>
              <a:spLocks noChangeArrowheads="1"/>
            </p:cNvSpPr>
            <p:nvPr userDrawn="1"/>
          </p:nvSpPr>
          <p:spPr bwMode="gray">
            <a:xfrm>
              <a:off x="2400" y="2207"/>
              <a:ext cx="95"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0" name="Rectangle 124"/>
            <p:cNvSpPr>
              <a:spLocks noChangeArrowheads="1"/>
            </p:cNvSpPr>
            <p:nvPr userDrawn="1"/>
          </p:nvSpPr>
          <p:spPr bwMode="gray">
            <a:xfrm>
              <a:off x="2545" y="1776"/>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1" name="Rectangle 125"/>
            <p:cNvSpPr>
              <a:spLocks noChangeArrowheads="1"/>
            </p:cNvSpPr>
            <p:nvPr userDrawn="1"/>
          </p:nvSpPr>
          <p:spPr bwMode="gray">
            <a:xfrm>
              <a:off x="2545" y="1920"/>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2" name="Rectangle 126"/>
            <p:cNvSpPr>
              <a:spLocks noChangeArrowheads="1"/>
            </p:cNvSpPr>
            <p:nvPr userDrawn="1"/>
          </p:nvSpPr>
          <p:spPr bwMode="gray">
            <a:xfrm>
              <a:off x="2545"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3" name="Rectangle 127"/>
            <p:cNvSpPr>
              <a:spLocks noChangeArrowheads="1"/>
            </p:cNvSpPr>
            <p:nvPr userDrawn="1"/>
          </p:nvSpPr>
          <p:spPr bwMode="gray">
            <a:xfrm>
              <a:off x="2687" y="1776"/>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4" name="Rectangle 128"/>
            <p:cNvSpPr>
              <a:spLocks noChangeArrowheads="1"/>
            </p:cNvSpPr>
            <p:nvPr userDrawn="1"/>
          </p:nvSpPr>
          <p:spPr bwMode="gray">
            <a:xfrm>
              <a:off x="2687"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5" name="Rectangle 129"/>
            <p:cNvSpPr>
              <a:spLocks noChangeArrowheads="1"/>
            </p:cNvSpPr>
            <p:nvPr userDrawn="1"/>
          </p:nvSpPr>
          <p:spPr bwMode="gray">
            <a:xfrm>
              <a:off x="2687"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6" name="Rectangle 130"/>
            <p:cNvSpPr>
              <a:spLocks noChangeArrowheads="1"/>
            </p:cNvSpPr>
            <p:nvPr userDrawn="1"/>
          </p:nvSpPr>
          <p:spPr bwMode="gray">
            <a:xfrm>
              <a:off x="2832" y="1776"/>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7" name="Rectangle 131"/>
            <p:cNvSpPr>
              <a:spLocks noChangeArrowheads="1"/>
            </p:cNvSpPr>
            <p:nvPr userDrawn="1"/>
          </p:nvSpPr>
          <p:spPr bwMode="gray">
            <a:xfrm>
              <a:off x="2832" y="1920"/>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8" name="Rectangle 132"/>
            <p:cNvSpPr>
              <a:spLocks noChangeArrowheads="1"/>
            </p:cNvSpPr>
            <p:nvPr userDrawn="1"/>
          </p:nvSpPr>
          <p:spPr bwMode="gray">
            <a:xfrm>
              <a:off x="2832" y="2065"/>
              <a:ext cx="98"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49" name="Rectangle 133"/>
            <p:cNvSpPr>
              <a:spLocks noChangeArrowheads="1"/>
            </p:cNvSpPr>
            <p:nvPr userDrawn="1"/>
          </p:nvSpPr>
          <p:spPr bwMode="gray">
            <a:xfrm>
              <a:off x="2832" y="2207"/>
              <a:ext cx="98"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0" name="Rectangle 134"/>
            <p:cNvSpPr>
              <a:spLocks noChangeArrowheads="1"/>
            </p:cNvSpPr>
            <p:nvPr userDrawn="1"/>
          </p:nvSpPr>
          <p:spPr bwMode="gray">
            <a:xfrm>
              <a:off x="2976"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1" name="Rectangle 135"/>
            <p:cNvSpPr>
              <a:spLocks noChangeArrowheads="1"/>
            </p:cNvSpPr>
            <p:nvPr userDrawn="1"/>
          </p:nvSpPr>
          <p:spPr bwMode="gray">
            <a:xfrm>
              <a:off x="2976" y="2207"/>
              <a:ext cx="97" cy="97"/>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2" name="Rectangle 136"/>
            <p:cNvSpPr>
              <a:spLocks noChangeArrowheads="1"/>
            </p:cNvSpPr>
            <p:nvPr userDrawn="1"/>
          </p:nvSpPr>
          <p:spPr bwMode="gray">
            <a:xfrm>
              <a:off x="3120"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3" name="Rectangle 137"/>
            <p:cNvSpPr>
              <a:spLocks noChangeArrowheads="1"/>
            </p:cNvSpPr>
            <p:nvPr userDrawn="1"/>
          </p:nvSpPr>
          <p:spPr bwMode="gray">
            <a:xfrm>
              <a:off x="3120"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4" name="Rectangle 138"/>
            <p:cNvSpPr>
              <a:spLocks noChangeArrowheads="1"/>
            </p:cNvSpPr>
            <p:nvPr userDrawn="1"/>
          </p:nvSpPr>
          <p:spPr bwMode="gray">
            <a:xfrm>
              <a:off x="3120"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5" name="Rectangle 139"/>
            <p:cNvSpPr>
              <a:spLocks noChangeArrowheads="1"/>
            </p:cNvSpPr>
            <p:nvPr userDrawn="1"/>
          </p:nvSpPr>
          <p:spPr bwMode="gray">
            <a:xfrm>
              <a:off x="3264"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6" name="Rectangle 140"/>
            <p:cNvSpPr>
              <a:spLocks noChangeArrowheads="1"/>
            </p:cNvSpPr>
            <p:nvPr userDrawn="1"/>
          </p:nvSpPr>
          <p:spPr bwMode="gray">
            <a:xfrm>
              <a:off x="3264"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7" name="Rectangle 141"/>
            <p:cNvSpPr>
              <a:spLocks noChangeArrowheads="1"/>
            </p:cNvSpPr>
            <p:nvPr userDrawn="1"/>
          </p:nvSpPr>
          <p:spPr bwMode="gray">
            <a:xfrm>
              <a:off x="3408"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8" name="Rectangle 142"/>
            <p:cNvSpPr>
              <a:spLocks noChangeArrowheads="1"/>
            </p:cNvSpPr>
            <p:nvPr userDrawn="1"/>
          </p:nvSpPr>
          <p:spPr bwMode="gray">
            <a:xfrm>
              <a:off x="3408" y="1776"/>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59" name="Rectangle 143"/>
            <p:cNvSpPr>
              <a:spLocks noChangeArrowheads="1"/>
            </p:cNvSpPr>
            <p:nvPr userDrawn="1"/>
          </p:nvSpPr>
          <p:spPr bwMode="gray">
            <a:xfrm>
              <a:off x="3408"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0" name="Rectangle 144"/>
            <p:cNvSpPr>
              <a:spLocks noChangeArrowheads="1"/>
            </p:cNvSpPr>
            <p:nvPr userDrawn="1"/>
          </p:nvSpPr>
          <p:spPr bwMode="gray">
            <a:xfrm>
              <a:off x="3408" y="2065"/>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1" name="Rectangle 145"/>
            <p:cNvSpPr>
              <a:spLocks noChangeArrowheads="1"/>
            </p:cNvSpPr>
            <p:nvPr userDrawn="1"/>
          </p:nvSpPr>
          <p:spPr bwMode="gray">
            <a:xfrm>
              <a:off x="3553" y="1632"/>
              <a:ext cx="95" cy="97"/>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2" name="Rectangle 146"/>
            <p:cNvSpPr>
              <a:spLocks noChangeArrowheads="1"/>
            </p:cNvSpPr>
            <p:nvPr userDrawn="1"/>
          </p:nvSpPr>
          <p:spPr bwMode="gray">
            <a:xfrm>
              <a:off x="3553" y="1920"/>
              <a:ext cx="95"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3" name="Rectangle 147"/>
            <p:cNvSpPr>
              <a:spLocks noChangeArrowheads="1"/>
            </p:cNvSpPr>
            <p:nvPr userDrawn="1"/>
          </p:nvSpPr>
          <p:spPr bwMode="gray">
            <a:xfrm>
              <a:off x="3695" y="1776"/>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4" name="Rectangle 148"/>
            <p:cNvSpPr>
              <a:spLocks noChangeArrowheads="1"/>
            </p:cNvSpPr>
            <p:nvPr userDrawn="1"/>
          </p:nvSpPr>
          <p:spPr bwMode="gray">
            <a:xfrm>
              <a:off x="3695" y="1920"/>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5" name="Rectangle 149"/>
            <p:cNvSpPr>
              <a:spLocks noChangeArrowheads="1"/>
            </p:cNvSpPr>
            <p:nvPr userDrawn="1"/>
          </p:nvSpPr>
          <p:spPr bwMode="gray">
            <a:xfrm>
              <a:off x="3695" y="2065"/>
              <a:ext cx="97" cy="95"/>
            </a:xfrm>
            <a:prstGeom prst="rect">
              <a:avLst/>
            </a:prstGeom>
            <a:solidFill>
              <a:srgbClr val="FFFFFF">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6" name="Rectangle 150"/>
            <p:cNvSpPr>
              <a:spLocks noChangeArrowheads="1"/>
            </p:cNvSpPr>
            <p:nvPr userDrawn="1"/>
          </p:nvSpPr>
          <p:spPr bwMode="gray">
            <a:xfrm>
              <a:off x="2256" y="2065"/>
              <a:ext cx="95"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sp>
          <p:nvSpPr>
            <p:cNvPr id="1067" name="Rectangle 151"/>
            <p:cNvSpPr>
              <a:spLocks noChangeArrowheads="1"/>
            </p:cNvSpPr>
            <p:nvPr userDrawn="1"/>
          </p:nvSpPr>
          <p:spPr bwMode="gray">
            <a:xfrm>
              <a:off x="2112" y="2065"/>
              <a:ext cx="97" cy="9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黑体" pitchFamily="49" charset="-122"/>
              </a:endParaRPr>
            </a:p>
          </p:txBody>
        </p:sp>
      </p:grpSp>
      <p:sp>
        <p:nvSpPr>
          <p:cNvPr id="1029" name="Rectangle 152"/>
          <p:cNvSpPr>
            <a:spLocks noChangeArrowheads="1"/>
          </p:cNvSpPr>
          <p:nvPr/>
        </p:nvSpPr>
        <p:spPr bwMode="gray">
          <a:xfrm>
            <a:off x="6553200" y="76200"/>
            <a:ext cx="228600" cy="3810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0" name="Rectangle 153"/>
          <p:cNvSpPr>
            <a:spLocks noChangeArrowheads="1"/>
          </p:cNvSpPr>
          <p:nvPr/>
        </p:nvSpPr>
        <p:spPr bwMode="gray">
          <a:xfrm>
            <a:off x="6705600" y="228600"/>
            <a:ext cx="228600" cy="1524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1" name="Rectangle 154"/>
          <p:cNvSpPr>
            <a:spLocks noChangeArrowheads="1"/>
          </p:cNvSpPr>
          <p:nvPr/>
        </p:nvSpPr>
        <p:spPr bwMode="gray">
          <a:xfrm>
            <a:off x="6858000" y="304800"/>
            <a:ext cx="304800" cy="304800"/>
          </a:xfrm>
          <a:prstGeom prst="rect">
            <a:avLst/>
          </a:prstGeom>
          <a:noFill/>
          <a:ln w="9525">
            <a:solidFill>
              <a:srgbClr val="FFFFFF">
                <a:alpha val="50195"/>
              </a:srgb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黑体" pitchFamily="49" charset="-122"/>
            </a:endParaRPr>
          </a:p>
        </p:txBody>
      </p:sp>
      <p:sp>
        <p:nvSpPr>
          <p:cNvPr id="1032" name="Rectangle 3"/>
          <p:cNvSpPr>
            <a:spLocks noGrp="1" noChangeArrowheads="1"/>
          </p:cNvSpPr>
          <p:nvPr>
            <p:ph type="body" idx="1"/>
          </p:nvPr>
        </p:nvSpPr>
        <p:spPr bwMode="gray">
          <a:xfrm>
            <a:off x="533400" y="1295400"/>
            <a:ext cx="81915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sldNum" sz="quarter" idx="4"/>
          </p:nvPr>
        </p:nvSpPr>
        <p:spPr bwMode="gray">
          <a:xfrm>
            <a:off x="4191000" y="6505575"/>
            <a:ext cx="8382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ea typeface="宋体" pitchFamily="2" charset="-122"/>
              </a:defRPr>
            </a:lvl1pPr>
          </a:lstStyle>
          <a:p>
            <a:pPr>
              <a:defRPr/>
            </a:pPr>
            <a:fld id="{DCFB4DC4-41B9-4E61-AD6F-4DDEA2B45915}" type="slidenum">
              <a:rPr lang="zh-CN" altLang="en-US"/>
              <a:pPr>
                <a:defRPr/>
              </a:pPr>
              <a:t>‹#›</a:t>
            </a:fld>
            <a:endParaRPr lang="en-US" altLang="zh-CN"/>
          </a:p>
        </p:txBody>
      </p:sp>
      <p:sp>
        <p:nvSpPr>
          <p:cNvPr id="1035" name="Rectangle 2"/>
          <p:cNvSpPr>
            <a:spLocks noGrp="1" noChangeArrowheads="1"/>
          </p:cNvSpPr>
          <p:nvPr>
            <p:ph type="title"/>
          </p:nvPr>
        </p:nvSpPr>
        <p:spPr bwMode="gray">
          <a:xfrm>
            <a:off x="533400" y="260350"/>
            <a:ext cx="70961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788" r:id="rId1"/>
    <p:sldLayoutId id="2147483786" r:id="rId2"/>
  </p:sldLayoutIdLst>
  <p:transition>
    <p:fade/>
  </p:transition>
  <p:hf hdr="0" ftr="0"/>
  <p:txStyles>
    <p:titleStyle>
      <a:lvl1pPr algn="l" rtl="0" eaLnBrk="0" fontAlgn="base" hangingPunct="0">
        <a:spcBef>
          <a:spcPct val="0"/>
        </a:spcBef>
        <a:spcAft>
          <a:spcPct val="0"/>
        </a:spcAft>
        <a:defRPr sz="3200" b="1">
          <a:solidFill>
            <a:srgbClr val="FFFFFF"/>
          </a:solidFill>
          <a:latin typeface="+mj-lt"/>
          <a:ea typeface="+mj-ea"/>
          <a:cs typeface="+mj-cs"/>
        </a:defRPr>
      </a:lvl1pPr>
      <a:lvl2pPr algn="l" rtl="0" eaLnBrk="0" fontAlgn="base" hangingPunct="0">
        <a:spcBef>
          <a:spcPct val="0"/>
        </a:spcBef>
        <a:spcAft>
          <a:spcPct val="0"/>
        </a:spcAft>
        <a:defRPr sz="3200" b="1">
          <a:solidFill>
            <a:srgbClr val="FFFFFF"/>
          </a:solidFill>
          <a:latin typeface="黑体" pitchFamily="2" charset="-122"/>
          <a:ea typeface="黑体" pitchFamily="2" charset="-122"/>
        </a:defRPr>
      </a:lvl2pPr>
      <a:lvl3pPr algn="l" rtl="0" eaLnBrk="0" fontAlgn="base" hangingPunct="0">
        <a:spcBef>
          <a:spcPct val="0"/>
        </a:spcBef>
        <a:spcAft>
          <a:spcPct val="0"/>
        </a:spcAft>
        <a:defRPr sz="3200" b="1">
          <a:solidFill>
            <a:srgbClr val="FFFFFF"/>
          </a:solidFill>
          <a:latin typeface="黑体" pitchFamily="2" charset="-122"/>
          <a:ea typeface="黑体" pitchFamily="2" charset="-122"/>
        </a:defRPr>
      </a:lvl3pPr>
      <a:lvl4pPr algn="l" rtl="0" eaLnBrk="0" fontAlgn="base" hangingPunct="0">
        <a:spcBef>
          <a:spcPct val="0"/>
        </a:spcBef>
        <a:spcAft>
          <a:spcPct val="0"/>
        </a:spcAft>
        <a:defRPr sz="3200" b="1">
          <a:solidFill>
            <a:srgbClr val="FFFFFF"/>
          </a:solidFill>
          <a:latin typeface="黑体" pitchFamily="2" charset="-122"/>
          <a:ea typeface="黑体" pitchFamily="2" charset="-122"/>
        </a:defRPr>
      </a:lvl4pPr>
      <a:lvl5pPr algn="l" rtl="0" eaLnBrk="0" fontAlgn="base" hangingPunct="0">
        <a:spcBef>
          <a:spcPct val="0"/>
        </a:spcBef>
        <a:spcAft>
          <a:spcPct val="0"/>
        </a:spcAft>
        <a:defRPr sz="3200" b="1">
          <a:solidFill>
            <a:srgbClr val="FFFFFF"/>
          </a:solidFill>
          <a:latin typeface="黑体" pitchFamily="2" charset="-122"/>
          <a:ea typeface="黑体" pitchFamily="2" charset="-122"/>
        </a:defRPr>
      </a:lvl5pPr>
      <a:lvl6pPr marL="457200" algn="l" rtl="0" fontAlgn="base">
        <a:spcBef>
          <a:spcPct val="0"/>
        </a:spcBef>
        <a:spcAft>
          <a:spcPct val="0"/>
        </a:spcAft>
        <a:defRPr sz="3200" b="1">
          <a:solidFill>
            <a:srgbClr val="FFFFFF"/>
          </a:solidFill>
          <a:latin typeface="黑体" pitchFamily="2" charset="-122"/>
          <a:ea typeface="黑体" pitchFamily="2" charset="-122"/>
        </a:defRPr>
      </a:lvl6pPr>
      <a:lvl7pPr marL="914400" algn="l" rtl="0" fontAlgn="base">
        <a:spcBef>
          <a:spcPct val="0"/>
        </a:spcBef>
        <a:spcAft>
          <a:spcPct val="0"/>
        </a:spcAft>
        <a:defRPr sz="3200" b="1">
          <a:solidFill>
            <a:srgbClr val="FFFFFF"/>
          </a:solidFill>
          <a:latin typeface="黑体" pitchFamily="2" charset="-122"/>
          <a:ea typeface="黑体" pitchFamily="2" charset="-122"/>
        </a:defRPr>
      </a:lvl7pPr>
      <a:lvl8pPr marL="1371600" algn="l" rtl="0" fontAlgn="base">
        <a:spcBef>
          <a:spcPct val="0"/>
        </a:spcBef>
        <a:spcAft>
          <a:spcPct val="0"/>
        </a:spcAft>
        <a:defRPr sz="3200" b="1">
          <a:solidFill>
            <a:srgbClr val="FFFFFF"/>
          </a:solidFill>
          <a:latin typeface="黑体" pitchFamily="2" charset="-122"/>
          <a:ea typeface="黑体" pitchFamily="2" charset="-122"/>
        </a:defRPr>
      </a:lvl8pPr>
      <a:lvl9pPr marL="1828800" algn="l" rtl="0" fontAlgn="base">
        <a:spcBef>
          <a:spcPct val="0"/>
        </a:spcBef>
        <a:spcAft>
          <a:spcPct val="0"/>
        </a:spcAft>
        <a:defRPr sz="3200" b="1">
          <a:solidFill>
            <a:srgbClr val="FFFFFF"/>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rgbClr val="3399FF"/>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863588" y="2846462"/>
            <a:ext cx="6970725" cy="685800"/>
          </a:xfrm>
        </p:spPr>
        <p:txBody>
          <a:bodyPr/>
          <a:lstStyle/>
          <a:p>
            <a:pPr algn="ctr" eaLnBrk="1" hangingPunct="1"/>
            <a:r>
              <a:rPr lang="zh-CN" altLang="en-US" sz="3200" dirty="0"/>
              <a:t>信息安全评估</a:t>
            </a:r>
            <a:endParaRPr lang="en-US" altLang="zh-CN" sz="3200" dirty="0"/>
          </a:p>
        </p:txBody>
      </p:sp>
      <p:sp>
        <p:nvSpPr>
          <p:cNvPr id="14340" name="副标题 4"/>
          <p:cNvSpPr>
            <a:spLocks noGrp="1"/>
          </p:cNvSpPr>
          <p:nvPr>
            <p:ph type="subTitle" idx="1"/>
          </p:nvPr>
        </p:nvSpPr>
        <p:spPr>
          <a:xfrm>
            <a:off x="2195513" y="5020084"/>
            <a:ext cx="5638800" cy="965200"/>
          </a:xfrm>
        </p:spPr>
        <p:txBody>
          <a:bodyPr/>
          <a:lstStyle/>
          <a:p>
            <a:pPr eaLnBrk="1" hangingPunct="1"/>
            <a:r>
              <a:rPr lang="zh-CN" altLang="en-US"/>
              <a:t>讲师姓名   机构名称</a:t>
            </a:r>
            <a:endParaRPr lang="en-US" altLang="zh-CN" dirty="0"/>
          </a:p>
        </p:txBody>
      </p:sp>
      <p:sp>
        <p:nvSpPr>
          <p:cNvPr id="5" name="副标题 4"/>
          <p:cNvSpPr txBox="1">
            <a:spLocks/>
          </p:cNvSpPr>
          <p:nvPr/>
        </p:nvSpPr>
        <p:spPr bwMode="gray">
          <a:xfrm>
            <a:off x="2671763" y="3536950"/>
            <a:ext cx="61849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Clr>
                <a:srgbClr val="3399FF"/>
              </a:buClr>
              <a:buFont typeface="Wingdings" pitchFamily="2" charset="2"/>
              <a:buNone/>
              <a:defRPr sz="2400">
                <a:solidFill>
                  <a:schemeClr val="bg1"/>
                </a:solidFill>
                <a:latin typeface="+mn-lt"/>
                <a:ea typeface="+mn-ea"/>
                <a:cs typeface="+mn-cs"/>
              </a:defRPr>
            </a:lvl1pPr>
            <a:lvl2pPr marL="742950" indent="-285750" algn="l" rtl="0" eaLnBrk="0" fontAlgn="base" hangingPunct="0">
              <a:spcBef>
                <a:spcPct val="20000"/>
              </a:spcBef>
              <a:spcAft>
                <a:spcPct val="0"/>
              </a:spcAft>
              <a:buClr>
                <a:srgbClr val="FF9900"/>
              </a:buClr>
              <a:buFont typeface="Wingdings" pitchFamily="2" charset="2"/>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charset="0"/>
                <a:ea typeface="+mn-ea"/>
              </a:defRPr>
            </a:lvl4pPr>
            <a:lvl5pPr marL="2057400" indent="-228600" algn="l" rtl="0" eaLnBrk="0" fontAlgn="base" hangingPunct="0">
              <a:spcBef>
                <a:spcPct val="20000"/>
              </a:spcBef>
              <a:spcAft>
                <a:spcPct val="0"/>
              </a:spcAft>
              <a:buChar char="»"/>
              <a:defRPr sz="2000">
                <a:solidFill>
                  <a:schemeClr val="tx1"/>
                </a:solidFill>
                <a:latin typeface="Arial" charset="0"/>
                <a:ea typeface="+mn-ea"/>
              </a:defRPr>
            </a:lvl5pPr>
            <a:lvl6pPr marL="2514600" indent="-228600" algn="l" rtl="0" fontAlgn="base">
              <a:spcBef>
                <a:spcPct val="20000"/>
              </a:spcBef>
              <a:spcAft>
                <a:spcPct val="0"/>
              </a:spcAft>
              <a:buChar char="»"/>
              <a:defRPr sz="2000">
                <a:solidFill>
                  <a:schemeClr val="tx1"/>
                </a:solidFill>
                <a:latin typeface="Arial" charset="0"/>
                <a:ea typeface="+mn-ea"/>
              </a:defRPr>
            </a:lvl6pPr>
            <a:lvl7pPr marL="2971800" indent="-228600" algn="l" rtl="0" fontAlgn="base">
              <a:spcBef>
                <a:spcPct val="20000"/>
              </a:spcBef>
              <a:spcAft>
                <a:spcPct val="0"/>
              </a:spcAft>
              <a:buChar char="»"/>
              <a:defRPr sz="2000">
                <a:solidFill>
                  <a:schemeClr val="tx1"/>
                </a:solidFill>
                <a:latin typeface="Arial" charset="0"/>
                <a:ea typeface="+mn-ea"/>
              </a:defRPr>
            </a:lvl7pPr>
            <a:lvl8pPr marL="3429000" indent="-228600" algn="l" rtl="0" fontAlgn="base">
              <a:spcBef>
                <a:spcPct val="20000"/>
              </a:spcBef>
              <a:spcAft>
                <a:spcPct val="0"/>
              </a:spcAft>
              <a:buChar char="»"/>
              <a:defRPr sz="2000">
                <a:solidFill>
                  <a:schemeClr val="tx1"/>
                </a:solidFill>
                <a:latin typeface="Arial" charset="0"/>
                <a:ea typeface="+mn-ea"/>
              </a:defRPr>
            </a:lvl8pPr>
            <a:lvl9pPr marL="3886200" indent="-228600" algn="l" rtl="0" fontAlgn="base">
              <a:spcBef>
                <a:spcPct val="20000"/>
              </a:spcBef>
              <a:spcAft>
                <a:spcPct val="0"/>
              </a:spcAft>
              <a:buChar char="»"/>
              <a:defRPr sz="2000">
                <a:solidFill>
                  <a:schemeClr val="tx1"/>
                </a:solidFill>
                <a:latin typeface="Arial" charset="0"/>
                <a:ea typeface="+mn-ea"/>
              </a:defRPr>
            </a:lvl9pPr>
          </a:lstStyle>
          <a:p>
            <a:pPr eaLnBrk="1" hangingPunct="1">
              <a:spcBef>
                <a:spcPts val="900"/>
              </a:spcBef>
              <a:defRPr/>
            </a:pPr>
            <a:r>
              <a:rPr lang="zh-CN" altLang="en-US" sz="1700" dirty="0">
                <a:latin typeface="+mn-ea"/>
              </a:rPr>
              <a:t>版本：</a:t>
            </a:r>
            <a:r>
              <a:rPr lang="en-US" altLang="zh-CN" sz="1700" dirty="0">
                <a:latin typeface="+mn-ea"/>
              </a:rPr>
              <a:t>4.2</a:t>
            </a:r>
          </a:p>
        </p:txBody>
      </p:sp>
    </p:spTree>
    <p:extLst>
      <p:ext uri="{BB962C8B-B14F-4D97-AF65-F5344CB8AC3E}">
        <p14:creationId xmlns:p14="http://schemas.microsoft.com/office/powerpoint/2010/main" val="301286042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A1292-7CA2-4A40-A706-F34DFBD009C1}"/>
              </a:ext>
            </a:extLst>
          </p:cNvPr>
          <p:cNvSpPr>
            <a:spLocks noGrp="1"/>
          </p:cNvSpPr>
          <p:nvPr>
            <p:ph type="title"/>
          </p:nvPr>
        </p:nvSpPr>
        <p:spPr/>
        <p:txBody>
          <a:bodyPr/>
          <a:lstStyle/>
          <a:p>
            <a:r>
              <a:rPr lang="en-US" altLang="zh-CN" dirty="0"/>
              <a:t>TCSEC</a:t>
            </a:r>
            <a:r>
              <a:rPr lang="zh-CN" altLang="en-US" dirty="0"/>
              <a:t>（</a:t>
            </a:r>
            <a:r>
              <a:rPr lang="zh-CN" altLang="zh-CN" dirty="0"/>
              <a:t>可信计算机系统评估标准</a:t>
            </a:r>
            <a:r>
              <a:rPr lang="zh-CN" altLang="en-US" dirty="0"/>
              <a:t>）</a:t>
            </a:r>
          </a:p>
        </p:txBody>
      </p:sp>
      <p:sp>
        <p:nvSpPr>
          <p:cNvPr id="3" name="内容占位符 2">
            <a:extLst>
              <a:ext uri="{FF2B5EF4-FFF2-40B4-BE49-F238E27FC236}">
                <a16:creationId xmlns:a16="http://schemas.microsoft.com/office/drawing/2014/main" id="{96F88E69-0D4D-4E7C-BF98-A547257E4D41}"/>
              </a:ext>
            </a:extLst>
          </p:cNvPr>
          <p:cNvSpPr>
            <a:spLocks noGrp="1"/>
          </p:cNvSpPr>
          <p:nvPr>
            <p:ph idx="1"/>
          </p:nvPr>
        </p:nvSpPr>
        <p:spPr>
          <a:xfrm>
            <a:off x="533400" y="1295400"/>
            <a:ext cx="8323076" cy="5105400"/>
          </a:xfrm>
        </p:spPr>
        <p:txBody>
          <a:bodyPr>
            <a:normAutofit/>
          </a:bodyPr>
          <a:lstStyle/>
          <a:p>
            <a:r>
              <a:rPr lang="zh-CN" altLang="zh-CN" dirty="0"/>
              <a:t>美国政府国防部（</a:t>
            </a:r>
            <a:r>
              <a:rPr lang="en-US" altLang="zh-CN" dirty="0"/>
              <a:t>DoD</a:t>
            </a:r>
            <a:r>
              <a:rPr lang="zh-CN" altLang="zh-CN" dirty="0"/>
              <a:t>）标准，为评估计算机系统内置的计算机安全功能的有效性设定了基本要求</a:t>
            </a:r>
            <a:endParaRPr lang="en-US" altLang="zh-CN" dirty="0"/>
          </a:p>
          <a:p>
            <a:pPr lvl="1"/>
            <a:r>
              <a:rPr lang="zh-CN" altLang="zh-CN" dirty="0"/>
              <a:t>国家安全局的国家计算机安全中心（</a:t>
            </a:r>
            <a:r>
              <a:rPr lang="en-US" altLang="zh-CN" dirty="0"/>
              <a:t>NCSC</a:t>
            </a:r>
            <a:r>
              <a:rPr lang="zh-CN" altLang="zh-CN" dirty="0"/>
              <a:t>）于</a:t>
            </a:r>
            <a:r>
              <a:rPr lang="en-US" altLang="zh-CN" dirty="0"/>
              <a:t>1983</a:t>
            </a:r>
            <a:r>
              <a:rPr lang="zh-CN" altLang="zh-CN" dirty="0"/>
              <a:t>年发布，</a:t>
            </a:r>
            <a:r>
              <a:rPr lang="en-US" altLang="zh-CN" dirty="0"/>
              <a:t>1985</a:t>
            </a:r>
            <a:r>
              <a:rPr lang="zh-CN" altLang="zh-CN" dirty="0"/>
              <a:t>年更新</a:t>
            </a:r>
            <a:r>
              <a:rPr lang="zh-CN" altLang="en-US" dirty="0"/>
              <a:t>，</a:t>
            </a:r>
            <a:r>
              <a:rPr lang="zh-CN" altLang="zh-CN" dirty="0"/>
              <a:t>作为国防部彩虹系列出版物的核心，</a:t>
            </a:r>
            <a:r>
              <a:rPr lang="en-US" altLang="zh-CN" dirty="0"/>
              <a:t>TCSEC</a:t>
            </a:r>
            <a:r>
              <a:rPr lang="zh-CN" altLang="zh-CN" dirty="0"/>
              <a:t>经常被称为橙皮书。 </a:t>
            </a:r>
            <a:endParaRPr lang="en-US" altLang="zh-CN" dirty="0"/>
          </a:p>
          <a:p>
            <a:pPr lvl="1"/>
            <a:r>
              <a:rPr lang="en-US" altLang="zh-CN" dirty="0"/>
              <a:t>TCSEC</a:t>
            </a:r>
            <a:r>
              <a:rPr lang="zh-CN" altLang="zh-CN" dirty="0"/>
              <a:t>已被</a:t>
            </a:r>
            <a:r>
              <a:rPr lang="en-US" altLang="zh-CN" dirty="0"/>
              <a:t>2005</a:t>
            </a:r>
            <a:r>
              <a:rPr lang="zh-CN" altLang="zh-CN" dirty="0"/>
              <a:t>年最初公布的国际标准《通用准则（</a:t>
            </a:r>
            <a:r>
              <a:rPr lang="en-US" altLang="zh-CN" dirty="0"/>
              <a:t>CC</a:t>
            </a:r>
            <a:r>
              <a:rPr lang="zh-CN" altLang="zh-CN" dirty="0"/>
              <a:t>）》所取代。</a:t>
            </a:r>
            <a:endParaRPr lang="zh-CN" altLang="en-US" dirty="0"/>
          </a:p>
        </p:txBody>
      </p:sp>
      <p:sp>
        <p:nvSpPr>
          <p:cNvPr id="4" name="灯片编号占位符 3">
            <a:extLst>
              <a:ext uri="{FF2B5EF4-FFF2-40B4-BE49-F238E27FC236}">
                <a16:creationId xmlns:a16="http://schemas.microsoft.com/office/drawing/2014/main" id="{96631AFB-FDCD-4661-9377-757ED6DEC5C7}"/>
              </a:ext>
            </a:extLst>
          </p:cNvPr>
          <p:cNvSpPr>
            <a:spLocks noGrp="1"/>
          </p:cNvSpPr>
          <p:nvPr>
            <p:ph type="sldNum" sz="quarter" idx="10"/>
          </p:nvPr>
        </p:nvSpPr>
        <p:spPr/>
        <p:txBody>
          <a:bodyPr/>
          <a:lstStyle/>
          <a:p>
            <a:pPr>
              <a:defRPr/>
            </a:pPr>
            <a:fld id="{F5E0E65E-9137-4309-8D78-B392A1917D52}" type="slidenum">
              <a:rPr lang="zh-CN" altLang="en-US" smtClean="0"/>
              <a:pPr>
                <a:defRPr/>
              </a:pPr>
              <a:t>10</a:t>
            </a:fld>
            <a:endParaRPr lang="en-US" altLang="zh-CN"/>
          </a:p>
        </p:txBody>
      </p:sp>
    </p:spTree>
    <p:extLst>
      <p:ext uri="{BB962C8B-B14F-4D97-AF65-F5344CB8AC3E}">
        <p14:creationId xmlns:p14="http://schemas.microsoft.com/office/powerpoint/2010/main" val="25725910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TCSEC</a:t>
            </a:r>
            <a:r>
              <a:rPr lang="zh-CN" altLang="en-US" dirty="0"/>
              <a:t>（</a:t>
            </a:r>
            <a:r>
              <a:rPr lang="zh-CN" altLang="zh-CN" dirty="0"/>
              <a:t>可信计算机系统评估标准</a:t>
            </a:r>
            <a:r>
              <a:rPr lang="zh-CN" altLang="en-US" dirty="0"/>
              <a:t>）</a:t>
            </a:r>
          </a:p>
        </p:txBody>
      </p:sp>
      <p:sp>
        <p:nvSpPr>
          <p:cNvPr id="3" name="内容占位符 2"/>
          <p:cNvSpPr>
            <a:spLocks noGrp="1"/>
          </p:cNvSpPr>
          <p:nvPr>
            <p:ph idx="1"/>
          </p:nvPr>
        </p:nvSpPr>
        <p:spPr/>
        <p:txBody>
          <a:bodyPr/>
          <a:lstStyle/>
          <a:p>
            <a:r>
              <a:rPr lang="zh-CN" altLang="en-US" dirty="0"/>
              <a:t>基本目标和要求</a:t>
            </a:r>
            <a:endParaRPr lang="en-US" altLang="zh-CN" dirty="0"/>
          </a:p>
          <a:p>
            <a:pPr lvl="1"/>
            <a:r>
              <a:rPr lang="zh-CN" altLang="en-US" dirty="0"/>
              <a:t>策略</a:t>
            </a:r>
            <a:endParaRPr lang="en-US" altLang="zh-CN" dirty="0"/>
          </a:p>
          <a:p>
            <a:pPr lvl="1"/>
            <a:r>
              <a:rPr lang="zh-CN" altLang="en-US" dirty="0"/>
              <a:t>问责</a:t>
            </a:r>
            <a:endParaRPr lang="en-US" altLang="zh-CN" dirty="0"/>
          </a:p>
          <a:p>
            <a:pPr lvl="1"/>
            <a:r>
              <a:rPr lang="zh-CN" altLang="en-US" dirty="0"/>
              <a:t>保证</a:t>
            </a:r>
            <a:endParaRPr lang="en-US" altLang="zh-CN" dirty="0"/>
          </a:p>
          <a:p>
            <a:pPr lvl="1"/>
            <a:r>
              <a:rPr lang="zh-CN" altLang="en-US" dirty="0"/>
              <a:t>文档</a:t>
            </a:r>
            <a:endParaRPr lang="en-US" altLang="zh-CN" dirty="0"/>
          </a:p>
          <a:p>
            <a:r>
              <a:rPr lang="zh-CN" altLang="en-US" dirty="0"/>
              <a:t>分级</a:t>
            </a:r>
            <a:endParaRPr lang="en-US" altLang="zh-CN" dirty="0"/>
          </a:p>
          <a:p>
            <a:pPr lvl="1">
              <a:lnSpc>
                <a:spcPct val="120000"/>
              </a:lnSpc>
            </a:pPr>
            <a:r>
              <a:rPr lang="en-US" altLang="zh-CN" dirty="0"/>
              <a:t>D-</a:t>
            </a:r>
            <a:r>
              <a:rPr lang="zh-CN" altLang="zh-CN" dirty="0"/>
              <a:t>最小保护</a:t>
            </a:r>
          </a:p>
          <a:p>
            <a:pPr lvl="1">
              <a:lnSpc>
                <a:spcPct val="120000"/>
              </a:lnSpc>
            </a:pPr>
            <a:r>
              <a:rPr lang="en-US" altLang="zh-CN" dirty="0"/>
              <a:t>C-</a:t>
            </a:r>
            <a:r>
              <a:rPr lang="zh-CN" altLang="zh-CN" dirty="0"/>
              <a:t>选择保护</a:t>
            </a:r>
            <a:r>
              <a:rPr lang="zh-CN" altLang="en-US" dirty="0"/>
              <a:t>（</a:t>
            </a:r>
            <a:r>
              <a:rPr lang="en-US" altLang="zh-CN" dirty="0"/>
              <a:t>C1</a:t>
            </a:r>
            <a:r>
              <a:rPr lang="zh-CN" altLang="en-US" sz="2800" dirty="0"/>
              <a:t>、</a:t>
            </a:r>
            <a:r>
              <a:rPr lang="en-US" altLang="zh-CN" sz="2800" dirty="0"/>
              <a:t>C2</a:t>
            </a:r>
            <a:r>
              <a:rPr lang="zh-CN" altLang="en-US" dirty="0"/>
              <a:t>）</a:t>
            </a:r>
            <a:endParaRPr lang="zh-CN" altLang="zh-CN" dirty="0"/>
          </a:p>
          <a:p>
            <a:pPr lvl="1">
              <a:lnSpc>
                <a:spcPct val="120000"/>
              </a:lnSpc>
            </a:pPr>
            <a:r>
              <a:rPr lang="en-US" altLang="zh-CN" dirty="0"/>
              <a:t>B-</a:t>
            </a:r>
            <a:r>
              <a:rPr lang="zh-CN" altLang="zh-CN" dirty="0"/>
              <a:t>强制保护</a:t>
            </a:r>
            <a:r>
              <a:rPr lang="zh-CN" altLang="en-US" dirty="0"/>
              <a:t>（</a:t>
            </a:r>
            <a:r>
              <a:rPr lang="en-US" altLang="zh-CN" dirty="0"/>
              <a:t>B1</a:t>
            </a:r>
            <a:r>
              <a:rPr lang="zh-CN" altLang="en-US" dirty="0"/>
              <a:t>、</a:t>
            </a:r>
            <a:r>
              <a:rPr lang="en-US" altLang="zh-CN" dirty="0"/>
              <a:t>B2</a:t>
            </a:r>
            <a:r>
              <a:rPr lang="zh-CN" altLang="en-US" dirty="0"/>
              <a:t>、</a:t>
            </a:r>
            <a:r>
              <a:rPr lang="en-US" altLang="zh-CN" dirty="0"/>
              <a:t>B3</a:t>
            </a:r>
            <a:r>
              <a:rPr lang="zh-CN" altLang="en-US" dirty="0"/>
              <a:t>）</a:t>
            </a:r>
            <a:endParaRPr lang="zh-CN" altLang="zh-CN" dirty="0"/>
          </a:p>
          <a:p>
            <a:pPr lvl="1">
              <a:lnSpc>
                <a:spcPct val="120000"/>
              </a:lnSpc>
            </a:pPr>
            <a:r>
              <a:rPr lang="en-US" altLang="zh-CN" dirty="0"/>
              <a:t>A-</a:t>
            </a:r>
            <a:r>
              <a:rPr lang="zh-CN" altLang="zh-CN" dirty="0"/>
              <a:t>验证保护</a:t>
            </a:r>
            <a:r>
              <a:rPr lang="zh-CN" altLang="en-US" dirty="0"/>
              <a:t>（</a:t>
            </a:r>
            <a:r>
              <a:rPr lang="en-US" altLang="zh-CN" dirty="0"/>
              <a:t>A1</a:t>
            </a:r>
            <a:r>
              <a:rPr lang="zh-CN" altLang="en-US" dirty="0"/>
              <a:t>）</a:t>
            </a:r>
            <a:endParaRPr lang="en-US" altLang="zh-CN" dirty="0"/>
          </a:p>
          <a:p>
            <a:pPr marL="742950" lvl="2" indent="-342900">
              <a:buClr>
                <a:srgbClr val="3399FF"/>
              </a:buClr>
              <a:buFont typeface="Wingdings" pitchFamily="2" charset="2"/>
              <a:buChar char="v"/>
            </a:pP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11</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2866016194"/>
              </p:ext>
            </p:extLst>
          </p:nvPr>
        </p:nvGraphicFramePr>
        <p:xfrm>
          <a:off x="5376528" y="1016734"/>
          <a:ext cx="3348372" cy="5292585"/>
        </p:xfrm>
        <a:graphic>
          <a:graphicData uri="http://schemas.openxmlformats.org/drawingml/2006/table">
            <a:tbl>
              <a:tblPr firstRow="1" bandRow="1">
                <a:tableStyleId>{5C22544A-7EE6-4342-B048-85BDC9FD1C3A}</a:tableStyleId>
              </a:tblPr>
              <a:tblGrid>
                <a:gridCol w="1160009">
                  <a:extLst>
                    <a:ext uri="{9D8B030D-6E8A-4147-A177-3AD203B41FA5}">
                      <a16:colId xmlns:a16="http://schemas.microsoft.com/office/drawing/2014/main" val="20000"/>
                    </a:ext>
                  </a:extLst>
                </a:gridCol>
                <a:gridCol w="2188363">
                  <a:extLst>
                    <a:ext uri="{9D8B030D-6E8A-4147-A177-3AD203B41FA5}">
                      <a16:colId xmlns:a16="http://schemas.microsoft.com/office/drawing/2014/main" val="20001"/>
                    </a:ext>
                  </a:extLst>
                </a:gridCol>
              </a:tblGrid>
              <a:tr h="946555">
                <a:tc gridSpan="2">
                  <a:txBody>
                    <a:bodyPr/>
                    <a:lstStyle/>
                    <a:p>
                      <a:pPr algn="ctr"/>
                      <a:r>
                        <a:rPr lang="en-US" altLang="zh-CN" dirty="0"/>
                        <a:t>TCSEC</a:t>
                      </a:r>
                      <a:endParaRPr lang="zh-CN" altLang="en-US" dirty="0"/>
                    </a:p>
                  </a:txBody>
                  <a:tcPr/>
                </a:tc>
                <a:tc hMerge="1">
                  <a:txBody>
                    <a:bodyPr/>
                    <a:lstStyle/>
                    <a:p>
                      <a:pPr algn="ctr"/>
                      <a:endParaRPr lang="zh-CN" altLang="en-US"/>
                    </a:p>
                  </a:txBody>
                  <a:tcPr/>
                </a:tc>
                <a:extLst>
                  <a:ext uri="{0D108BD9-81ED-4DB2-BD59-A6C34878D82A}">
                    <a16:rowId xmlns:a16="http://schemas.microsoft.com/office/drawing/2014/main" val="10000"/>
                  </a:ext>
                </a:extLst>
              </a:tr>
              <a:tr h="434603">
                <a:tc>
                  <a:txBody>
                    <a:bodyPr/>
                    <a:lstStyle/>
                    <a:p>
                      <a:pPr algn="ctr"/>
                      <a:r>
                        <a:rPr lang="en-US" altLang="zh-CN"/>
                        <a:t>D</a:t>
                      </a:r>
                      <a:endParaRPr lang="zh-CN" altLang="en-US"/>
                    </a:p>
                  </a:txBody>
                  <a:tcPr/>
                </a:tc>
                <a:tc>
                  <a:txBody>
                    <a:bodyPr/>
                    <a:lstStyle/>
                    <a:p>
                      <a:r>
                        <a:rPr lang="zh-CN" altLang="en-US"/>
                        <a:t>最小保护</a:t>
                      </a:r>
                    </a:p>
                  </a:txBody>
                  <a:tcPr/>
                </a:tc>
                <a:extLst>
                  <a:ext uri="{0D108BD9-81ED-4DB2-BD59-A6C34878D82A}">
                    <a16:rowId xmlns:a16="http://schemas.microsoft.com/office/drawing/2014/main" val="10001"/>
                  </a:ext>
                </a:extLst>
              </a:tr>
              <a:tr h="434603">
                <a:tc>
                  <a:txBody>
                    <a:bodyPr/>
                    <a:lstStyle/>
                    <a:p>
                      <a:pPr algn="ctr"/>
                      <a:r>
                        <a:rPr lang="en-US" altLang="zh-CN"/>
                        <a:t>C</a:t>
                      </a:r>
                      <a:endParaRPr lang="zh-CN" altLang="en-US"/>
                    </a:p>
                  </a:txBody>
                  <a:tcPr/>
                </a:tc>
                <a:tc>
                  <a:txBody>
                    <a:bodyPr/>
                    <a:lstStyle/>
                    <a:p>
                      <a:r>
                        <a:rPr lang="zh-CN" altLang="en-US"/>
                        <a:t>自主保护</a:t>
                      </a:r>
                    </a:p>
                  </a:txBody>
                  <a:tcPr/>
                </a:tc>
                <a:extLst>
                  <a:ext uri="{0D108BD9-81ED-4DB2-BD59-A6C34878D82A}">
                    <a16:rowId xmlns:a16="http://schemas.microsoft.com/office/drawing/2014/main" val="10002"/>
                  </a:ext>
                </a:extLst>
              </a:tr>
              <a:tr h="434603">
                <a:tc>
                  <a:txBody>
                    <a:bodyPr/>
                    <a:lstStyle/>
                    <a:p>
                      <a:pPr algn="ctr"/>
                      <a:r>
                        <a:rPr lang="en-US" altLang="zh-CN"/>
                        <a:t>    C1</a:t>
                      </a:r>
                      <a:endParaRPr lang="zh-CN" altLang="en-US"/>
                    </a:p>
                  </a:txBody>
                  <a:tcPr/>
                </a:tc>
                <a:tc>
                  <a:txBody>
                    <a:bodyPr/>
                    <a:lstStyle/>
                    <a:p>
                      <a:r>
                        <a:rPr lang="en-US" altLang="zh-CN">
                          <a:latin typeface="楷体" pitchFamily="49" charset="-122"/>
                          <a:ea typeface="楷体" pitchFamily="49" charset="-122"/>
                        </a:rPr>
                        <a:t>--</a:t>
                      </a:r>
                      <a:r>
                        <a:rPr lang="zh-CN" altLang="en-US">
                          <a:latin typeface="楷体" pitchFamily="49" charset="-122"/>
                          <a:ea typeface="楷体" pitchFamily="49" charset="-122"/>
                        </a:rPr>
                        <a:t>自主安全保护</a:t>
                      </a:r>
                    </a:p>
                  </a:txBody>
                  <a:tcPr/>
                </a:tc>
                <a:extLst>
                  <a:ext uri="{0D108BD9-81ED-4DB2-BD59-A6C34878D82A}">
                    <a16:rowId xmlns:a16="http://schemas.microsoft.com/office/drawing/2014/main" val="10003"/>
                  </a:ext>
                </a:extLst>
              </a:tr>
              <a:tr h="434603">
                <a:tc>
                  <a:txBody>
                    <a:bodyPr/>
                    <a:lstStyle/>
                    <a:p>
                      <a:pPr algn="ctr"/>
                      <a:r>
                        <a:rPr lang="en-US" altLang="zh-CN"/>
                        <a:t>    C2</a:t>
                      </a:r>
                      <a:r>
                        <a:rPr lang="zh-CN" altLang="en-US" baseline="0"/>
                        <a:t> </a:t>
                      </a:r>
                      <a:endParaRPr lang="zh-CN" altLang="en-US"/>
                    </a:p>
                  </a:txBody>
                  <a:tcPr/>
                </a:tc>
                <a:tc>
                  <a:txBody>
                    <a:bodyPr/>
                    <a:lstStyle/>
                    <a:p>
                      <a:r>
                        <a:rPr lang="en-US" altLang="zh-CN" baseline="0">
                          <a:latin typeface="楷体" pitchFamily="49" charset="-122"/>
                          <a:ea typeface="楷体" pitchFamily="49" charset="-122"/>
                        </a:rPr>
                        <a:t>--</a:t>
                      </a:r>
                      <a:r>
                        <a:rPr lang="zh-CN" altLang="en-US" baseline="0">
                          <a:latin typeface="楷体" pitchFamily="49" charset="-122"/>
                          <a:ea typeface="楷体" pitchFamily="49" charset="-122"/>
                        </a:rPr>
                        <a:t>受控访问保护</a:t>
                      </a:r>
                      <a:endParaRPr lang="zh-CN" altLang="en-US">
                        <a:latin typeface="楷体" pitchFamily="49" charset="-122"/>
                        <a:ea typeface="楷体" pitchFamily="49" charset="-122"/>
                      </a:endParaRPr>
                    </a:p>
                  </a:txBody>
                  <a:tcPr/>
                </a:tc>
                <a:extLst>
                  <a:ext uri="{0D108BD9-81ED-4DB2-BD59-A6C34878D82A}">
                    <a16:rowId xmlns:a16="http://schemas.microsoft.com/office/drawing/2014/main" val="10004"/>
                  </a:ext>
                </a:extLst>
              </a:tr>
              <a:tr h="434603">
                <a:tc>
                  <a:txBody>
                    <a:bodyPr/>
                    <a:lstStyle/>
                    <a:p>
                      <a:pPr algn="ctr"/>
                      <a:r>
                        <a:rPr lang="en-US" altLang="zh-CN"/>
                        <a:t>B</a:t>
                      </a:r>
                      <a:endParaRPr lang="zh-CN" altLang="en-US"/>
                    </a:p>
                  </a:txBody>
                  <a:tcPr/>
                </a:tc>
                <a:tc>
                  <a:txBody>
                    <a:bodyPr/>
                    <a:lstStyle/>
                    <a:p>
                      <a:r>
                        <a:rPr lang="zh-CN" altLang="en-US"/>
                        <a:t>强制保护</a:t>
                      </a:r>
                    </a:p>
                  </a:txBody>
                  <a:tcPr/>
                </a:tc>
                <a:extLst>
                  <a:ext uri="{0D108BD9-81ED-4DB2-BD59-A6C34878D82A}">
                    <a16:rowId xmlns:a16="http://schemas.microsoft.com/office/drawing/2014/main" val="10005"/>
                  </a:ext>
                </a:extLst>
              </a:tr>
              <a:tr h="434603">
                <a:tc>
                  <a:txBody>
                    <a:bodyPr/>
                    <a:lstStyle/>
                    <a:p>
                      <a:pPr algn="ctr"/>
                      <a:r>
                        <a:rPr lang="en-US" altLang="zh-CN"/>
                        <a:t>    B1</a:t>
                      </a:r>
                      <a:endParaRPr lang="zh-CN" altLang="en-US"/>
                    </a:p>
                  </a:txBody>
                  <a:tcPr/>
                </a:tc>
                <a:tc>
                  <a:txBody>
                    <a:bodyPr/>
                    <a:lstStyle/>
                    <a:p>
                      <a:r>
                        <a:rPr lang="en-US" altLang="zh-CN" sz="1800" kern="1200" baseline="0">
                          <a:solidFill>
                            <a:schemeClr val="dk1"/>
                          </a:solidFill>
                          <a:latin typeface="楷体" pitchFamily="49" charset="-122"/>
                          <a:ea typeface="楷体" pitchFamily="49" charset="-122"/>
                          <a:cs typeface="+mn-cs"/>
                        </a:rPr>
                        <a:t>--</a:t>
                      </a:r>
                      <a:r>
                        <a:rPr lang="zh-CN" altLang="en-US" sz="1800" kern="1200" baseline="0">
                          <a:solidFill>
                            <a:schemeClr val="dk1"/>
                          </a:solidFill>
                          <a:latin typeface="楷体" pitchFamily="49" charset="-122"/>
                          <a:ea typeface="楷体" pitchFamily="49" charset="-122"/>
                          <a:cs typeface="+mn-cs"/>
                        </a:rPr>
                        <a:t>标签安全</a:t>
                      </a:r>
                    </a:p>
                  </a:txBody>
                  <a:tcPr/>
                </a:tc>
                <a:extLst>
                  <a:ext uri="{0D108BD9-81ED-4DB2-BD59-A6C34878D82A}">
                    <a16:rowId xmlns:a16="http://schemas.microsoft.com/office/drawing/2014/main" val="10006"/>
                  </a:ext>
                </a:extLst>
              </a:tr>
              <a:tr h="434603">
                <a:tc>
                  <a:txBody>
                    <a:bodyPr/>
                    <a:lstStyle/>
                    <a:p>
                      <a:pPr algn="ctr"/>
                      <a:r>
                        <a:rPr lang="en-US" altLang="zh-CN"/>
                        <a:t>    B2</a:t>
                      </a:r>
                      <a:endParaRPr lang="zh-CN" altLang="en-US"/>
                    </a:p>
                  </a:txBody>
                  <a:tcPr/>
                </a:tc>
                <a:tc>
                  <a:txBody>
                    <a:bodyPr/>
                    <a:lstStyle/>
                    <a:p>
                      <a:r>
                        <a:rPr lang="en-US" altLang="zh-CN" sz="1800" kern="1200" baseline="0">
                          <a:solidFill>
                            <a:schemeClr val="dk1"/>
                          </a:solidFill>
                          <a:latin typeface="楷体" pitchFamily="49" charset="-122"/>
                          <a:ea typeface="楷体" pitchFamily="49" charset="-122"/>
                          <a:cs typeface="+mn-cs"/>
                        </a:rPr>
                        <a:t>--</a:t>
                      </a:r>
                      <a:r>
                        <a:rPr lang="zh-CN" altLang="en-US" sz="1800" kern="1200" baseline="0">
                          <a:solidFill>
                            <a:schemeClr val="dk1"/>
                          </a:solidFill>
                          <a:latin typeface="楷体" pitchFamily="49" charset="-122"/>
                          <a:ea typeface="楷体" pitchFamily="49" charset="-122"/>
                          <a:cs typeface="+mn-cs"/>
                        </a:rPr>
                        <a:t>结构化保护</a:t>
                      </a:r>
                    </a:p>
                  </a:txBody>
                  <a:tcPr/>
                </a:tc>
                <a:extLst>
                  <a:ext uri="{0D108BD9-81ED-4DB2-BD59-A6C34878D82A}">
                    <a16:rowId xmlns:a16="http://schemas.microsoft.com/office/drawing/2014/main" val="10007"/>
                  </a:ext>
                </a:extLst>
              </a:tr>
              <a:tr h="434603">
                <a:tc>
                  <a:txBody>
                    <a:bodyPr/>
                    <a:lstStyle/>
                    <a:p>
                      <a:pPr algn="ctr"/>
                      <a:r>
                        <a:rPr lang="en-US" altLang="zh-CN"/>
                        <a:t>    B3</a:t>
                      </a:r>
                      <a:endParaRPr lang="zh-CN" altLang="en-US"/>
                    </a:p>
                  </a:txBody>
                  <a:tcPr/>
                </a:tc>
                <a:tc>
                  <a:txBody>
                    <a:bodyPr/>
                    <a:lstStyle/>
                    <a:p>
                      <a:r>
                        <a:rPr lang="en-US" altLang="zh-CN" sz="1800" kern="1200" baseline="0">
                          <a:solidFill>
                            <a:schemeClr val="dk1"/>
                          </a:solidFill>
                          <a:latin typeface="楷体" pitchFamily="49" charset="-122"/>
                          <a:ea typeface="楷体" pitchFamily="49" charset="-122"/>
                          <a:cs typeface="+mn-cs"/>
                        </a:rPr>
                        <a:t>--</a:t>
                      </a:r>
                      <a:r>
                        <a:rPr lang="zh-CN" altLang="en-US" sz="1800" kern="1200" baseline="0">
                          <a:solidFill>
                            <a:schemeClr val="dk1"/>
                          </a:solidFill>
                          <a:latin typeface="楷体" pitchFamily="49" charset="-122"/>
                          <a:ea typeface="楷体" pitchFamily="49" charset="-122"/>
                          <a:cs typeface="+mn-cs"/>
                        </a:rPr>
                        <a:t>安全域</a:t>
                      </a:r>
                    </a:p>
                  </a:txBody>
                  <a:tcPr/>
                </a:tc>
                <a:extLst>
                  <a:ext uri="{0D108BD9-81ED-4DB2-BD59-A6C34878D82A}">
                    <a16:rowId xmlns:a16="http://schemas.microsoft.com/office/drawing/2014/main" val="10008"/>
                  </a:ext>
                </a:extLst>
              </a:tr>
              <a:tr h="434603">
                <a:tc>
                  <a:txBody>
                    <a:bodyPr/>
                    <a:lstStyle/>
                    <a:p>
                      <a:pPr algn="ctr"/>
                      <a:r>
                        <a:rPr lang="en-US" altLang="zh-CN"/>
                        <a:t>A</a:t>
                      </a:r>
                      <a:endParaRPr lang="zh-CN" altLang="en-US"/>
                    </a:p>
                  </a:txBody>
                  <a:tcPr/>
                </a:tc>
                <a:tc>
                  <a:txBody>
                    <a:bodyPr/>
                    <a:lstStyle/>
                    <a:p>
                      <a:r>
                        <a:rPr lang="zh-CN" altLang="en-US"/>
                        <a:t>验证保护</a:t>
                      </a:r>
                    </a:p>
                  </a:txBody>
                  <a:tcPr/>
                </a:tc>
                <a:extLst>
                  <a:ext uri="{0D108BD9-81ED-4DB2-BD59-A6C34878D82A}">
                    <a16:rowId xmlns:a16="http://schemas.microsoft.com/office/drawing/2014/main" val="10009"/>
                  </a:ext>
                </a:extLst>
              </a:tr>
              <a:tr h="434603">
                <a:tc>
                  <a:txBody>
                    <a:bodyPr/>
                    <a:lstStyle/>
                    <a:p>
                      <a:pPr algn="ctr"/>
                      <a:r>
                        <a:rPr lang="en-US" altLang="zh-CN"/>
                        <a:t>    A1 </a:t>
                      </a:r>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baseline="0" dirty="0">
                          <a:solidFill>
                            <a:schemeClr val="dk1"/>
                          </a:solidFill>
                          <a:latin typeface="楷体" pitchFamily="49" charset="-122"/>
                          <a:ea typeface="楷体" pitchFamily="49" charset="-122"/>
                          <a:cs typeface="+mn-cs"/>
                        </a:rPr>
                        <a:t>--</a:t>
                      </a:r>
                      <a:r>
                        <a:rPr lang="zh-CN" altLang="en-US" sz="1800" kern="1200" baseline="0" dirty="0">
                          <a:solidFill>
                            <a:schemeClr val="dk1"/>
                          </a:solidFill>
                          <a:latin typeface="楷体" pitchFamily="49" charset="-122"/>
                          <a:ea typeface="楷体" pitchFamily="49" charset="-122"/>
                          <a:cs typeface="+mn-cs"/>
                        </a:rPr>
                        <a:t>验证设计</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67607476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ITSEC</a:t>
            </a:r>
            <a:r>
              <a:rPr lang="zh-CN" altLang="en-US" dirty="0"/>
              <a:t>（</a:t>
            </a:r>
            <a:r>
              <a:rPr lang="zh-CN" altLang="zh-CN" dirty="0"/>
              <a:t>信息技术安全评估标准</a:t>
            </a:r>
            <a:r>
              <a:rPr lang="zh-CN" altLang="en-US" dirty="0"/>
              <a:t>）</a:t>
            </a:r>
          </a:p>
        </p:txBody>
      </p:sp>
      <p:sp>
        <p:nvSpPr>
          <p:cNvPr id="3" name="内容占位符 2"/>
          <p:cNvSpPr>
            <a:spLocks noGrp="1"/>
          </p:cNvSpPr>
          <p:nvPr>
            <p:ph idx="1"/>
          </p:nvPr>
        </p:nvSpPr>
        <p:spPr/>
        <p:txBody>
          <a:bodyPr/>
          <a:lstStyle/>
          <a:p>
            <a:pPr eaLnBrk="1" hangingPunct="1">
              <a:lnSpc>
                <a:spcPct val="90000"/>
              </a:lnSpc>
            </a:pPr>
            <a:r>
              <a:rPr lang="zh-CN" altLang="en-US" dirty="0"/>
              <a:t>以超越</a:t>
            </a:r>
            <a:r>
              <a:rPr lang="en-US" altLang="zh-CN" dirty="0"/>
              <a:t>TCSEC</a:t>
            </a:r>
            <a:r>
              <a:rPr lang="zh-CN" altLang="en-US" dirty="0"/>
              <a:t>为目的，将安全概念分为功能与功能评估两部分</a:t>
            </a:r>
            <a:endParaRPr lang="en-US" altLang="zh-CN" dirty="0"/>
          </a:p>
          <a:p>
            <a:pPr eaLnBrk="1" hangingPunct="1">
              <a:lnSpc>
                <a:spcPct val="90000"/>
              </a:lnSpc>
            </a:pPr>
            <a:r>
              <a:rPr lang="zh-CN" altLang="en-US" dirty="0"/>
              <a:t>功能准则：在测定上分</a:t>
            </a:r>
            <a:r>
              <a:rPr lang="en-US" altLang="zh-CN" dirty="0"/>
              <a:t>F1-F10</a:t>
            </a:r>
            <a:r>
              <a:rPr lang="zh-CN" altLang="en-US" dirty="0"/>
              <a:t>共</a:t>
            </a:r>
            <a:r>
              <a:rPr lang="en-US" altLang="zh-CN" dirty="0"/>
              <a:t>10</a:t>
            </a:r>
            <a:r>
              <a:rPr lang="zh-CN" altLang="en-US" dirty="0"/>
              <a:t>级</a:t>
            </a:r>
          </a:p>
          <a:p>
            <a:pPr lvl="1" eaLnBrk="1" hangingPunct="1">
              <a:lnSpc>
                <a:spcPct val="90000"/>
              </a:lnSpc>
            </a:pPr>
            <a:r>
              <a:rPr lang="en-US" altLang="zh-CN" dirty="0"/>
              <a:t>1</a:t>
            </a:r>
            <a:r>
              <a:rPr lang="zh-CN" altLang="en-US" dirty="0"/>
              <a:t>－</a:t>
            </a:r>
            <a:r>
              <a:rPr lang="en-US" altLang="zh-CN" dirty="0"/>
              <a:t>5</a:t>
            </a:r>
            <a:r>
              <a:rPr lang="zh-CN" altLang="en-US" dirty="0"/>
              <a:t>级对应于</a:t>
            </a:r>
            <a:r>
              <a:rPr lang="en-US" altLang="zh-CN" dirty="0"/>
              <a:t>TCSEC</a:t>
            </a:r>
            <a:r>
              <a:rPr lang="zh-CN" altLang="en-US" dirty="0"/>
              <a:t>的</a:t>
            </a:r>
            <a:r>
              <a:rPr lang="en-US" altLang="zh-CN" dirty="0"/>
              <a:t>D</a:t>
            </a:r>
            <a:r>
              <a:rPr lang="zh-CN" altLang="en-US" dirty="0"/>
              <a:t>到</a:t>
            </a:r>
            <a:r>
              <a:rPr lang="en-US" altLang="zh-CN" dirty="0"/>
              <a:t>A</a:t>
            </a:r>
          </a:p>
          <a:p>
            <a:pPr lvl="1" eaLnBrk="1" hangingPunct="1">
              <a:lnSpc>
                <a:spcPct val="90000"/>
              </a:lnSpc>
            </a:pPr>
            <a:r>
              <a:rPr lang="en-US" altLang="zh-CN" dirty="0"/>
              <a:t>6</a:t>
            </a:r>
            <a:r>
              <a:rPr lang="zh-CN" altLang="en-US" dirty="0"/>
              <a:t>－</a:t>
            </a:r>
            <a:r>
              <a:rPr lang="en-US" altLang="zh-CN" dirty="0"/>
              <a:t>10</a:t>
            </a:r>
            <a:r>
              <a:rPr lang="zh-CN" altLang="en-US" dirty="0"/>
              <a:t>级加上了以下概念：</a:t>
            </a:r>
          </a:p>
          <a:p>
            <a:pPr lvl="2" eaLnBrk="1" hangingPunct="1">
              <a:lnSpc>
                <a:spcPct val="90000"/>
              </a:lnSpc>
            </a:pPr>
            <a:r>
              <a:rPr lang="en-US" altLang="zh-CN" sz="2100" dirty="0"/>
              <a:t>F6</a:t>
            </a:r>
            <a:r>
              <a:rPr lang="zh-CN" altLang="en-US" sz="2100" dirty="0"/>
              <a:t>：数据和程序的完整性    </a:t>
            </a:r>
            <a:r>
              <a:rPr lang="en-US" altLang="zh-CN" sz="2100" dirty="0"/>
              <a:t>F7</a:t>
            </a:r>
            <a:r>
              <a:rPr lang="zh-CN" altLang="en-US" sz="2100" dirty="0"/>
              <a:t>：系统可用性</a:t>
            </a:r>
          </a:p>
          <a:p>
            <a:pPr lvl="2" eaLnBrk="1" hangingPunct="1">
              <a:lnSpc>
                <a:spcPct val="90000"/>
              </a:lnSpc>
            </a:pPr>
            <a:r>
              <a:rPr lang="en-US" altLang="zh-CN" sz="2100" dirty="0"/>
              <a:t>F8</a:t>
            </a:r>
            <a:r>
              <a:rPr lang="zh-CN" altLang="en-US" sz="2100" dirty="0"/>
              <a:t>：数据通信完整性        </a:t>
            </a:r>
            <a:r>
              <a:rPr lang="en-US" altLang="zh-CN" sz="2100" dirty="0"/>
              <a:t>F9</a:t>
            </a:r>
            <a:r>
              <a:rPr lang="zh-CN" altLang="en-US" sz="2100" dirty="0"/>
              <a:t>：数据通信保密性</a:t>
            </a:r>
          </a:p>
          <a:p>
            <a:pPr lvl="2" eaLnBrk="1" hangingPunct="1">
              <a:lnSpc>
                <a:spcPct val="90000"/>
              </a:lnSpc>
            </a:pPr>
            <a:r>
              <a:rPr lang="en-US" altLang="zh-CN" sz="2100" dirty="0"/>
              <a:t>F10</a:t>
            </a:r>
            <a:r>
              <a:rPr lang="zh-CN" altLang="en-US" sz="2100" dirty="0"/>
              <a:t>：包括机密性和完整性的网络安全</a:t>
            </a:r>
          </a:p>
          <a:p>
            <a:pPr eaLnBrk="1" hangingPunct="1">
              <a:lnSpc>
                <a:spcPct val="90000"/>
              </a:lnSpc>
            </a:pPr>
            <a:r>
              <a:rPr lang="zh-CN" altLang="en-US" sz="2600" dirty="0"/>
              <a:t>评估准则：分为</a:t>
            </a:r>
            <a:r>
              <a:rPr lang="en-US" altLang="zh-CN" sz="2600" dirty="0"/>
              <a:t>6</a:t>
            </a:r>
            <a:r>
              <a:rPr lang="zh-CN" altLang="en-US" sz="2600" dirty="0"/>
              <a:t>级：</a:t>
            </a:r>
          </a:p>
          <a:p>
            <a:pPr lvl="2" eaLnBrk="1" hangingPunct="1">
              <a:lnSpc>
                <a:spcPct val="90000"/>
              </a:lnSpc>
            </a:pPr>
            <a:r>
              <a:rPr lang="en-US" altLang="zh-CN" sz="2100" dirty="0"/>
              <a:t>E1</a:t>
            </a:r>
            <a:r>
              <a:rPr lang="zh-CN" altLang="en-US" sz="2100" dirty="0"/>
              <a:t>：测试                 </a:t>
            </a:r>
            <a:r>
              <a:rPr lang="en-US" altLang="zh-CN" sz="2100" dirty="0"/>
              <a:t>E2</a:t>
            </a:r>
            <a:r>
              <a:rPr lang="zh-CN" altLang="en-US" sz="2100" dirty="0"/>
              <a:t>：配置控制和可控的分配</a:t>
            </a:r>
            <a:endParaRPr lang="en-US" altLang="zh-CN" sz="2100" dirty="0"/>
          </a:p>
          <a:p>
            <a:pPr lvl="2" eaLnBrk="1" hangingPunct="1">
              <a:lnSpc>
                <a:spcPct val="90000"/>
              </a:lnSpc>
            </a:pPr>
            <a:r>
              <a:rPr lang="en-US" altLang="zh-CN" sz="2100" dirty="0"/>
              <a:t>E3</a:t>
            </a:r>
            <a:r>
              <a:rPr lang="zh-CN" altLang="en-US" sz="2100" dirty="0"/>
              <a:t>：能访问详细设计和源码 </a:t>
            </a:r>
            <a:r>
              <a:rPr lang="en-US" altLang="zh-CN" sz="2100" dirty="0"/>
              <a:t>E4</a:t>
            </a:r>
            <a:r>
              <a:rPr lang="zh-CN" altLang="en-US" sz="2100" dirty="0"/>
              <a:t>：详细的脆弱性分析 </a:t>
            </a:r>
            <a:endParaRPr lang="en-US" altLang="zh-CN" sz="2100" dirty="0"/>
          </a:p>
          <a:p>
            <a:pPr lvl="2" eaLnBrk="1" hangingPunct="1">
              <a:lnSpc>
                <a:spcPct val="90000"/>
              </a:lnSpc>
            </a:pPr>
            <a:r>
              <a:rPr lang="en-US" altLang="zh-CN" sz="2100" dirty="0"/>
              <a:t>E5</a:t>
            </a:r>
            <a:r>
              <a:rPr lang="zh-CN" altLang="en-US" sz="2100" dirty="0"/>
              <a:t>：设计与源码明显对应   </a:t>
            </a:r>
            <a:r>
              <a:rPr lang="en-US" altLang="zh-CN" sz="2100" dirty="0"/>
              <a:t>E6</a:t>
            </a:r>
            <a:r>
              <a:rPr lang="zh-CN" altLang="en-US" sz="2100" dirty="0"/>
              <a:t>：设计与源码在形式上一致。</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12</a:t>
            </a:fld>
            <a:endParaRPr lang="en-US" altLang="zh-CN"/>
          </a:p>
        </p:txBody>
      </p:sp>
    </p:spTree>
    <p:extLst>
      <p:ext uri="{BB962C8B-B14F-4D97-AF65-F5344CB8AC3E}">
        <p14:creationId xmlns:p14="http://schemas.microsoft.com/office/powerpoint/2010/main" val="100682641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4A4840-F544-40CD-B5C8-3A4C4F9BB7DB}"/>
              </a:ext>
            </a:extLst>
          </p:cNvPr>
          <p:cNvSpPr>
            <a:spLocks noGrp="1"/>
          </p:cNvSpPr>
          <p:nvPr>
            <p:ph type="title"/>
          </p:nvPr>
        </p:nvSpPr>
        <p:spPr>
          <a:xfrm>
            <a:off x="533400" y="260350"/>
            <a:ext cx="7819020" cy="487363"/>
          </a:xfrm>
        </p:spPr>
        <p:txBody>
          <a:bodyPr/>
          <a:lstStyle/>
          <a:p>
            <a:r>
              <a:rPr lang="en-US" altLang="zh-CN" dirty="0"/>
              <a:t>FC</a:t>
            </a:r>
            <a:r>
              <a:rPr lang="zh-CN" altLang="en-US" dirty="0"/>
              <a:t>（</a:t>
            </a:r>
            <a:r>
              <a:rPr lang="zh-CN" altLang="zh-CN" dirty="0"/>
              <a:t>联邦（最低安全要求）评估准则</a:t>
            </a:r>
            <a:r>
              <a:rPr lang="zh-CN" altLang="en-US" dirty="0"/>
              <a:t>）</a:t>
            </a:r>
          </a:p>
        </p:txBody>
      </p:sp>
      <p:sp>
        <p:nvSpPr>
          <p:cNvPr id="3" name="内容占位符 2">
            <a:extLst>
              <a:ext uri="{FF2B5EF4-FFF2-40B4-BE49-F238E27FC236}">
                <a16:creationId xmlns:a16="http://schemas.microsoft.com/office/drawing/2014/main" id="{2C828814-7780-4E61-8D89-D6AA9663E375}"/>
              </a:ext>
            </a:extLst>
          </p:cNvPr>
          <p:cNvSpPr>
            <a:spLocks noGrp="1"/>
          </p:cNvSpPr>
          <p:nvPr>
            <p:ph idx="1"/>
          </p:nvPr>
        </p:nvSpPr>
        <p:spPr/>
        <p:txBody>
          <a:bodyPr/>
          <a:lstStyle/>
          <a:p>
            <a:pPr eaLnBrk="1" hangingPunct="1"/>
            <a:r>
              <a:rPr lang="zh-CN" altLang="en-US" dirty="0"/>
              <a:t> 美国信息技术安全联邦准则</a:t>
            </a:r>
            <a:r>
              <a:rPr lang="en-US" altLang="zh-CN" dirty="0"/>
              <a:t>(FC)</a:t>
            </a:r>
          </a:p>
          <a:p>
            <a:pPr lvl="1" eaLnBrk="1" hangingPunct="1"/>
            <a:r>
              <a:rPr lang="en-US" altLang="zh-CN" dirty="0"/>
              <a:t>1992</a:t>
            </a:r>
            <a:r>
              <a:rPr lang="zh-CN" altLang="en-US" dirty="0"/>
              <a:t>年</a:t>
            </a:r>
            <a:r>
              <a:rPr lang="en-US" altLang="zh-CN" dirty="0"/>
              <a:t>12</a:t>
            </a:r>
            <a:r>
              <a:rPr lang="zh-CN" altLang="en-US" dirty="0"/>
              <a:t>月公布，是对</a:t>
            </a:r>
            <a:r>
              <a:rPr lang="en-US" altLang="zh-CN" dirty="0"/>
              <a:t>TCSEC</a:t>
            </a:r>
            <a:r>
              <a:rPr lang="zh-CN" altLang="en-US" dirty="0"/>
              <a:t>的升级</a:t>
            </a:r>
          </a:p>
          <a:p>
            <a:pPr lvl="1" eaLnBrk="1" hangingPunct="1"/>
            <a:r>
              <a:rPr lang="zh-CN" altLang="en-US" dirty="0"/>
              <a:t>引入了“保护轮廓（</a:t>
            </a:r>
            <a:r>
              <a:rPr lang="en-US" altLang="zh-CN" dirty="0"/>
              <a:t>PP</a:t>
            </a:r>
            <a:r>
              <a:rPr lang="zh-CN" altLang="en-US" dirty="0"/>
              <a:t>）”这一重要概念</a:t>
            </a:r>
          </a:p>
          <a:p>
            <a:pPr eaLnBrk="1" hangingPunct="1"/>
            <a:r>
              <a:rPr lang="zh-CN" altLang="en-US" dirty="0"/>
              <a:t>保护轮廓包括</a:t>
            </a:r>
            <a:endParaRPr lang="en-US" altLang="zh-CN" dirty="0"/>
          </a:p>
          <a:p>
            <a:pPr lvl="1" eaLnBrk="1" hangingPunct="1"/>
            <a:r>
              <a:rPr lang="zh-CN" altLang="en-US" dirty="0"/>
              <a:t>功能部分</a:t>
            </a:r>
            <a:endParaRPr lang="en-US" altLang="zh-CN" dirty="0"/>
          </a:p>
          <a:p>
            <a:pPr lvl="1" eaLnBrk="1" hangingPunct="1"/>
            <a:r>
              <a:rPr lang="zh-CN" altLang="en-US" dirty="0"/>
              <a:t>开发保证部分</a:t>
            </a:r>
            <a:endParaRPr lang="en-US" altLang="zh-CN" dirty="0"/>
          </a:p>
          <a:p>
            <a:pPr lvl="1" eaLnBrk="1" hangingPunct="1"/>
            <a:r>
              <a:rPr lang="zh-CN" altLang="en-US" dirty="0"/>
              <a:t>测评部分</a:t>
            </a:r>
            <a:endParaRPr lang="en-US" altLang="zh-CN" dirty="0"/>
          </a:p>
          <a:p>
            <a:pPr eaLnBrk="1" hangingPunct="1"/>
            <a:r>
              <a:rPr lang="zh-CN" altLang="en-US" dirty="0"/>
              <a:t>分级方式与</a:t>
            </a:r>
            <a:r>
              <a:rPr lang="en-US" altLang="zh-CN" dirty="0"/>
              <a:t>TCSEC</a:t>
            </a:r>
            <a:r>
              <a:rPr lang="zh-CN" altLang="en-US" dirty="0"/>
              <a:t>不同，吸取了</a:t>
            </a:r>
            <a:r>
              <a:rPr lang="en-US" altLang="zh-CN" dirty="0"/>
              <a:t>ITSEC</a:t>
            </a:r>
            <a:r>
              <a:rPr lang="zh-CN" altLang="en-US" dirty="0"/>
              <a:t>、</a:t>
            </a:r>
            <a:r>
              <a:rPr lang="en-US" altLang="zh-CN" dirty="0"/>
              <a:t>CTCPEC</a:t>
            </a:r>
            <a:r>
              <a:rPr lang="zh-CN" altLang="en-US" dirty="0"/>
              <a:t>中的优点</a:t>
            </a:r>
          </a:p>
          <a:p>
            <a:pPr eaLnBrk="1" hangingPunct="1"/>
            <a:r>
              <a:rPr lang="zh-CN" altLang="en-US" dirty="0"/>
              <a:t>供美国政府用，民用和商用。</a:t>
            </a:r>
          </a:p>
        </p:txBody>
      </p:sp>
      <p:sp>
        <p:nvSpPr>
          <p:cNvPr id="4" name="灯片编号占位符 3">
            <a:extLst>
              <a:ext uri="{FF2B5EF4-FFF2-40B4-BE49-F238E27FC236}">
                <a16:creationId xmlns:a16="http://schemas.microsoft.com/office/drawing/2014/main" id="{30155A4C-2CBA-438A-81B0-1F6E06992C3F}"/>
              </a:ext>
            </a:extLst>
          </p:cNvPr>
          <p:cNvSpPr>
            <a:spLocks noGrp="1"/>
          </p:cNvSpPr>
          <p:nvPr>
            <p:ph type="sldNum" sz="quarter" idx="10"/>
          </p:nvPr>
        </p:nvSpPr>
        <p:spPr/>
        <p:txBody>
          <a:bodyPr/>
          <a:lstStyle/>
          <a:p>
            <a:pPr>
              <a:defRPr/>
            </a:pPr>
            <a:fld id="{F5E0E65E-9137-4309-8D78-B392A1917D52}" type="slidenum">
              <a:rPr lang="zh-CN" altLang="en-US" smtClean="0"/>
              <a:pPr>
                <a:defRPr/>
              </a:pPr>
              <a:t>13</a:t>
            </a:fld>
            <a:endParaRPr lang="en-US" altLang="zh-CN"/>
          </a:p>
        </p:txBody>
      </p:sp>
    </p:spTree>
    <p:extLst>
      <p:ext uri="{BB962C8B-B14F-4D97-AF65-F5344CB8AC3E}">
        <p14:creationId xmlns:p14="http://schemas.microsoft.com/office/powerpoint/2010/main" val="58492894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CC(</a:t>
            </a:r>
            <a:r>
              <a:rPr lang="zh-CN" altLang="zh-CN" dirty="0"/>
              <a:t>信息技术安全评估通用标</a:t>
            </a:r>
            <a:r>
              <a:rPr lang="zh-CN" altLang="en-US" dirty="0"/>
              <a:t>准</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目前最全面的信息技术安全评估准则</a:t>
            </a:r>
            <a:endParaRPr lang="en-US" altLang="zh-CN" dirty="0"/>
          </a:p>
          <a:p>
            <a:r>
              <a:rPr lang="zh-CN" altLang="en-US" dirty="0"/>
              <a:t>主要思想和框架取自</a:t>
            </a:r>
            <a:r>
              <a:rPr lang="en-US" altLang="zh-CN" dirty="0"/>
              <a:t>ITSEC</a:t>
            </a:r>
            <a:r>
              <a:rPr lang="zh-CN" altLang="en-US" dirty="0"/>
              <a:t>和</a:t>
            </a:r>
            <a:r>
              <a:rPr lang="en-US" altLang="zh-CN" dirty="0"/>
              <a:t>FC</a:t>
            </a:r>
            <a:r>
              <a:rPr lang="zh-CN" altLang="en-US" dirty="0"/>
              <a:t>，充分突出“保护轮廓”，将评估过程分“功能”和“保证”两部分</a:t>
            </a:r>
          </a:p>
          <a:p>
            <a:pPr eaLnBrk="1" hangingPunct="1"/>
            <a:r>
              <a:rPr lang="en-US" altLang="zh-CN" dirty="0"/>
              <a:t>CC</a:t>
            </a:r>
            <a:r>
              <a:rPr lang="zh-CN" altLang="en-US" dirty="0"/>
              <a:t>强调将安全的功能与保障分离，并将功能需求分为九类</a:t>
            </a:r>
            <a:r>
              <a:rPr lang="en-US" altLang="zh-CN" dirty="0"/>
              <a:t>63</a:t>
            </a:r>
            <a:r>
              <a:rPr lang="zh-CN" altLang="en-US" dirty="0"/>
              <a:t>族，将保障分为七类</a:t>
            </a:r>
            <a:r>
              <a:rPr lang="en-US" altLang="zh-CN" dirty="0"/>
              <a:t>29</a:t>
            </a:r>
            <a:r>
              <a:rPr lang="zh-CN" altLang="en-US" dirty="0"/>
              <a:t>族。</a:t>
            </a:r>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14</a:t>
            </a:fld>
            <a:endParaRPr lang="en-US" altLang="zh-CN"/>
          </a:p>
        </p:txBody>
      </p:sp>
      <p:sp>
        <p:nvSpPr>
          <p:cNvPr id="5" name="圆角矩形 4"/>
          <p:cNvSpPr/>
          <p:nvPr/>
        </p:nvSpPr>
        <p:spPr>
          <a:xfrm>
            <a:off x="1100758" y="5500848"/>
            <a:ext cx="7056784" cy="9523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solidFill>
                  <a:schemeClr val="tx1"/>
                </a:solidFill>
              </a:rPr>
              <a:t>国际标准组织于</a:t>
            </a:r>
            <a:r>
              <a:rPr lang="en-US" altLang="zh-CN" sz="2400" dirty="0">
                <a:solidFill>
                  <a:schemeClr val="tx1"/>
                </a:solidFill>
              </a:rPr>
              <a:t>1999</a:t>
            </a:r>
            <a:r>
              <a:rPr lang="zh-CN" altLang="zh-CN" sz="2400" dirty="0">
                <a:solidFill>
                  <a:schemeClr val="tx1"/>
                </a:solidFill>
              </a:rPr>
              <a:t>年批准</a:t>
            </a:r>
            <a:r>
              <a:rPr lang="en-US" altLang="zh-CN" sz="2400" dirty="0">
                <a:solidFill>
                  <a:schemeClr val="tx1"/>
                </a:solidFill>
              </a:rPr>
              <a:t>CC</a:t>
            </a:r>
            <a:r>
              <a:rPr lang="zh-CN" altLang="zh-CN" sz="2400" dirty="0">
                <a:solidFill>
                  <a:schemeClr val="tx1"/>
                </a:solidFill>
              </a:rPr>
              <a:t>标准以“</a:t>
            </a:r>
            <a:r>
              <a:rPr lang="en-US" altLang="zh-CN" sz="2400" dirty="0">
                <a:solidFill>
                  <a:schemeClr val="tx1"/>
                </a:solidFill>
              </a:rPr>
              <a:t>ISO/IEC 15408-1999</a:t>
            </a:r>
            <a:r>
              <a:rPr lang="zh-CN" altLang="zh-CN" sz="2400" dirty="0">
                <a:solidFill>
                  <a:schemeClr val="tx1"/>
                </a:solidFill>
              </a:rPr>
              <a:t>”编号正式列入国际标准系列</a:t>
            </a:r>
            <a:r>
              <a:rPr lang="zh-CN" altLang="en-US" sz="2400" dirty="0">
                <a:solidFill>
                  <a:schemeClr val="tx1"/>
                </a:solidFill>
              </a:rPr>
              <a:t>！</a:t>
            </a:r>
          </a:p>
        </p:txBody>
      </p:sp>
    </p:spTree>
    <p:extLst>
      <p:ext uri="{BB962C8B-B14F-4D97-AF65-F5344CB8AC3E}">
        <p14:creationId xmlns:p14="http://schemas.microsoft.com/office/powerpoint/2010/main" val="314051435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CC(</a:t>
            </a:r>
            <a:r>
              <a:rPr lang="zh-CN" altLang="zh-CN" dirty="0"/>
              <a:t>信息技术安全评估通用</a:t>
            </a:r>
            <a:r>
              <a:rPr lang="zh-CN" altLang="en-US" dirty="0"/>
              <a:t>准则</a:t>
            </a:r>
            <a:r>
              <a:rPr lang="en-US" altLang="zh-CN" dirty="0"/>
              <a:t>)</a:t>
            </a:r>
            <a:endParaRPr lang="zh-CN" altLang="en-US" dirty="0"/>
          </a:p>
        </p:txBody>
      </p:sp>
      <p:sp>
        <p:nvSpPr>
          <p:cNvPr id="3" name="内容占位符 2"/>
          <p:cNvSpPr>
            <a:spLocks noGrp="1"/>
          </p:cNvSpPr>
          <p:nvPr>
            <p:ph idx="1"/>
          </p:nvPr>
        </p:nvSpPr>
        <p:spPr>
          <a:xfrm>
            <a:off x="533400" y="1295400"/>
            <a:ext cx="8503096" cy="5105400"/>
          </a:xfrm>
        </p:spPr>
        <p:txBody>
          <a:bodyPr/>
          <a:lstStyle/>
          <a:p>
            <a:r>
              <a:rPr lang="zh-CN" altLang="zh-CN" dirty="0"/>
              <a:t>我国在</a:t>
            </a:r>
            <a:r>
              <a:rPr lang="en-US" altLang="zh-CN" dirty="0"/>
              <a:t>2008</a:t>
            </a:r>
            <a:r>
              <a:rPr lang="zh-CN" altLang="zh-CN" dirty="0"/>
              <a:t>年等同采用《</a:t>
            </a:r>
            <a:r>
              <a:rPr lang="en-US" altLang="zh-CN" dirty="0"/>
              <a:t>ISO/IEC 15408</a:t>
            </a:r>
            <a:r>
              <a:rPr lang="zh-CN" altLang="zh-CN" dirty="0"/>
              <a:t>：</a:t>
            </a:r>
            <a:r>
              <a:rPr lang="en-US" altLang="zh-CN" dirty="0"/>
              <a:t>2005 </a:t>
            </a:r>
            <a:r>
              <a:rPr lang="zh-CN" altLang="zh-CN" dirty="0"/>
              <a:t>信息技术</a:t>
            </a:r>
            <a:r>
              <a:rPr lang="en-US" altLang="zh-CN" dirty="0"/>
              <a:t>-</a:t>
            </a:r>
            <a:r>
              <a:rPr lang="zh-CN" altLang="zh-CN" dirty="0"/>
              <a:t>安全技术</a:t>
            </a:r>
            <a:r>
              <a:rPr lang="en-US" altLang="zh-CN" dirty="0"/>
              <a:t>-</a:t>
            </a:r>
            <a:r>
              <a:rPr lang="zh-CN" altLang="zh-CN" dirty="0"/>
              <a:t>信息技术安全评估标准》形成的国家标准，标准编号为</a:t>
            </a:r>
            <a:r>
              <a:rPr lang="en-US" altLang="zh-CN" dirty="0"/>
              <a:t>GB/T 18336</a:t>
            </a:r>
          </a:p>
          <a:p>
            <a:r>
              <a:rPr lang="zh-CN" altLang="en-US" dirty="0"/>
              <a:t>结构</a:t>
            </a:r>
            <a:endParaRPr lang="en-US" altLang="zh-CN" dirty="0"/>
          </a:p>
          <a:p>
            <a:pPr lvl="1"/>
            <a:r>
              <a:rPr lang="en-US" altLang="zh-CN" dirty="0"/>
              <a:t>GB/T 18336.1-2008	</a:t>
            </a:r>
            <a:r>
              <a:rPr lang="zh-CN" altLang="en-US" dirty="0"/>
              <a:t>简介和一般模型</a:t>
            </a:r>
            <a:endParaRPr lang="en-US" altLang="zh-CN" dirty="0"/>
          </a:p>
          <a:p>
            <a:pPr lvl="2"/>
            <a:r>
              <a:rPr lang="zh-CN" altLang="en-US" dirty="0"/>
              <a:t>定义了</a:t>
            </a:r>
            <a:r>
              <a:rPr lang="en-US" altLang="zh-CN" dirty="0"/>
              <a:t>IT </a:t>
            </a:r>
            <a:r>
              <a:rPr lang="zh-CN" altLang="en-US" dirty="0"/>
              <a:t>安全评估的一般概念和原理，并提出了评估的一般模型</a:t>
            </a:r>
            <a:endParaRPr lang="en-US" altLang="zh-CN" dirty="0"/>
          </a:p>
          <a:p>
            <a:pPr lvl="1"/>
            <a:r>
              <a:rPr lang="de-DE" altLang="zh-CN" dirty="0"/>
              <a:t>GB/T 18336.2-2008	</a:t>
            </a:r>
            <a:r>
              <a:rPr lang="zh-CN" altLang="de-DE" dirty="0"/>
              <a:t>安全功能要求</a:t>
            </a:r>
            <a:endParaRPr lang="en-US" altLang="zh-CN" dirty="0"/>
          </a:p>
          <a:p>
            <a:pPr lvl="2"/>
            <a:r>
              <a:rPr lang="zh-CN" altLang="de-DE" dirty="0"/>
              <a:t>建立一系列功能组件作为表达</a:t>
            </a:r>
            <a:r>
              <a:rPr lang="de-DE" altLang="zh-CN" dirty="0"/>
              <a:t>TOE</a:t>
            </a:r>
            <a:r>
              <a:rPr lang="zh-CN" altLang="de-DE" dirty="0"/>
              <a:t>功能要求的标准方法</a:t>
            </a:r>
            <a:endParaRPr lang="en-US" altLang="zh-CN" dirty="0"/>
          </a:p>
          <a:p>
            <a:pPr lvl="1"/>
            <a:r>
              <a:rPr lang="en-US" altLang="zh-CN" dirty="0"/>
              <a:t>GB/T 18336.3-2008	</a:t>
            </a:r>
            <a:r>
              <a:rPr lang="zh-CN" altLang="en-US" dirty="0"/>
              <a:t>安全保证要求</a:t>
            </a:r>
            <a:endParaRPr lang="en-US" altLang="zh-CN" dirty="0"/>
          </a:p>
          <a:p>
            <a:pPr lvl="2"/>
            <a:r>
              <a:rPr lang="zh-CN" altLang="en-US" dirty="0"/>
              <a:t>建立一系列保证组件作为表达</a:t>
            </a:r>
            <a:r>
              <a:rPr lang="en-US" altLang="zh-CN" dirty="0"/>
              <a:t>TOE</a:t>
            </a:r>
            <a:r>
              <a:rPr lang="zh-CN" altLang="en-US" dirty="0"/>
              <a:t>保证要求的标准方法</a:t>
            </a:r>
            <a:endParaRPr lang="en-US" altLang="zh-CN" dirty="0"/>
          </a:p>
          <a:p>
            <a:pPr lvl="1"/>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15</a:t>
            </a:fld>
            <a:endParaRPr lang="en-US" altLang="zh-CN"/>
          </a:p>
        </p:txBody>
      </p:sp>
    </p:spTree>
    <p:extLst>
      <p:ext uri="{BB962C8B-B14F-4D97-AF65-F5344CB8AC3E}">
        <p14:creationId xmlns:p14="http://schemas.microsoft.com/office/powerpoint/2010/main" val="36832098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A80075D6-929B-490B-BA98-4D57CAE79F82}"/>
              </a:ext>
            </a:extLst>
          </p:cNvPr>
          <p:cNvSpPr>
            <a:spLocks noGrp="1"/>
          </p:cNvSpPr>
          <p:nvPr>
            <p:ph type="title"/>
          </p:nvPr>
        </p:nvSpPr>
        <p:spPr/>
        <p:txBody>
          <a:bodyPr anchor="ctr"/>
          <a:lstStyle/>
          <a:p>
            <a:pPr eaLnBrk="1" hangingPunct="1"/>
            <a:r>
              <a:rPr lang="en-US" altLang="zh-CN" dirty="0"/>
              <a:t>GB/T 18336</a:t>
            </a:r>
            <a:r>
              <a:rPr lang="zh-CN" altLang="en-US" dirty="0"/>
              <a:t>（</a:t>
            </a:r>
            <a:r>
              <a:rPr lang="en-US" altLang="zh-CN" dirty="0"/>
              <a:t>CC</a:t>
            </a:r>
            <a:r>
              <a:rPr lang="zh-CN" altLang="en-US" dirty="0"/>
              <a:t>）的目标读者</a:t>
            </a:r>
          </a:p>
        </p:txBody>
      </p:sp>
      <p:sp>
        <p:nvSpPr>
          <p:cNvPr id="63492" name="Rectangle 5">
            <a:extLst>
              <a:ext uri="{FF2B5EF4-FFF2-40B4-BE49-F238E27FC236}">
                <a16:creationId xmlns:a16="http://schemas.microsoft.com/office/drawing/2014/main" id="{02DA3167-9E0B-4060-8BC7-E2FA57DAAB0C}"/>
              </a:ext>
            </a:extLst>
          </p:cNvPr>
          <p:cNvSpPr>
            <a:spLocks noGrp="1" noChangeArrowheads="1"/>
          </p:cNvSpPr>
          <p:nvPr>
            <p:ph idx="1"/>
          </p:nvPr>
        </p:nvSpPr>
        <p:spPr/>
        <p:txBody>
          <a:bodyPr/>
          <a:lstStyle/>
          <a:p>
            <a:pPr eaLnBrk="1" hangingPunct="1"/>
            <a:r>
              <a:rPr lang="en-US" altLang="zh-CN"/>
              <a:t>TOE</a:t>
            </a:r>
            <a:r>
              <a:rPr lang="zh-CN" altLang="en-US"/>
              <a:t>（评估对象）的客户</a:t>
            </a:r>
          </a:p>
          <a:p>
            <a:pPr lvl="1" eaLnBrk="1" hangingPunct="1"/>
            <a:r>
              <a:rPr lang="en-US" altLang="zh-CN"/>
              <a:t>CC</a:t>
            </a:r>
            <a:r>
              <a:rPr lang="zh-CN" altLang="en-US"/>
              <a:t>从写作安排上确保评估满足用户的需求，因为这是评估过程的根本目的和理由。</a:t>
            </a:r>
          </a:p>
          <a:p>
            <a:pPr eaLnBrk="1" hangingPunct="1"/>
            <a:r>
              <a:rPr lang="en-US" altLang="zh-CN"/>
              <a:t>TOE</a:t>
            </a:r>
            <a:r>
              <a:rPr lang="zh-CN" altLang="en-US"/>
              <a:t>的开发者</a:t>
            </a:r>
          </a:p>
          <a:p>
            <a:pPr lvl="1" eaLnBrk="1" hangingPunct="1"/>
            <a:r>
              <a:rPr lang="zh-CN" altLang="en-US"/>
              <a:t>为开发者在准备和协助评估产品或系统以及确定每种产品和系统要满足的安全需求方面提供支持。</a:t>
            </a:r>
          </a:p>
          <a:p>
            <a:pPr eaLnBrk="1" hangingPunct="1"/>
            <a:r>
              <a:rPr lang="en-US" altLang="zh-CN"/>
              <a:t>TOE</a:t>
            </a:r>
            <a:r>
              <a:rPr lang="zh-CN" altLang="en-US"/>
              <a:t>的评估者</a:t>
            </a:r>
          </a:p>
          <a:p>
            <a:pPr lvl="1" eaLnBrk="1" hangingPunct="1"/>
            <a:r>
              <a:rPr lang="en-US" altLang="zh-CN"/>
              <a:t>CC </a:t>
            </a:r>
            <a:r>
              <a:rPr lang="zh-CN" altLang="en-US"/>
              <a:t>包含评估者判定</a:t>
            </a:r>
            <a:r>
              <a:rPr lang="en-US" altLang="zh-CN"/>
              <a:t>TOE </a:t>
            </a:r>
            <a:r>
              <a:rPr lang="zh-CN" altLang="en-US"/>
              <a:t>与其安全需求一致时所使用的准则。</a:t>
            </a:r>
          </a:p>
        </p:txBody>
      </p:sp>
      <p:sp>
        <p:nvSpPr>
          <p:cNvPr id="63491" name="灯片编号占位符 3">
            <a:extLst>
              <a:ext uri="{FF2B5EF4-FFF2-40B4-BE49-F238E27FC236}">
                <a16:creationId xmlns:a16="http://schemas.microsoft.com/office/drawing/2014/main" id="{70ECF101-02C3-4476-82D4-0C6FDBE4A3AE}"/>
              </a:ext>
            </a:extLst>
          </p:cNvPr>
          <p:cNvSpPr txBox="1">
            <a:spLocks noGrp="1"/>
          </p:cNvSpPr>
          <p:nvPr/>
        </p:nvSpPr>
        <p:spPr bwMode="gray">
          <a:xfrm>
            <a:off x="4191000" y="6505575"/>
            <a:ext cx="838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3D80BE9-BDC4-4622-A74A-8C5FCCB4E412}" type="slidenum">
              <a:rPr lang="en-US" altLang="zh-CN" sz="1000"/>
              <a:pPr algn="ctr" eaLnBrk="1" hangingPunct="1"/>
              <a:t>16</a:t>
            </a:fld>
            <a:endParaRPr lang="en-US" altLang="zh-CN" sz="1000"/>
          </a:p>
        </p:txBody>
      </p:sp>
    </p:spTree>
    <p:extLst>
      <p:ext uri="{BB962C8B-B14F-4D97-AF65-F5344CB8AC3E}">
        <p14:creationId xmlns:p14="http://schemas.microsoft.com/office/powerpoint/2010/main" val="25791305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D0CC84A4-5127-4003-9F85-FF9E0BDA1950}"/>
              </a:ext>
            </a:extLst>
          </p:cNvPr>
          <p:cNvSpPr>
            <a:spLocks noGrp="1"/>
          </p:cNvSpPr>
          <p:nvPr>
            <p:ph type="title"/>
          </p:nvPr>
        </p:nvSpPr>
        <p:spPr/>
        <p:txBody>
          <a:bodyPr anchor="ctr"/>
          <a:lstStyle/>
          <a:p>
            <a:pPr eaLnBrk="1" hangingPunct="1"/>
            <a:r>
              <a:rPr lang="en-US" altLang="zh-CN" dirty="0"/>
              <a:t>CC</a:t>
            </a:r>
            <a:r>
              <a:rPr lang="zh-CN" altLang="en-US" dirty="0"/>
              <a:t>的关键概念</a:t>
            </a:r>
          </a:p>
        </p:txBody>
      </p:sp>
      <p:sp>
        <p:nvSpPr>
          <p:cNvPr id="67587" name="灯片编号占位符 3">
            <a:extLst>
              <a:ext uri="{FF2B5EF4-FFF2-40B4-BE49-F238E27FC236}">
                <a16:creationId xmlns:a16="http://schemas.microsoft.com/office/drawing/2014/main" id="{D0C19810-4165-454F-B1B4-A1F8ABEA9007}"/>
              </a:ext>
            </a:extLst>
          </p:cNvPr>
          <p:cNvSpPr txBox="1">
            <a:spLocks noGrp="1"/>
          </p:cNvSpPr>
          <p:nvPr/>
        </p:nvSpPr>
        <p:spPr bwMode="gray">
          <a:xfrm>
            <a:off x="4191000" y="6505575"/>
            <a:ext cx="838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8A06D2C5-CC2A-4DAA-BFFF-5765A15EB017}" type="slidenum">
              <a:rPr lang="en-US" altLang="zh-CN" sz="1000"/>
              <a:pPr algn="ctr" eaLnBrk="1" hangingPunct="1"/>
              <a:t>17</a:t>
            </a:fld>
            <a:endParaRPr lang="en-US" altLang="zh-CN" sz="1000"/>
          </a:p>
        </p:txBody>
      </p:sp>
      <p:sp>
        <p:nvSpPr>
          <p:cNvPr id="2" name="内容占位符 1"/>
          <p:cNvSpPr>
            <a:spLocks noGrp="1"/>
          </p:cNvSpPr>
          <p:nvPr>
            <p:ph idx="1"/>
          </p:nvPr>
        </p:nvSpPr>
        <p:spPr/>
        <p:txBody>
          <a:bodyPr/>
          <a:lstStyle/>
          <a:p>
            <a:r>
              <a:rPr lang="zh-CN" altLang="en-US" dirty="0"/>
              <a:t>评估对象（</a:t>
            </a:r>
            <a:r>
              <a:rPr lang="en-US" altLang="zh-CN" dirty="0"/>
              <a:t>Target of Evaluation</a:t>
            </a:r>
            <a:r>
              <a:rPr lang="zh-CN" altLang="en-US" dirty="0"/>
              <a:t>，</a:t>
            </a:r>
            <a:r>
              <a:rPr lang="en-US" altLang="zh-CN" dirty="0"/>
              <a:t>TOE</a:t>
            </a:r>
            <a:r>
              <a:rPr lang="zh-CN" altLang="en-US" dirty="0"/>
              <a:t>）</a:t>
            </a:r>
          </a:p>
          <a:p>
            <a:pPr lvl="1"/>
            <a:r>
              <a:rPr lang="zh-CN" altLang="en-US" dirty="0"/>
              <a:t>作为评估主体（产品、系统、子系统等）的</a:t>
            </a:r>
            <a:r>
              <a:rPr lang="en-US" altLang="zh-CN" dirty="0"/>
              <a:t>IT</a:t>
            </a:r>
            <a:r>
              <a:rPr lang="zh-CN" altLang="en-US" dirty="0"/>
              <a:t>产品及系统以及相关的指导性文档。</a:t>
            </a:r>
            <a:endParaRPr lang="en-US" altLang="zh-CN" dirty="0"/>
          </a:p>
          <a:p>
            <a:pPr lvl="0"/>
            <a:r>
              <a:rPr lang="zh-CN" altLang="zh-CN" dirty="0"/>
              <a:t>保护轮廓（</a:t>
            </a:r>
            <a:r>
              <a:rPr lang="en-US" altLang="zh-CN" dirty="0"/>
              <a:t>PP</a:t>
            </a:r>
            <a:r>
              <a:rPr lang="zh-CN" altLang="zh-CN" dirty="0"/>
              <a:t>）</a:t>
            </a:r>
          </a:p>
          <a:p>
            <a:pPr lvl="1"/>
            <a:r>
              <a:rPr lang="zh-CN" altLang="zh-CN" dirty="0"/>
              <a:t>满足特定用户需求的、一类</a:t>
            </a:r>
            <a:r>
              <a:rPr lang="en-US" altLang="zh-CN" dirty="0"/>
              <a:t>TOE</a:t>
            </a:r>
            <a:r>
              <a:rPr lang="zh-CN" altLang="zh-CN" dirty="0"/>
              <a:t>的、一组与实现无关的安全要求。</a:t>
            </a:r>
            <a:endParaRPr lang="en-US" altLang="zh-CN" dirty="0"/>
          </a:p>
          <a:p>
            <a:pPr eaLnBrk="1" hangingPunct="1"/>
            <a:r>
              <a:rPr lang="zh-CN" altLang="en-US" dirty="0"/>
              <a:t>安全目标（</a:t>
            </a:r>
            <a:r>
              <a:rPr lang="en-US" altLang="zh-CN" dirty="0"/>
              <a:t>Security Target</a:t>
            </a:r>
            <a:r>
              <a:rPr lang="zh-CN" altLang="en-US" dirty="0"/>
              <a:t>，</a:t>
            </a:r>
            <a:r>
              <a:rPr lang="en-US" altLang="zh-CN" dirty="0"/>
              <a:t>ST</a:t>
            </a:r>
            <a:r>
              <a:rPr lang="zh-CN" altLang="en-US" dirty="0"/>
              <a:t>）</a:t>
            </a:r>
            <a:endParaRPr lang="en-US" altLang="zh-CN" dirty="0"/>
          </a:p>
          <a:p>
            <a:pPr lvl="1" eaLnBrk="1" hangingPunct="1"/>
            <a:r>
              <a:rPr lang="zh-CN" altLang="en-US" dirty="0"/>
              <a:t>作为指定的</a:t>
            </a:r>
            <a:r>
              <a:rPr lang="en-US" altLang="zh-CN" dirty="0"/>
              <a:t>TOE</a:t>
            </a:r>
            <a:r>
              <a:rPr lang="zh-CN" altLang="en-US" dirty="0"/>
              <a:t>评估基础的一组安全要求和规范。</a:t>
            </a:r>
          </a:p>
          <a:p>
            <a:pPr lvl="1"/>
            <a:endParaRPr lang="zh-CN" altLang="en-US" dirty="0"/>
          </a:p>
        </p:txBody>
      </p:sp>
    </p:spTree>
    <p:extLst>
      <p:ext uri="{BB962C8B-B14F-4D97-AF65-F5344CB8AC3E}">
        <p14:creationId xmlns:p14="http://schemas.microsoft.com/office/powerpoint/2010/main" val="192420374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CC</a:t>
            </a:r>
            <a:r>
              <a:rPr lang="zh-CN" altLang="en-US" dirty="0"/>
              <a:t>的关键概念</a:t>
            </a:r>
          </a:p>
        </p:txBody>
      </p:sp>
      <p:sp>
        <p:nvSpPr>
          <p:cNvPr id="3" name="内容占位符 2"/>
          <p:cNvSpPr>
            <a:spLocks noGrp="1"/>
          </p:cNvSpPr>
          <p:nvPr>
            <p:ph idx="1"/>
          </p:nvPr>
        </p:nvSpPr>
        <p:spPr/>
        <p:txBody>
          <a:bodyPr/>
          <a:lstStyle/>
          <a:p>
            <a:r>
              <a:rPr lang="zh-CN" altLang="en-US" dirty="0"/>
              <a:t>功能</a:t>
            </a:r>
            <a:endParaRPr lang="en-US" altLang="zh-CN" dirty="0"/>
          </a:p>
          <a:p>
            <a:pPr lvl="1"/>
            <a:r>
              <a:rPr lang="zh-CN" altLang="zh-CN" dirty="0"/>
              <a:t>规范</a:t>
            </a:r>
            <a:r>
              <a:rPr lang="en-US" altLang="zh-CN" dirty="0"/>
              <a:t>IT</a:t>
            </a:r>
            <a:r>
              <a:rPr lang="zh-CN" altLang="zh-CN" dirty="0"/>
              <a:t>产品和系统的安全行为，应做的事</a:t>
            </a:r>
            <a:r>
              <a:rPr lang="zh-CN" altLang="en-US" dirty="0"/>
              <a:t>。</a:t>
            </a:r>
            <a:endParaRPr lang="en-US" altLang="zh-CN" dirty="0"/>
          </a:p>
          <a:p>
            <a:pPr lvl="1"/>
            <a:r>
              <a:rPr lang="zh-CN" altLang="en-US" dirty="0"/>
              <a:t>结构</a:t>
            </a:r>
            <a:r>
              <a:rPr lang="en-US" altLang="zh-CN" dirty="0"/>
              <a:t>:</a:t>
            </a:r>
            <a:r>
              <a:rPr lang="zh-CN" altLang="en-US" dirty="0"/>
              <a:t>类、族、组件</a:t>
            </a:r>
            <a:endParaRPr lang="en-US" altLang="zh-CN" dirty="0"/>
          </a:p>
          <a:p>
            <a:r>
              <a:rPr lang="zh-CN" altLang="en-US" dirty="0"/>
              <a:t>保证</a:t>
            </a:r>
            <a:endParaRPr lang="en-US" altLang="zh-CN" dirty="0"/>
          </a:p>
          <a:p>
            <a:pPr lvl="1"/>
            <a:r>
              <a:rPr lang="zh-CN" altLang="zh-CN" dirty="0"/>
              <a:t>实体达到其安全性目的的信任基础</a:t>
            </a:r>
            <a:r>
              <a:rPr lang="zh-CN" altLang="en-US" dirty="0"/>
              <a:t>，</a:t>
            </a:r>
            <a:r>
              <a:rPr lang="zh-CN" altLang="zh-CN" dirty="0"/>
              <a:t>是对功能产生信心的方法</a:t>
            </a:r>
            <a:endParaRPr lang="en-US" altLang="zh-CN" dirty="0"/>
          </a:p>
          <a:p>
            <a:r>
              <a:rPr lang="zh-CN" altLang="en-US" dirty="0"/>
              <a:t>包</a:t>
            </a:r>
            <a:endParaRPr lang="en-US" altLang="zh-CN" dirty="0"/>
          </a:p>
          <a:p>
            <a:pPr lvl="1"/>
            <a:r>
              <a:rPr lang="zh-CN" altLang="zh-CN" dirty="0"/>
              <a:t>为满足一组确定的安全目的而组合在一起的，一组可重用的功能或保证组件</a:t>
            </a:r>
            <a:endParaRPr lang="en-US" altLang="zh-CN" dirty="0"/>
          </a:p>
          <a:p>
            <a:pPr marL="457200" lvl="1" indent="0">
              <a:buNone/>
            </a:pPr>
            <a:endParaRPr lang="en-US" altLang="zh-CN" dirty="0"/>
          </a:p>
          <a:p>
            <a:pPr lvl="1"/>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18</a:t>
            </a:fld>
            <a:endParaRPr lang="en-US" altLang="zh-CN"/>
          </a:p>
        </p:txBody>
      </p:sp>
    </p:spTree>
    <p:extLst>
      <p:ext uri="{BB962C8B-B14F-4D97-AF65-F5344CB8AC3E}">
        <p14:creationId xmlns:p14="http://schemas.microsoft.com/office/powerpoint/2010/main" val="380400461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评估保证级别（</a:t>
            </a:r>
            <a:r>
              <a:rPr lang="en-US" altLang="zh-CN" dirty="0"/>
              <a:t>EAL</a:t>
            </a:r>
            <a:r>
              <a:rPr lang="zh-CN" altLang="en-US" dirty="0"/>
              <a:t>）</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19</a:t>
            </a:fld>
            <a:endParaRPr lang="en-US" altLang="zh-CN"/>
          </a:p>
        </p:txBody>
      </p:sp>
      <p:pic>
        <p:nvPicPr>
          <p:cNvPr id="5" name="Picture 5">
            <a:extLst>
              <a:ext uri="{FF2B5EF4-FFF2-40B4-BE49-F238E27FC236}">
                <a16:creationId xmlns:a16="http://schemas.microsoft.com/office/drawing/2014/main" id="{AA332D9C-184F-429B-BDD2-08EE8091C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74" y="1295400"/>
            <a:ext cx="799306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17007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课程内容</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a:t>
            </a:fld>
            <a:endParaRPr lang="en-US" altLang="zh-CN"/>
          </a:p>
        </p:txBody>
      </p:sp>
      <p:sp>
        <p:nvSpPr>
          <p:cNvPr id="6" name="Rectangle 5"/>
          <p:cNvSpPr>
            <a:spLocks noChangeArrowheads="1"/>
          </p:cNvSpPr>
          <p:nvPr/>
        </p:nvSpPr>
        <p:spPr bwMode="auto">
          <a:xfrm>
            <a:off x="5044740" y="3924112"/>
            <a:ext cx="436339" cy="124705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hangingPunct="1"/>
            <a:endParaRPr lang="zh-CN" altLang="zh-CN" sz="2000" b="1"/>
          </a:p>
        </p:txBody>
      </p:sp>
      <p:sp>
        <p:nvSpPr>
          <p:cNvPr id="21" name="Rectangle 20"/>
          <p:cNvSpPr>
            <a:spLocks noChangeArrowheads="1"/>
          </p:cNvSpPr>
          <p:nvPr/>
        </p:nvSpPr>
        <p:spPr bwMode="auto">
          <a:xfrm rot="10800000">
            <a:off x="1673589" y="3501008"/>
            <a:ext cx="2384374"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信息安全评估</a:t>
            </a:r>
          </a:p>
        </p:txBody>
      </p:sp>
      <p:sp>
        <p:nvSpPr>
          <p:cNvPr id="38" name="Line 43"/>
          <p:cNvSpPr>
            <a:spLocks noChangeShapeType="1"/>
          </p:cNvSpPr>
          <p:nvPr/>
        </p:nvSpPr>
        <p:spPr bwMode="auto">
          <a:xfrm flipH="1">
            <a:off x="4323234" y="1958459"/>
            <a:ext cx="32742" cy="444234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43"/>
          <p:cNvSpPr>
            <a:spLocks noChangeShapeType="1"/>
          </p:cNvSpPr>
          <p:nvPr/>
        </p:nvSpPr>
        <p:spPr bwMode="auto">
          <a:xfrm flipH="1">
            <a:off x="8110084" y="1880828"/>
            <a:ext cx="35726" cy="451997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43"/>
          <p:cNvSpPr>
            <a:spLocks noChangeShapeType="1"/>
          </p:cNvSpPr>
          <p:nvPr/>
        </p:nvSpPr>
        <p:spPr bwMode="auto">
          <a:xfrm flipH="1">
            <a:off x="827584" y="1958458"/>
            <a:ext cx="72008" cy="4442341"/>
          </a:xfrm>
          <a:prstGeom prst="line">
            <a:avLst/>
          </a:prstGeom>
          <a:noFill/>
          <a:ln w="38100" cap="flat" cmpd="sng">
            <a:solidFill>
              <a:srgbClr val="000000"/>
            </a:solidFill>
            <a:prstDash val="dash"/>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Rectangle 47"/>
          <p:cNvSpPr>
            <a:spLocks noChangeArrowheads="1"/>
          </p:cNvSpPr>
          <p:nvPr/>
        </p:nvSpPr>
        <p:spPr bwMode="auto">
          <a:xfrm>
            <a:off x="2059526" y="6048000"/>
            <a:ext cx="10920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知识域</a:t>
            </a:r>
          </a:p>
        </p:txBody>
      </p:sp>
      <p:sp>
        <p:nvSpPr>
          <p:cNvPr id="42" name="Rectangle 51"/>
          <p:cNvSpPr>
            <a:spLocks noChangeArrowheads="1"/>
          </p:cNvSpPr>
          <p:nvPr/>
        </p:nvSpPr>
        <p:spPr bwMode="auto">
          <a:xfrm>
            <a:off x="5676128" y="6048000"/>
            <a:ext cx="17286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bevel/>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eaLnBrk="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eaLnBrk="1"/>
            <a:r>
              <a:rPr lang="zh-CN" altLang="en-US" b="1" dirty="0">
                <a:solidFill>
                  <a:srgbClr val="B01302"/>
                </a:solidFill>
                <a:sym typeface="黑体" panose="02010609060101010101" pitchFamily="49" charset="-122"/>
              </a:rPr>
              <a:t>知识子域</a:t>
            </a:r>
          </a:p>
        </p:txBody>
      </p:sp>
      <p:sp>
        <p:nvSpPr>
          <p:cNvPr id="15" name="Rectangle 20"/>
          <p:cNvSpPr>
            <a:spLocks noChangeArrowheads="1"/>
          </p:cNvSpPr>
          <p:nvPr/>
        </p:nvSpPr>
        <p:spPr bwMode="auto">
          <a:xfrm rot="10800000">
            <a:off x="5433325" y="1893907"/>
            <a:ext cx="2384374"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安全评估基础</a:t>
            </a:r>
          </a:p>
        </p:txBody>
      </p:sp>
      <p:sp>
        <p:nvSpPr>
          <p:cNvPr id="16" name="Rectangle 20"/>
          <p:cNvSpPr>
            <a:spLocks noChangeArrowheads="1"/>
          </p:cNvSpPr>
          <p:nvPr/>
        </p:nvSpPr>
        <p:spPr bwMode="auto">
          <a:xfrm rot="10800000">
            <a:off x="5429925" y="4918242"/>
            <a:ext cx="2384374"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信息系统审计</a:t>
            </a:r>
          </a:p>
        </p:txBody>
      </p:sp>
      <p:sp>
        <p:nvSpPr>
          <p:cNvPr id="18" name="Rectangle 20"/>
          <p:cNvSpPr>
            <a:spLocks noChangeArrowheads="1"/>
          </p:cNvSpPr>
          <p:nvPr/>
        </p:nvSpPr>
        <p:spPr bwMode="auto">
          <a:xfrm rot="10800000">
            <a:off x="5454388" y="3501007"/>
            <a:ext cx="2384374" cy="634993"/>
          </a:xfrm>
          <a:prstGeom prst="rect">
            <a:avLst/>
          </a:prstGeom>
          <a:solidFill>
            <a:schemeClr val="accent2"/>
          </a:solidFill>
          <a:ln w="38100">
            <a:solidFill>
              <a:srgbClr val="FFFFFF"/>
            </a:solidFill>
            <a:miter lim="800000"/>
            <a:headEnd/>
            <a:tailEnd/>
          </a:ln>
          <a:effectLst>
            <a:outerShdw blurRad="50800" dist="38100" dir="5400000" algn="t" rotWithShape="0">
              <a:prstClr val="black">
                <a:alpha val="40000"/>
              </a:prstClr>
            </a:outerShdw>
          </a:effectLst>
        </p:spPr>
        <p:txBody>
          <a:bodyPr rot="10800000"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sym typeface="Times New Roman" panose="02020603050405020304" pitchFamily="18" charset="0"/>
              </a:defRPr>
            </a:lvl9pPr>
          </a:lstStyle>
          <a:p>
            <a:pPr algn="ctr" hangingPunct="1"/>
            <a:r>
              <a:rPr lang="zh-CN" altLang="en-US" sz="2000" b="1" dirty="0"/>
              <a:t>安全评估实施</a:t>
            </a:r>
          </a:p>
        </p:txBody>
      </p:sp>
      <p:cxnSp>
        <p:nvCxnSpPr>
          <p:cNvPr id="7" name="肘形连接符 6"/>
          <p:cNvCxnSpPr>
            <a:stCxn id="21" idx="1"/>
            <a:endCxn id="15" idx="3"/>
          </p:cNvCxnSpPr>
          <p:nvPr/>
        </p:nvCxnSpPr>
        <p:spPr>
          <a:xfrm flipV="1">
            <a:off x="4057963" y="2211403"/>
            <a:ext cx="1375362" cy="1607101"/>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1" idx="1"/>
            <a:endCxn id="18" idx="3"/>
          </p:cNvCxnSpPr>
          <p:nvPr/>
        </p:nvCxnSpPr>
        <p:spPr>
          <a:xfrm flipV="1">
            <a:off x="4057963" y="3818503"/>
            <a:ext cx="1396425" cy="1"/>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1" idx="1"/>
            <a:endCxn id="16" idx="3"/>
          </p:cNvCxnSpPr>
          <p:nvPr/>
        </p:nvCxnSpPr>
        <p:spPr>
          <a:xfrm>
            <a:off x="4057963" y="3818504"/>
            <a:ext cx="1371962" cy="1417234"/>
          </a:xfrm>
          <a:prstGeom prst="bentConnector3">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75414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a:extLst>
              <a:ext uri="{FF2B5EF4-FFF2-40B4-BE49-F238E27FC236}">
                <a16:creationId xmlns:a16="http://schemas.microsoft.com/office/drawing/2014/main" id="{32ED2FC5-26B9-4FDA-92DF-2D51B0DBE037}"/>
              </a:ext>
            </a:extLst>
          </p:cNvPr>
          <p:cNvSpPr>
            <a:spLocks noGrp="1"/>
          </p:cNvSpPr>
          <p:nvPr>
            <p:ph type="title"/>
          </p:nvPr>
        </p:nvSpPr>
        <p:spPr/>
        <p:txBody>
          <a:bodyPr anchor="ctr"/>
          <a:lstStyle/>
          <a:p>
            <a:pPr eaLnBrk="1" hangingPunct="1"/>
            <a:r>
              <a:rPr lang="zh-CN" altLang="en-US" dirty="0"/>
              <a:t>评估流程</a:t>
            </a:r>
          </a:p>
        </p:txBody>
      </p:sp>
      <p:sp>
        <p:nvSpPr>
          <p:cNvPr id="2" name="内容占位符 1"/>
          <p:cNvSpPr>
            <a:spLocks noGrp="1"/>
          </p:cNvSpPr>
          <p:nvPr>
            <p:ph idx="1"/>
          </p:nvPr>
        </p:nvSpPr>
        <p:spPr/>
        <p:txBody>
          <a:bodyPr/>
          <a:lstStyle/>
          <a:p>
            <a:endParaRPr lang="zh-CN" altLang="en-US" dirty="0"/>
          </a:p>
        </p:txBody>
      </p:sp>
      <p:sp>
        <p:nvSpPr>
          <p:cNvPr id="86037" name="灯片编号占位符 3">
            <a:extLst>
              <a:ext uri="{FF2B5EF4-FFF2-40B4-BE49-F238E27FC236}">
                <a16:creationId xmlns:a16="http://schemas.microsoft.com/office/drawing/2014/main" id="{F1300479-16BA-411C-A0F9-E0E58038C09B}"/>
              </a:ext>
            </a:extLst>
          </p:cNvPr>
          <p:cNvSpPr txBox="1">
            <a:spLocks noGrp="1"/>
          </p:cNvSpPr>
          <p:nvPr/>
        </p:nvSpPr>
        <p:spPr bwMode="gray">
          <a:xfrm>
            <a:off x="4191000" y="6505575"/>
            <a:ext cx="838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59FB3C29-2C99-4DAB-B5AB-F64B0DCD7DCE}" type="slidenum">
              <a:rPr lang="en-US" altLang="zh-CN" sz="1000"/>
              <a:pPr algn="ctr" eaLnBrk="1" hangingPunct="1"/>
              <a:t>20</a:t>
            </a:fld>
            <a:endParaRPr lang="en-US" altLang="zh-CN" sz="1000"/>
          </a:p>
        </p:txBody>
      </p:sp>
      <p:pic>
        <p:nvPicPr>
          <p:cNvPr id="23" name="图片 22"/>
          <p:cNvPicPr/>
          <p:nvPr/>
        </p:nvPicPr>
        <p:blipFill>
          <a:blip r:embed="rId3"/>
          <a:stretch>
            <a:fillRect/>
          </a:stretch>
        </p:blipFill>
        <p:spPr>
          <a:xfrm>
            <a:off x="533400" y="1295401"/>
            <a:ext cx="8191500" cy="5105400"/>
          </a:xfrm>
          <a:prstGeom prst="rect">
            <a:avLst/>
          </a:prstGeom>
        </p:spPr>
      </p:pic>
    </p:spTree>
    <p:extLst>
      <p:ext uri="{BB962C8B-B14F-4D97-AF65-F5344CB8AC3E}">
        <p14:creationId xmlns:p14="http://schemas.microsoft.com/office/powerpoint/2010/main" val="334671340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ABF0803-E77E-4D9A-A446-C9212B653A92}"/>
              </a:ext>
            </a:extLst>
          </p:cNvPr>
          <p:cNvSpPr>
            <a:spLocks noGrp="1" noChangeArrowheads="1"/>
          </p:cNvSpPr>
          <p:nvPr>
            <p:ph type="title"/>
          </p:nvPr>
        </p:nvSpPr>
        <p:spPr/>
        <p:txBody>
          <a:bodyPr/>
          <a:lstStyle/>
          <a:p>
            <a:pPr eaLnBrk="1" hangingPunct="1"/>
            <a:r>
              <a:rPr lang="en-US" altLang="zh-CN" dirty="0"/>
              <a:t>CC</a:t>
            </a:r>
            <a:r>
              <a:rPr lang="zh-CN" altLang="en-US" dirty="0"/>
              <a:t>的意义</a:t>
            </a:r>
          </a:p>
        </p:txBody>
      </p:sp>
      <p:sp>
        <p:nvSpPr>
          <p:cNvPr id="2" name="内容占位符 1"/>
          <p:cNvSpPr>
            <a:spLocks noGrp="1"/>
          </p:cNvSpPr>
          <p:nvPr>
            <p:ph idx="1"/>
          </p:nvPr>
        </p:nvSpPr>
        <p:spPr/>
        <p:txBody>
          <a:bodyPr/>
          <a:lstStyle/>
          <a:p>
            <a:r>
              <a:rPr lang="en-US" altLang="zh-CN" dirty="0"/>
              <a:t>CC</a:t>
            </a:r>
            <a:r>
              <a:rPr lang="zh-CN" altLang="en-US" dirty="0"/>
              <a:t>的意义</a:t>
            </a:r>
            <a:endParaRPr lang="en-US" altLang="zh-CN" dirty="0"/>
          </a:p>
          <a:p>
            <a:pPr lvl="1"/>
            <a:r>
              <a:rPr lang="zh-CN" altLang="en-US" dirty="0"/>
              <a:t>通过评估有助于增强用户对于</a:t>
            </a:r>
            <a:r>
              <a:rPr lang="en-US" altLang="zh-CN" dirty="0"/>
              <a:t>IT</a:t>
            </a:r>
            <a:r>
              <a:rPr lang="zh-CN" altLang="en-US" dirty="0"/>
              <a:t>产品的安全信心</a:t>
            </a:r>
          </a:p>
          <a:p>
            <a:pPr lvl="1"/>
            <a:r>
              <a:rPr lang="zh-CN" altLang="en-US" dirty="0"/>
              <a:t>促进</a:t>
            </a:r>
            <a:r>
              <a:rPr lang="en-US" altLang="zh-CN" dirty="0"/>
              <a:t>IT</a:t>
            </a:r>
            <a:r>
              <a:rPr lang="zh-CN" altLang="en-US" dirty="0"/>
              <a:t>产品和系统的安全性</a:t>
            </a:r>
          </a:p>
          <a:p>
            <a:pPr lvl="1"/>
            <a:r>
              <a:rPr lang="zh-CN" altLang="en-US" dirty="0"/>
              <a:t>消除重复的评估</a:t>
            </a:r>
          </a:p>
          <a:p>
            <a:r>
              <a:rPr lang="zh-CN" altLang="en-US" dirty="0"/>
              <a:t>优势</a:t>
            </a:r>
            <a:endParaRPr lang="en-US" altLang="zh-CN" dirty="0"/>
          </a:p>
          <a:p>
            <a:pPr lvl="1"/>
            <a:r>
              <a:rPr lang="zh-CN" altLang="en-US" dirty="0"/>
              <a:t>国际标准化组织统一现有多种准则的努力结果；</a:t>
            </a:r>
            <a:endParaRPr lang="en-US" altLang="zh-CN" dirty="0"/>
          </a:p>
          <a:p>
            <a:pPr lvl="1"/>
            <a:r>
              <a:rPr lang="zh-CN" altLang="en-US" dirty="0"/>
              <a:t>已有安全准则的总结和兼容，是目前最全面的评价准则；</a:t>
            </a:r>
          </a:p>
          <a:p>
            <a:pPr lvl="1"/>
            <a:r>
              <a:rPr lang="zh-CN" altLang="en-US" dirty="0"/>
              <a:t>通用的表达方式，便于理解</a:t>
            </a:r>
          </a:p>
          <a:p>
            <a:pPr lvl="1"/>
            <a:r>
              <a:rPr lang="zh-CN" altLang="en-US" dirty="0"/>
              <a:t>灵活的架构，可以定义自己的要求扩展</a:t>
            </a:r>
            <a:r>
              <a:rPr lang="en-US" altLang="zh-CN" dirty="0"/>
              <a:t>CC</a:t>
            </a:r>
            <a:r>
              <a:rPr lang="zh-CN" altLang="en-US" dirty="0"/>
              <a:t>要求</a:t>
            </a:r>
          </a:p>
        </p:txBody>
      </p:sp>
    </p:spTree>
    <p:extLst>
      <p:ext uri="{BB962C8B-B14F-4D97-AF65-F5344CB8AC3E}">
        <p14:creationId xmlns:p14="http://schemas.microsoft.com/office/powerpoint/2010/main" val="317656793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CC</a:t>
            </a:r>
            <a:r>
              <a:rPr lang="zh-CN" altLang="en-US" dirty="0"/>
              <a:t>的局限性</a:t>
            </a:r>
          </a:p>
        </p:txBody>
      </p:sp>
      <p:sp>
        <p:nvSpPr>
          <p:cNvPr id="3" name="内容占位符 2"/>
          <p:cNvSpPr>
            <a:spLocks noGrp="1"/>
          </p:cNvSpPr>
          <p:nvPr>
            <p:ph idx="1"/>
          </p:nvPr>
        </p:nvSpPr>
        <p:spPr/>
        <p:txBody>
          <a:bodyPr/>
          <a:lstStyle/>
          <a:p>
            <a:r>
              <a:rPr lang="en-US" altLang="zh-CN" dirty="0"/>
              <a:t>CC</a:t>
            </a:r>
            <a:r>
              <a:rPr lang="zh-CN" altLang="en-US" dirty="0"/>
              <a:t>标准采用半形式化语言，比较难以理解； </a:t>
            </a:r>
          </a:p>
          <a:p>
            <a:r>
              <a:rPr lang="en-US" altLang="zh-CN" dirty="0"/>
              <a:t>CC</a:t>
            </a:r>
            <a:r>
              <a:rPr lang="zh-CN" altLang="en-US" dirty="0"/>
              <a:t>不包括那些与</a:t>
            </a:r>
            <a:r>
              <a:rPr lang="en-US" altLang="zh-CN" dirty="0"/>
              <a:t>IT</a:t>
            </a:r>
            <a:r>
              <a:rPr lang="zh-CN" altLang="en-US" dirty="0"/>
              <a:t>安全措施没有直接关联的、属于行政性管理安全措施的评估准则，即该标准并不关注于组织、人员、环境、设备、网络等方面的具体的安全措施； </a:t>
            </a:r>
          </a:p>
          <a:p>
            <a:r>
              <a:rPr lang="en-US" altLang="zh-CN" dirty="0"/>
              <a:t>CC</a:t>
            </a:r>
            <a:r>
              <a:rPr lang="zh-CN" altLang="en-US" dirty="0"/>
              <a:t>重点关注人为的威胁，对于其他威胁源并没有考虑； </a:t>
            </a:r>
          </a:p>
          <a:p>
            <a:r>
              <a:rPr lang="zh-CN" altLang="en-US" dirty="0"/>
              <a:t>并不针对</a:t>
            </a:r>
            <a:r>
              <a:rPr lang="en-US" altLang="zh-CN" dirty="0"/>
              <a:t>IT</a:t>
            </a:r>
            <a:r>
              <a:rPr lang="zh-CN" altLang="en-US" dirty="0"/>
              <a:t>安全性的物理方面的评估（如电磁干扰）； </a:t>
            </a:r>
          </a:p>
          <a:p>
            <a:r>
              <a:rPr lang="en-US" altLang="zh-CN" dirty="0"/>
              <a:t>CC</a:t>
            </a:r>
            <a:r>
              <a:rPr lang="zh-CN" altLang="en-US" dirty="0"/>
              <a:t>并不涉及评估方法学； </a:t>
            </a:r>
          </a:p>
          <a:p>
            <a:r>
              <a:rPr lang="en-US" altLang="zh-CN" dirty="0"/>
              <a:t>CC</a:t>
            </a:r>
            <a:r>
              <a:rPr lang="zh-CN" altLang="en-US" dirty="0"/>
              <a:t>不包括密码算法固有质量的评估。</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22</a:t>
            </a:fld>
            <a:endParaRPr lang="en-US" altLang="zh-CN"/>
          </a:p>
        </p:txBody>
      </p:sp>
    </p:spTree>
    <p:extLst>
      <p:ext uri="{BB962C8B-B14F-4D97-AF65-F5344CB8AC3E}">
        <p14:creationId xmlns:p14="http://schemas.microsoft.com/office/powerpoint/2010/main" val="171329622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信息系统安全等级保护测评</a:t>
            </a:r>
          </a:p>
        </p:txBody>
      </p:sp>
      <p:sp>
        <p:nvSpPr>
          <p:cNvPr id="3" name="内容占位符 2"/>
          <p:cNvSpPr>
            <a:spLocks noGrp="1"/>
          </p:cNvSpPr>
          <p:nvPr>
            <p:ph idx="1"/>
          </p:nvPr>
        </p:nvSpPr>
        <p:spPr/>
        <p:txBody>
          <a:bodyPr/>
          <a:lstStyle/>
          <a:p>
            <a:r>
              <a:rPr lang="zh-CN" altLang="en-US" dirty="0"/>
              <a:t>信息系统安全等级测评重要性</a:t>
            </a:r>
            <a:endParaRPr lang="en-US" altLang="zh-CN" dirty="0"/>
          </a:p>
          <a:p>
            <a:pPr lvl="1"/>
            <a:r>
              <a:rPr lang="zh-CN" altLang="en-US" dirty="0"/>
              <a:t>检测评估信息系统安全等级保护状况是否达到相应等级基本要求的过程</a:t>
            </a:r>
            <a:endParaRPr lang="en-US" altLang="zh-CN" dirty="0"/>
          </a:p>
          <a:p>
            <a:pPr lvl="1"/>
            <a:r>
              <a:rPr lang="zh-CN" altLang="en-US" dirty="0"/>
              <a:t>落实信息安全等级保护制度的重要环节</a:t>
            </a:r>
          </a:p>
          <a:p>
            <a:r>
              <a:rPr lang="zh-CN" altLang="en-US" dirty="0"/>
              <a:t>等级测评过程 </a:t>
            </a:r>
          </a:p>
          <a:p>
            <a:pPr lvl="1"/>
            <a:r>
              <a:rPr lang="zh-CN" altLang="en-US" dirty="0"/>
              <a:t>测评准备活动 </a:t>
            </a:r>
          </a:p>
          <a:p>
            <a:pPr lvl="1"/>
            <a:r>
              <a:rPr lang="zh-CN" altLang="en-US" dirty="0"/>
              <a:t>方案编制活动 </a:t>
            </a:r>
          </a:p>
          <a:p>
            <a:pPr lvl="1"/>
            <a:r>
              <a:rPr lang="zh-CN" altLang="en-US" dirty="0"/>
              <a:t>现场测评活动 </a:t>
            </a:r>
          </a:p>
          <a:p>
            <a:pPr lvl="1"/>
            <a:r>
              <a:rPr lang="zh-CN" altLang="en-US" dirty="0"/>
              <a:t>分析与报告编制活动 </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23</a:t>
            </a:fld>
            <a:endParaRPr lang="en-US" altLang="zh-CN"/>
          </a:p>
        </p:txBody>
      </p:sp>
    </p:spTree>
    <p:extLst>
      <p:ext uri="{BB962C8B-B14F-4D97-AF65-F5344CB8AC3E}">
        <p14:creationId xmlns:p14="http://schemas.microsoft.com/office/powerpoint/2010/main" val="159371571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知识子域：安全评估实施</a:t>
            </a:r>
          </a:p>
        </p:txBody>
      </p:sp>
      <p:sp>
        <p:nvSpPr>
          <p:cNvPr id="3" name="内容占位符 2"/>
          <p:cNvSpPr>
            <a:spLocks noGrp="1"/>
          </p:cNvSpPr>
          <p:nvPr>
            <p:ph idx="1"/>
          </p:nvPr>
        </p:nvSpPr>
        <p:spPr/>
        <p:txBody>
          <a:bodyPr/>
          <a:lstStyle/>
          <a:p>
            <a:r>
              <a:rPr lang="zh-CN" altLang="en-US" dirty="0"/>
              <a:t>风险评估相关要素</a:t>
            </a:r>
          </a:p>
          <a:p>
            <a:pPr lvl="1"/>
            <a:r>
              <a:rPr lang="zh-CN" altLang="en-US" dirty="0"/>
              <a:t>理解资产、威胁、脆弱性、安全风险、安全措施、残余风险等风险评估相关要素及相互关系。</a:t>
            </a:r>
          </a:p>
          <a:p>
            <a:r>
              <a:rPr lang="zh-CN" altLang="en-US" dirty="0"/>
              <a:t>风险评估途径与方法</a:t>
            </a:r>
          </a:p>
          <a:p>
            <a:pPr lvl="1"/>
            <a:r>
              <a:rPr lang="zh-CN" altLang="zh-CN" dirty="0"/>
              <a:t>了解基线评估等风险评估途径及自评估、检查评估等风险评估方法；</a:t>
            </a:r>
          </a:p>
          <a:p>
            <a:pPr lvl="1"/>
            <a:r>
              <a:rPr lang="zh-CN" altLang="zh-CN" dirty="0"/>
              <a:t>了解基于知识的评估，理解定性评估、定量评估的概念及区别并掌握定量分析中量化风险的方法。</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24</a:t>
            </a:fld>
            <a:endParaRPr lang="en-US" altLang="zh-CN"/>
          </a:p>
        </p:txBody>
      </p:sp>
    </p:spTree>
    <p:extLst>
      <p:ext uri="{BB962C8B-B14F-4D97-AF65-F5344CB8AC3E}">
        <p14:creationId xmlns:p14="http://schemas.microsoft.com/office/powerpoint/2010/main" val="144360826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风险评估相关要素</a:t>
            </a:r>
            <a:r>
              <a:rPr lang="en-US" altLang="zh-CN" dirty="0"/>
              <a:t>-</a:t>
            </a:r>
            <a:r>
              <a:rPr lang="zh-CN" altLang="en-US" dirty="0"/>
              <a:t>资产</a:t>
            </a:r>
          </a:p>
        </p:txBody>
      </p:sp>
      <p:sp>
        <p:nvSpPr>
          <p:cNvPr id="3" name="内容占位符 2"/>
          <p:cNvSpPr>
            <a:spLocks noGrp="1"/>
          </p:cNvSpPr>
          <p:nvPr>
            <p:ph idx="1"/>
          </p:nvPr>
        </p:nvSpPr>
        <p:spPr/>
        <p:txBody>
          <a:bodyPr/>
          <a:lstStyle/>
          <a:p>
            <a:r>
              <a:rPr lang="zh-CN" altLang="zh-CN" dirty="0"/>
              <a:t>构成风险评估的资产是建立对组织具有价值的信息或资源，是安全策略保护的对象。</a:t>
            </a:r>
            <a:endParaRPr lang="en-US" altLang="zh-CN" dirty="0"/>
          </a:p>
          <a:p>
            <a:r>
              <a:rPr lang="zh-CN" altLang="zh-CN" dirty="0"/>
              <a:t>风险评估中资产的价值不是以资产的经济价值来衡量， 而是由资产在这三个安全属性上的达成程度或者其安全属性未达成时所造成的影响程度来决定的。</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25</a:t>
            </a:fld>
            <a:endParaRPr lang="en-US" altLang="zh-CN"/>
          </a:p>
        </p:txBody>
      </p:sp>
    </p:spTree>
    <p:extLst>
      <p:ext uri="{BB962C8B-B14F-4D97-AF65-F5344CB8AC3E}">
        <p14:creationId xmlns:p14="http://schemas.microsoft.com/office/powerpoint/2010/main" val="310468311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风险评估相关要素</a:t>
            </a:r>
            <a:r>
              <a:rPr lang="en-US" altLang="zh-CN" dirty="0"/>
              <a:t>-</a:t>
            </a:r>
            <a:r>
              <a:rPr lang="zh-CN" altLang="en-US" dirty="0"/>
              <a:t>威胁</a:t>
            </a:r>
          </a:p>
        </p:txBody>
      </p:sp>
      <p:sp>
        <p:nvSpPr>
          <p:cNvPr id="3" name="内容占位符 2"/>
          <p:cNvSpPr>
            <a:spLocks noGrp="1"/>
          </p:cNvSpPr>
          <p:nvPr>
            <p:ph idx="1"/>
          </p:nvPr>
        </p:nvSpPr>
        <p:spPr/>
        <p:txBody>
          <a:bodyPr/>
          <a:lstStyle/>
          <a:p>
            <a:r>
              <a:rPr lang="zh-CN" altLang="zh-CN" dirty="0"/>
              <a:t>可能导致对系统或组织危害的不希望事故潜在起因。</a:t>
            </a:r>
          </a:p>
          <a:p>
            <a:r>
              <a:rPr lang="zh-CN" altLang="zh-CN" dirty="0"/>
              <a:t>威胁可以通过威胁主体、资源、动机、途径等多种属性来描述。</a:t>
            </a:r>
            <a:r>
              <a:rPr lang="zh-CN" altLang="en-US" dirty="0"/>
              <a:t>引起风险的外因</a:t>
            </a:r>
            <a:endParaRPr lang="en-US" altLang="zh-CN" dirty="0"/>
          </a:p>
          <a:p>
            <a:r>
              <a:rPr lang="zh-CN" altLang="zh-CN" dirty="0"/>
              <a:t>造成威胁的因素</a:t>
            </a:r>
            <a:endParaRPr lang="en-US" altLang="zh-CN" dirty="0"/>
          </a:p>
          <a:p>
            <a:pPr lvl="1"/>
            <a:r>
              <a:rPr lang="zh-CN" altLang="zh-CN" dirty="0"/>
              <a:t>人为因素和环境因素。</a:t>
            </a:r>
            <a:endParaRPr lang="en-US" altLang="zh-CN" dirty="0"/>
          </a:p>
          <a:p>
            <a:r>
              <a:rPr lang="zh-CN" altLang="zh-CN" dirty="0"/>
              <a:t>根据威胁的动机，</a:t>
            </a:r>
            <a:endParaRPr lang="en-US" altLang="zh-CN" dirty="0"/>
          </a:p>
          <a:p>
            <a:pPr lvl="1"/>
            <a:r>
              <a:rPr lang="zh-CN" altLang="zh-CN" dirty="0"/>
              <a:t>人为因素又可分为恶意和非恶意两种。</a:t>
            </a:r>
            <a:endParaRPr lang="en-US" altLang="zh-CN" dirty="0"/>
          </a:p>
          <a:p>
            <a:pPr lvl="1"/>
            <a:r>
              <a:rPr lang="zh-CN" altLang="zh-CN" dirty="0"/>
              <a:t>环境因素包括自然界不可抗的因素和其它物理因素。</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26</a:t>
            </a:fld>
            <a:endParaRPr lang="en-US" altLang="zh-CN"/>
          </a:p>
        </p:txBody>
      </p:sp>
    </p:spTree>
    <p:extLst>
      <p:ext uri="{BB962C8B-B14F-4D97-AF65-F5344CB8AC3E}">
        <p14:creationId xmlns:p14="http://schemas.microsoft.com/office/powerpoint/2010/main" val="163967068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风险评估相关要素</a:t>
            </a:r>
            <a:r>
              <a:rPr lang="en-US" altLang="zh-CN" dirty="0"/>
              <a:t>-</a:t>
            </a:r>
            <a:r>
              <a:rPr lang="zh-CN" altLang="en-US" dirty="0"/>
              <a:t>脆弱性</a:t>
            </a:r>
          </a:p>
        </p:txBody>
      </p:sp>
      <p:sp>
        <p:nvSpPr>
          <p:cNvPr id="3" name="内容占位符 2"/>
          <p:cNvSpPr>
            <a:spLocks noGrp="1"/>
          </p:cNvSpPr>
          <p:nvPr>
            <p:ph idx="1"/>
          </p:nvPr>
        </p:nvSpPr>
        <p:spPr>
          <a:xfrm>
            <a:off x="533400" y="1295400"/>
            <a:ext cx="8467092" cy="5105400"/>
          </a:xfrm>
        </p:spPr>
        <p:txBody>
          <a:bodyPr/>
          <a:lstStyle/>
          <a:p>
            <a:r>
              <a:rPr lang="zh-CN" altLang="zh-CN" dirty="0"/>
              <a:t>可能被威胁所利用的资产或若干资产的薄弱环节。</a:t>
            </a:r>
          </a:p>
          <a:p>
            <a:r>
              <a:rPr lang="zh-CN" altLang="zh-CN" dirty="0"/>
              <a:t>脆弱性是资产本身存在的，如果没有被相应的威胁利用，单纯的脆弱性本身不会对资产造成损害。</a:t>
            </a:r>
            <a:endParaRPr lang="en-US" altLang="zh-CN" dirty="0"/>
          </a:p>
          <a:p>
            <a:r>
              <a:rPr lang="zh-CN" altLang="zh-CN" dirty="0"/>
              <a:t>威胁总是要利用资产的脆弱性才可能造成危害。</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27</a:t>
            </a:fld>
            <a:endParaRPr lang="en-US" altLang="zh-CN"/>
          </a:p>
        </p:txBody>
      </p:sp>
    </p:spTree>
    <p:extLst>
      <p:ext uri="{BB962C8B-B14F-4D97-AF65-F5344CB8AC3E}">
        <p14:creationId xmlns:p14="http://schemas.microsoft.com/office/powerpoint/2010/main" val="176314310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60350"/>
            <a:ext cx="8323076" cy="487363"/>
          </a:xfrm>
        </p:spPr>
        <p:txBody>
          <a:bodyPr/>
          <a:lstStyle/>
          <a:p>
            <a:r>
              <a:rPr lang="zh-CN" altLang="en-US" dirty="0"/>
              <a:t>风险评估相关要素</a:t>
            </a:r>
            <a:r>
              <a:rPr lang="en-US" altLang="zh-CN" dirty="0"/>
              <a:t>-</a:t>
            </a:r>
            <a:r>
              <a:rPr lang="zh-CN" altLang="en-US" dirty="0"/>
              <a:t>信息安全风险、安全措施</a:t>
            </a:r>
          </a:p>
        </p:txBody>
      </p:sp>
      <p:sp>
        <p:nvSpPr>
          <p:cNvPr id="3" name="内容占位符 2"/>
          <p:cNvSpPr>
            <a:spLocks noGrp="1"/>
          </p:cNvSpPr>
          <p:nvPr>
            <p:ph idx="1"/>
          </p:nvPr>
        </p:nvSpPr>
        <p:spPr/>
        <p:txBody>
          <a:bodyPr/>
          <a:lstStyle/>
          <a:p>
            <a:r>
              <a:rPr lang="zh-CN" altLang="en-US" dirty="0"/>
              <a:t>信息安全风险</a:t>
            </a:r>
            <a:endParaRPr lang="en-US" altLang="zh-CN" dirty="0"/>
          </a:p>
          <a:p>
            <a:pPr lvl="1"/>
            <a:r>
              <a:rPr lang="zh-CN" altLang="zh-CN" dirty="0"/>
              <a:t>人为或自然的威胁利用信息系统及其管理体系中存在的脆弱性导致安全事件的发生及其对组织造成的影响。</a:t>
            </a:r>
            <a:endParaRPr lang="en-US" altLang="zh-CN" dirty="0"/>
          </a:p>
          <a:p>
            <a:pPr lvl="1"/>
            <a:r>
              <a:rPr lang="zh-CN" altLang="en-US" dirty="0"/>
              <a:t>信息安全风险只考虑那些对组织有负面影响的事件</a:t>
            </a:r>
          </a:p>
          <a:p>
            <a:r>
              <a:rPr lang="zh-CN" altLang="en-US" dirty="0"/>
              <a:t>安全措施</a:t>
            </a:r>
            <a:endParaRPr lang="en-US" altLang="zh-CN" dirty="0"/>
          </a:p>
          <a:p>
            <a:pPr lvl="1"/>
            <a:r>
              <a:rPr lang="zh-CN" altLang="en-US" dirty="0"/>
              <a:t>保护资产、抵御威胁、减少脆弱性、降低安全事件的影响，以及打击信息犯罪而实施的各种实践、规程和机制。</a:t>
            </a:r>
            <a:endParaRPr lang="en-US" altLang="zh-CN" dirty="0"/>
          </a:p>
          <a:p>
            <a:pPr lvl="0"/>
            <a:r>
              <a:rPr lang="zh-CN" altLang="zh-CN" dirty="0"/>
              <a:t>残余风险</a:t>
            </a:r>
          </a:p>
          <a:p>
            <a:pPr lvl="1"/>
            <a:r>
              <a:rPr lang="zh-CN" altLang="zh-CN" dirty="0"/>
              <a:t>采取了安全措施后，信息系统仍然可能存在的风险</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28</a:t>
            </a:fld>
            <a:endParaRPr lang="en-US" altLang="zh-CN"/>
          </a:p>
        </p:txBody>
      </p:sp>
    </p:spTree>
    <p:extLst>
      <p:ext uri="{BB962C8B-B14F-4D97-AF65-F5344CB8AC3E}">
        <p14:creationId xmlns:p14="http://schemas.microsoft.com/office/powerpoint/2010/main" val="217906083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风险评估要素之间关系</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29</a:t>
            </a:fld>
            <a:endParaRPr lang="en-US" altLang="zh-CN"/>
          </a:p>
        </p:txBody>
      </p:sp>
      <p:pic>
        <p:nvPicPr>
          <p:cNvPr id="5" name="图片 4"/>
          <p:cNvPicPr/>
          <p:nvPr/>
        </p:nvPicPr>
        <p:blipFill>
          <a:blip r:embed="rId2"/>
          <a:stretch>
            <a:fillRect/>
          </a:stretch>
        </p:blipFill>
        <p:spPr>
          <a:xfrm>
            <a:off x="683568" y="1195352"/>
            <a:ext cx="8041332" cy="5205448"/>
          </a:xfrm>
          <a:prstGeom prst="rect">
            <a:avLst/>
          </a:prstGeom>
        </p:spPr>
      </p:pic>
    </p:spTree>
    <p:extLst>
      <p:ext uri="{BB962C8B-B14F-4D97-AF65-F5344CB8AC3E}">
        <p14:creationId xmlns:p14="http://schemas.microsoft.com/office/powerpoint/2010/main" val="36809185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知识子域：安全评估基础</a:t>
            </a:r>
          </a:p>
        </p:txBody>
      </p:sp>
      <p:sp>
        <p:nvSpPr>
          <p:cNvPr id="3" name="内容占位符 2"/>
          <p:cNvSpPr>
            <a:spLocks noGrp="1"/>
          </p:cNvSpPr>
          <p:nvPr>
            <p:ph idx="1"/>
          </p:nvPr>
        </p:nvSpPr>
        <p:spPr/>
        <p:txBody>
          <a:bodyPr/>
          <a:lstStyle/>
          <a:p>
            <a:r>
              <a:rPr lang="zh-CN" altLang="en-US" dirty="0"/>
              <a:t>安全评估概念</a:t>
            </a:r>
          </a:p>
          <a:p>
            <a:pPr lvl="1"/>
            <a:r>
              <a:rPr lang="zh-CN" altLang="en-US" dirty="0"/>
              <a:t>了解安全评估的定义、价值、风险评估工作内容及安全评估工具类型；</a:t>
            </a:r>
          </a:p>
          <a:p>
            <a:pPr lvl="1"/>
            <a:r>
              <a:rPr lang="zh-CN" altLang="en-US" dirty="0"/>
              <a:t>了解安全评估标准的发展；</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a:t>
            </a:fld>
            <a:endParaRPr lang="en-US" altLang="zh-CN"/>
          </a:p>
        </p:txBody>
      </p:sp>
    </p:spTree>
    <p:extLst>
      <p:ext uri="{BB962C8B-B14F-4D97-AF65-F5344CB8AC3E}">
        <p14:creationId xmlns:p14="http://schemas.microsoft.com/office/powerpoint/2010/main" val="15168111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风险评估途径与方式</a:t>
            </a:r>
          </a:p>
        </p:txBody>
      </p:sp>
      <p:sp>
        <p:nvSpPr>
          <p:cNvPr id="3" name="内容占位符 2"/>
          <p:cNvSpPr>
            <a:spLocks noGrp="1"/>
          </p:cNvSpPr>
          <p:nvPr>
            <p:ph idx="1"/>
          </p:nvPr>
        </p:nvSpPr>
        <p:spPr/>
        <p:txBody>
          <a:bodyPr/>
          <a:lstStyle/>
          <a:p>
            <a:r>
              <a:rPr lang="zh-CN" altLang="en-US" dirty="0"/>
              <a:t>风险评估途径</a:t>
            </a:r>
            <a:endParaRPr lang="en-US" altLang="zh-CN" dirty="0"/>
          </a:p>
          <a:p>
            <a:pPr lvl="1"/>
            <a:r>
              <a:rPr lang="zh-CN" altLang="en-US" dirty="0"/>
              <a:t>基线评估</a:t>
            </a:r>
            <a:endParaRPr lang="en-US" altLang="zh-CN" dirty="0"/>
          </a:p>
          <a:p>
            <a:pPr lvl="1"/>
            <a:r>
              <a:rPr lang="zh-CN" altLang="en-US" dirty="0"/>
              <a:t>详细评估</a:t>
            </a:r>
            <a:endParaRPr lang="en-US" altLang="zh-CN" dirty="0"/>
          </a:p>
          <a:p>
            <a:pPr lvl="1"/>
            <a:r>
              <a:rPr lang="zh-CN" altLang="en-US" dirty="0"/>
              <a:t>组合评估</a:t>
            </a:r>
            <a:endParaRPr lang="en-US" altLang="zh-CN" dirty="0"/>
          </a:p>
          <a:p>
            <a:r>
              <a:rPr lang="zh-CN" altLang="en-US" dirty="0"/>
              <a:t>风险评估方式</a:t>
            </a:r>
            <a:endParaRPr lang="en-US" altLang="zh-CN" dirty="0"/>
          </a:p>
          <a:p>
            <a:pPr lvl="1"/>
            <a:r>
              <a:rPr lang="zh-CN" altLang="en-US" dirty="0"/>
              <a:t>自评估：</a:t>
            </a:r>
            <a:r>
              <a:rPr lang="zh-CN" altLang="zh-CN" dirty="0"/>
              <a:t>由组织自身发起</a:t>
            </a:r>
            <a:r>
              <a:rPr lang="zh-CN" altLang="en-US" dirty="0"/>
              <a:t>，组织自己实施或委托第三方实施</a:t>
            </a:r>
            <a:endParaRPr lang="en-US" altLang="zh-CN" dirty="0"/>
          </a:p>
          <a:p>
            <a:pPr lvl="1"/>
            <a:r>
              <a:rPr lang="zh-CN" altLang="en-US" dirty="0"/>
              <a:t>检查评估：</a:t>
            </a:r>
            <a:r>
              <a:rPr lang="zh-CN" altLang="zh-CN" dirty="0"/>
              <a:t>由被评估组织的上级主管机关或业务主管机关发起</a:t>
            </a:r>
            <a:endParaRPr lang="en-US" altLang="zh-CN" dirty="0"/>
          </a:p>
          <a:p>
            <a:pPr lvl="1"/>
            <a:endParaRPr lang="en-US"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30</a:t>
            </a:fld>
            <a:endParaRPr lang="en-US" altLang="zh-CN"/>
          </a:p>
        </p:txBody>
      </p:sp>
    </p:spTree>
    <p:extLst>
      <p:ext uri="{BB962C8B-B14F-4D97-AF65-F5344CB8AC3E}">
        <p14:creationId xmlns:p14="http://schemas.microsoft.com/office/powerpoint/2010/main" val="202954881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5965A-86EB-479D-BCF5-32D4BC1B90F0}"/>
              </a:ext>
            </a:extLst>
          </p:cNvPr>
          <p:cNvSpPr>
            <a:spLocks noGrp="1"/>
          </p:cNvSpPr>
          <p:nvPr>
            <p:ph type="title"/>
          </p:nvPr>
        </p:nvSpPr>
        <p:spPr/>
        <p:txBody>
          <a:bodyPr/>
          <a:lstStyle/>
          <a:p>
            <a:r>
              <a:rPr lang="zh-CN" altLang="zh-CN" dirty="0"/>
              <a:t>风险评估的常用方法</a:t>
            </a:r>
            <a:endParaRPr lang="zh-CN" altLang="en-US" dirty="0"/>
          </a:p>
        </p:txBody>
      </p:sp>
      <p:sp>
        <p:nvSpPr>
          <p:cNvPr id="3" name="内容占位符 2">
            <a:extLst>
              <a:ext uri="{FF2B5EF4-FFF2-40B4-BE49-F238E27FC236}">
                <a16:creationId xmlns:a16="http://schemas.microsoft.com/office/drawing/2014/main" id="{118416C6-DC52-45D5-9E66-C331245E5A36}"/>
              </a:ext>
            </a:extLst>
          </p:cNvPr>
          <p:cNvSpPr>
            <a:spLocks noGrp="1"/>
          </p:cNvSpPr>
          <p:nvPr>
            <p:ph idx="1"/>
          </p:nvPr>
        </p:nvSpPr>
        <p:spPr/>
        <p:txBody>
          <a:bodyPr>
            <a:normAutofit/>
          </a:bodyPr>
          <a:lstStyle/>
          <a:p>
            <a:pPr lvl="0"/>
            <a:r>
              <a:rPr lang="zh-CN" altLang="en-US" dirty="0"/>
              <a:t>基于知识分析</a:t>
            </a:r>
            <a:endParaRPr lang="en-US" altLang="zh-CN" dirty="0"/>
          </a:p>
          <a:p>
            <a:r>
              <a:rPr lang="zh-CN" altLang="zh-CN" dirty="0"/>
              <a:t>定量分析</a:t>
            </a:r>
          </a:p>
          <a:p>
            <a:r>
              <a:rPr lang="zh-CN" altLang="en-US" dirty="0"/>
              <a:t>定性分析</a:t>
            </a:r>
            <a:endParaRPr lang="zh-CN" altLang="zh-CN" dirty="0"/>
          </a:p>
          <a:p>
            <a:pPr lvl="0"/>
            <a:endParaRPr lang="zh-CN" altLang="en-US" dirty="0"/>
          </a:p>
        </p:txBody>
      </p:sp>
      <p:sp>
        <p:nvSpPr>
          <p:cNvPr id="4" name="灯片编号占位符 3">
            <a:extLst>
              <a:ext uri="{FF2B5EF4-FFF2-40B4-BE49-F238E27FC236}">
                <a16:creationId xmlns:a16="http://schemas.microsoft.com/office/drawing/2014/main" id="{72AE3082-E883-434F-87C8-031CE676B9BD}"/>
              </a:ext>
            </a:extLst>
          </p:cNvPr>
          <p:cNvSpPr>
            <a:spLocks noGrp="1"/>
          </p:cNvSpPr>
          <p:nvPr>
            <p:ph type="sldNum" sz="quarter" idx="10"/>
          </p:nvPr>
        </p:nvSpPr>
        <p:spPr/>
        <p:txBody>
          <a:bodyPr/>
          <a:lstStyle/>
          <a:p>
            <a:pPr>
              <a:defRPr/>
            </a:pPr>
            <a:fld id="{F5E0E65E-9137-4309-8D78-B392A1917D52}" type="slidenum">
              <a:rPr lang="zh-CN" altLang="en-US" smtClean="0"/>
              <a:pPr>
                <a:defRPr/>
              </a:pPr>
              <a:t>31</a:t>
            </a:fld>
            <a:endParaRPr lang="en-US" altLang="zh-CN"/>
          </a:p>
        </p:txBody>
      </p:sp>
    </p:spTree>
    <p:extLst>
      <p:ext uri="{BB962C8B-B14F-4D97-AF65-F5344CB8AC3E}">
        <p14:creationId xmlns:p14="http://schemas.microsoft.com/office/powerpoint/2010/main" val="108798405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风险评估常用方法</a:t>
            </a:r>
            <a:r>
              <a:rPr lang="en-US" altLang="zh-CN" dirty="0"/>
              <a:t>-</a:t>
            </a:r>
            <a:r>
              <a:rPr lang="zh-CN" altLang="en-US" dirty="0"/>
              <a:t>定量分析</a:t>
            </a:r>
          </a:p>
        </p:txBody>
      </p:sp>
      <p:sp>
        <p:nvSpPr>
          <p:cNvPr id="3" name="内容占位符 2"/>
          <p:cNvSpPr>
            <a:spLocks noGrp="1"/>
          </p:cNvSpPr>
          <p:nvPr>
            <p:ph idx="1"/>
          </p:nvPr>
        </p:nvSpPr>
        <p:spPr/>
        <p:txBody>
          <a:bodyPr/>
          <a:lstStyle/>
          <a:p>
            <a:r>
              <a:rPr lang="zh-CN" altLang="en-US" dirty="0"/>
              <a:t>基本概念</a:t>
            </a:r>
            <a:endParaRPr lang="en-US" altLang="zh-CN" dirty="0"/>
          </a:p>
          <a:p>
            <a:pPr lvl="1"/>
            <a:r>
              <a:rPr lang="zh-CN" altLang="zh-CN" dirty="0"/>
              <a:t>暴露因子（</a:t>
            </a:r>
            <a:r>
              <a:rPr lang="en-US" altLang="zh-CN" dirty="0"/>
              <a:t>Exposure Factor, EF</a:t>
            </a:r>
            <a:r>
              <a:rPr lang="zh-CN" altLang="zh-CN" dirty="0"/>
              <a:t>）</a:t>
            </a:r>
            <a:r>
              <a:rPr lang="en-US" altLang="zh-CN" dirty="0"/>
              <a:t>:</a:t>
            </a:r>
            <a:r>
              <a:rPr lang="zh-CN" altLang="zh-CN" dirty="0"/>
              <a:t>特定威胁对特定资产靠损失的百分比，或者说损失的程度。</a:t>
            </a:r>
          </a:p>
          <a:p>
            <a:pPr lvl="1"/>
            <a:r>
              <a:rPr lang="zh-CN" altLang="zh-CN" dirty="0"/>
              <a:t>单一</a:t>
            </a:r>
            <a:r>
              <a:rPr lang="zh-CN" altLang="en-US" dirty="0"/>
              <a:t>预期损失</a:t>
            </a:r>
            <a:r>
              <a:rPr lang="zh-CN" altLang="zh-CN" dirty="0"/>
              <a:t>（</a:t>
            </a:r>
            <a:r>
              <a:rPr lang="en-US" altLang="zh-CN" dirty="0"/>
              <a:t>single Loss Expectancy, SLE</a:t>
            </a:r>
            <a:r>
              <a:rPr lang="zh-CN" altLang="zh-CN" dirty="0"/>
              <a:t>）</a:t>
            </a:r>
            <a:r>
              <a:rPr lang="en-US" altLang="zh-CN" dirty="0"/>
              <a:t>:</a:t>
            </a:r>
            <a:r>
              <a:rPr lang="zh-CN" altLang="zh-CN" dirty="0"/>
              <a:t>也称作</a:t>
            </a:r>
            <a:r>
              <a:rPr lang="en-US" altLang="zh-CN" dirty="0"/>
              <a:t>SOC</a:t>
            </a:r>
            <a:r>
              <a:rPr lang="zh-CN" altLang="zh-CN" dirty="0"/>
              <a:t>（</a:t>
            </a:r>
            <a:r>
              <a:rPr lang="en-US" altLang="zh-CN" dirty="0"/>
              <a:t>Single Occurrence Costs</a:t>
            </a:r>
            <a:r>
              <a:rPr lang="zh-CN" altLang="zh-CN" dirty="0"/>
              <a:t>）</a:t>
            </a:r>
            <a:r>
              <a:rPr lang="en-US" altLang="zh-CN" dirty="0"/>
              <a:t>,</a:t>
            </a:r>
            <a:r>
              <a:rPr lang="zh-CN" altLang="zh-CN" dirty="0"/>
              <a:t>即特定威胁可能造成的潜在损失总量</a:t>
            </a:r>
          </a:p>
          <a:p>
            <a:pPr lvl="1"/>
            <a:r>
              <a:rPr lang="zh-CN" altLang="zh-CN" dirty="0"/>
              <a:t>年度</a:t>
            </a:r>
            <a:r>
              <a:rPr lang="zh-CN" altLang="en-US" dirty="0"/>
              <a:t>预期损失</a:t>
            </a:r>
            <a:r>
              <a:rPr lang="zh-CN" altLang="zh-CN" dirty="0"/>
              <a:t>（</a:t>
            </a:r>
            <a:r>
              <a:rPr lang="en-US" altLang="zh-CN" dirty="0"/>
              <a:t>Annualized Loss Expectancy,  ALE</a:t>
            </a:r>
            <a:r>
              <a:rPr lang="zh-CN" altLang="zh-CN" dirty="0"/>
              <a:t>）：或者称作</a:t>
            </a:r>
            <a:r>
              <a:rPr lang="en-US" altLang="zh-CN" dirty="0"/>
              <a:t>EAC</a:t>
            </a:r>
            <a:r>
              <a:rPr lang="zh-CN" altLang="zh-CN" dirty="0"/>
              <a:t>（</a:t>
            </a:r>
            <a:r>
              <a:rPr lang="en-US" altLang="zh-CN" dirty="0"/>
              <a:t>Estimated Annual Cost</a:t>
            </a:r>
            <a:r>
              <a:rPr lang="zh-CN" altLang="zh-CN" dirty="0"/>
              <a:t>），表示特定资产在一年内遭受损失的预期值</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32</a:t>
            </a:fld>
            <a:endParaRPr lang="en-US" altLang="zh-CN"/>
          </a:p>
        </p:txBody>
      </p:sp>
    </p:spTree>
    <p:extLst>
      <p:ext uri="{BB962C8B-B14F-4D97-AF65-F5344CB8AC3E}">
        <p14:creationId xmlns:p14="http://schemas.microsoft.com/office/powerpoint/2010/main" val="278324530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5965A-86EB-479D-BCF5-32D4BC1B90F0}"/>
              </a:ext>
            </a:extLst>
          </p:cNvPr>
          <p:cNvSpPr>
            <a:spLocks noGrp="1"/>
          </p:cNvSpPr>
          <p:nvPr>
            <p:ph type="title"/>
          </p:nvPr>
        </p:nvSpPr>
        <p:spPr/>
        <p:txBody>
          <a:bodyPr/>
          <a:lstStyle/>
          <a:p>
            <a:r>
              <a:rPr lang="zh-CN" altLang="en-US" dirty="0"/>
              <a:t>风险评估常用方法</a:t>
            </a:r>
            <a:r>
              <a:rPr lang="en-US" altLang="zh-CN" dirty="0"/>
              <a:t>-</a:t>
            </a:r>
            <a:r>
              <a:rPr lang="zh-CN" altLang="en-US" dirty="0"/>
              <a:t>定量分析</a:t>
            </a:r>
          </a:p>
        </p:txBody>
      </p:sp>
      <p:sp>
        <p:nvSpPr>
          <p:cNvPr id="3" name="内容占位符 2">
            <a:extLst>
              <a:ext uri="{FF2B5EF4-FFF2-40B4-BE49-F238E27FC236}">
                <a16:creationId xmlns:a16="http://schemas.microsoft.com/office/drawing/2014/main" id="{118416C6-DC52-45D5-9E66-C331245E5A36}"/>
              </a:ext>
            </a:extLst>
          </p:cNvPr>
          <p:cNvSpPr>
            <a:spLocks noGrp="1"/>
          </p:cNvSpPr>
          <p:nvPr>
            <p:ph idx="1"/>
          </p:nvPr>
        </p:nvSpPr>
        <p:spPr/>
        <p:txBody>
          <a:bodyPr>
            <a:normAutofit/>
          </a:bodyPr>
          <a:lstStyle/>
          <a:p>
            <a:r>
              <a:rPr lang="zh-CN" altLang="zh-CN" sz="3000" dirty="0"/>
              <a:t>概念的关系</a:t>
            </a:r>
          </a:p>
          <a:p>
            <a:pPr lvl="1"/>
            <a:r>
              <a:rPr lang="zh-CN" altLang="zh-CN" dirty="0"/>
              <a:t>首先，识别资产并为资产赋值</a:t>
            </a:r>
          </a:p>
          <a:p>
            <a:pPr lvl="1"/>
            <a:r>
              <a:rPr lang="zh-CN" altLang="zh-CN" dirty="0"/>
              <a:t>通过威胁和弱点评估，评价特定威胁作用于特定资产所造成的影响，即</a:t>
            </a:r>
            <a:r>
              <a:rPr lang="en-US" altLang="zh-CN" dirty="0"/>
              <a:t>EF</a:t>
            </a:r>
            <a:r>
              <a:rPr lang="zh-CN" altLang="zh-CN" dirty="0"/>
              <a:t>（取值在</a:t>
            </a:r>
            <a:r>
              <a:rPr lang="en-US" altLang="zh-CN" dirty="0"/>
              <a:t>0%~100%</a:t>
            </a:r>
            <a:r>
              <a:rPr lang="zh-CN" altLang="zh-CN" dirty="0"/>
              <a:t>之间）</a:t>
            </a:r>
          </a:p>
          <a:p>
            <a:pPr lvl="1"/>
            <a:r>
              <a:rPr lang="zh-CN" altLang="zh-CN" dirty="0"/>
              <a:t>计算特定威胁发生的频率，即</a:t>
            </a:r>
            <a:r>
              <a:rPr lang="en-US" altLang="zh-CN" dirty="0"/>
              <a:t>ARO</a:t>
            </a:r>
            <a:endParaRPr lang="zh-CN" altLang="zh-CN" dirty="0"/>
          </a:p>
          <a:p>
            <a:pPr lvl="1"/>
            <a:r>
              <a:rPr lang="zh-CN" altLang="zh-CN" dirty="0"/>
              <a:t>计算资产的</a:t>
            </a:r>
            <a:r>
              <a:rPr lang="en-US" altLang="zh-CN" dirty="0"/>
              <a:t>SLE</a:t>
            </a:r>
            <a:r>
              <a:rPr lang="zh-CN" altLang="en-US" dirty="0"/>
              <a:t>；</a:t>
            </a:r>
            <a:endParaRPr lang="zh-CN" altLang="zh-CN" dirty="0"/>
          </a:p>
          <a:p>
            <a:pPr lvl="1"/>
            <a:r>
              <a:rPr lang="zh-CN" altLang="zh-CN" dirty="0"/>
              <a:t>计算资产的</a:t>
            </a:r>
            <a:r>
              <a:rPr lang="en-US" altLang="zh-CN" dirty="0"/>
              <a:t>ALE</a:t>
            </a:r>
            <a:r>
              <a:rPr lang="zh-CN" altLang="en-US" dirty="0"/>
              <a:t>；</a:t>
            </a:r>
            <a:endParaRPr lang="en-US" altLang="zh-CN" dirty="0"/>
          </a:p>
          <a:p>
            <a:r>
              <a:rPr lang="de-DE" altLang="zh-CN" dirty="0"/>
              <a:t>定量风险分析的一种方法就是计算年度损失预期值（</a:t>
            </a:r>
            <a:r>
              <a:rPr lang="en-US" altLang="zh-CN" dirty="0"/>
              <a:t>ALE</a:t>
            </a:r>
            <a:r>
              <a:rPr lang="de-DE" altLang="zh-CN" dirty="0"/>
              <a:t>）。计算公式如下：</a:t>
            </a:r>
            <a:endParaRPr lang="zh-CN" altLang="zh-CN" dirty="0"/>
          </a:p>
          <a:p>
            <a:pPr lvl="1"/>
            <a:r>
              <a:rPr lang="de-DE" altLang="zh-CN" sz="2000" b="1" dirty="0"/>
              <a:t>年度损失预期值（</a:t>
            </a:r>
            <a:r>
              <a:rPr lang="en-US" altLang="zh-CN" sz="2000" b="1" dirty="0"/>
              <a:t>ALE</a:t>
            </a:r>
            <a:r>
              <a:rPr lang="de-DE" altLang="zh-CN" sz="2000" b="1" dirty="0"/>
              <a:t>）</a:t>
            </a:r>
            <a:r>
              <a:rPr lang="en-US" altLang="zh-CN" sz="2000" b="1" dirty="0"/>
              <a:t> =  SLE  x </a:t>
            </a:r>
            <a:r>
              <a:rPr lang="de-DE" altLang="zh-CN" sz="2000" b="1" dirty="0"/>
              <a:t>年度发生率（</a:t>
            </a:r>
            <a:r>
              <a:rPr lang="en-US" altLang="zh-CN" sz="2000" b="1" dirty="0"/>
              <a:t>ARO</a:t>
            </a:r>
            <a:r>
              <a:rPr lang="de-DE" altLang="zh-CN" sz="2000" b="1" dirty="0"/>
              <a:t>）</a:t>
            </a:r>
            <a:endParaRPr lang="zh-CN" altLang="zh-CN" sz="2000" dirty="0"/>
          </a:p>
          <a:p>
            <a:pPr lvl="1"/>
            <a:r>
              <a:rPr lang="de-DE" altLang="zh-CN" sz="2000" b="1" dirty="0"/>
              <a:t>单次损失预期值（</a:t>
            </a:r>
            <a:r>
              <a:rPr lang="en-US" altLang="zh-CN" sz="2000" b="1" dirty="0"/>
              <a:t>SLE</a:t>
            </a:r>
            <a:r>
              <a:rPr lang="de-DE" altLang="zh-CN" sz="2000" b="1" dirty="0"/>
              <a:t>）</a:t>
            </a:r>
            <a:r>
              <a:rPr lang="en-US" altLang="zh-CN" sz="2000" b="1" dirty="0"/>
              <a:t> =  </a:t>
            </a:r>
            <a:r>
              <a:rPr lang="de-DE" altLang="zh-CN" sz="2000" b="1" dirty="0"/>
              <a:t>暴露因素（</a:t>
            </a:r>
            <a:r>
              <a:rPr lang="en-US" altLang="zh-CN" sz="2000" b="1" dirty="0"/>
              <a:t>EF</a:t>
            </a:r>
            <a:r>
              <a:rPr lang="de-DE" altLang="zh-CN" sz="2000" b="1" dirty="0"/>
              <a:t>）</a:t>
            </a:r>
            <a:r>
              <a:rPr lang="en-US" altLang="zh-CN" sz="2000" b="1" dirty="0"/>
              <a:t>x  </a:t>
            </a:r>
            <a:r>
              <a:rPr lang="de-DE" altLang="zh-CN" sz="2000" b="1" dirty="0"/>
              <a:t>资产价值</a:t>
            </a:r>
            <a:r>
              <a:rPr lang="zh-CN" altLang="en-US" sz="2000" b="1" dirty="0"/>
              <a:t>（</a:t>
            </a:r>
            <a:r>
              <a:rPr lang="en-US" altLang="zh-CN" sz="2000" b="1" dirty="0"/>
              <a:t>AV</a:t>
            </a:r>
            <a:r>
              <a:rPr lang="zh-CN" altLang="en-US" sz="2000" b="1" dirty="0"/>
              <a:t>）</a:t>
            </a:r>
            <a:endParaRPr lang="zh-CN" altLang="en-US" sz="2000" dirty="0"/>
          </a:p>
        </p:txBody>
      </p:sp>
      <p:sp>
        <p:nvSpPr>
          <p:cNvPr id="4" name="灯片编号占位符 3">
            <a:extLst>
              <a:ext uri="{FF2B5EF4-FFF2-40B4-BE49-F238E27FC236}">
                <a16:creationId xmlns:a16="http://schemas.microsoft.com/office/drawing/2014/main" id="{72AE3082-E883-434F-87C8-031CE676B9BD}"/>
              </a:ext>
            </a:extLst>
          </p:cNvPr>
          <p:cNvSpPr>
            <a:spLocks noGrp="1"/>
          </p:cNvSpPr>
          <p:nvPr>
            <p:ph type="sldNum" sz="quarter" idx="10"/>
          </p:nvPr>
        </p:nvSpPr>
        <p:spPr/>
        <p:txBody>
          <a:bodyPr/>
          <a:lstStyle/>
          <a:p>
            <a:pPr>
              <a:defRPr/>
            </a:pPr>
            <a:fld id="{F5E0E65E-9137-4309-8D78-B392A1917D52}" type="slidenum">
              <a:rPr lang="zh-CN" altLang="en-US" smtClean="0"/>
              <a:pPr>
                <a:defRPr/>
              </a:pPr>
              <a:t>33</a:t>
            </a:fld>
            <a:endParaRPr lang="en-US" altLang="zh-CN"/>
          </a:p>
        </p:txBody>
      </p:sp>
    </p:spTree>
    <p:extLst>
      <p:ext uri="{BB962C8B-B14F-4D97-AF65-F5344CB8AC3E}">
        <p14:creationId xmlns:p14="http://schemas.microsoft.com/office/powerpoint/2010/main" val="18845098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5965A-86EB-479D-BCF5-32D4BC1B90F0}"/>
              </a:ext>
            </a:extLst>
          </p:cNvPr>
          <p:cNvSpPr>
            <a:spLocks noGrp="1"/>
          </p:cNvSpPr>
          <p:nvPr>
            <p:ph type="title"/>
          </p:nvPr>
        </p:nvSpPr>
        <p:spPr/>
        <p:txBody>
          <a:bodyPr/>
          <a:lstStyle/>
          <a:p>
            <a:r>
              <a:rPr lang="zh-CN" altLang="en-US" dirty="0"/>
              <a:t>风险评估常用方法</a:t>
            </a:r>
            <a:r>
              <a:rPr lang="en-US" altLang="zh-CN" dirty="0"/>
              <a:t>-</a:t>
            </a:r>
            <a:r>
              <a:rPr lang="zh-CN" altLang="en-US" dirty="0"/>
              <a:t>定量分析</a:t>
            </a:r>
          </a:p>
        </p:txBody>
      </p:sp>
      <p:sp>
        <p:nvSpPr>
          <p:cNvPr id="3" name="内容占位符 2">
            <a:extLst>
              <a:ext uri="{FF2B5EF4-FFF2-40B4-BE49-F238E27FC236}">
                <a16:creationId xmlns:a16="http://schemas.microsoft.com/office/drawing/2014/main" id="{118416C6-DC52-45D5-9E66-C331245E5A36}"/>
              </a:ext>
            </a:extLst>
          </p:cNvPr>
          <p:cNvSpPr>
            <a:spLocks noGrp="1"/>
          </p:cNvSpPr>
          <p:nvPr>
            <p:ph idx="1"/>
          </p:nvPr>
        </p:nvSpPr>
        <p:spPr/>
        <p:txBody>
          <a:bodyPr>
            <a:normAutofit lnSpcReduction="10000"/>
          </a:bodyPr>
          <a:lstStyle/>
          <a:p>
            <a:pPr lvl="0"/>
            <a:r>
              <a:rPr lang="zh-CN" altLang="en-US" dirty="0"/>
              <a:t>定量评估计算案例</a:t>
            </a:r>
            <a:endParaRPr lang="en-US" altLang="zh-CN" dirty="0"/>
          </a:p>
          <a:p>
            <a:pPr lvl="1"/>
            <a:r>
              <a:rPr lang="de-DE" altLang="zh-CN" dirty="0"/>
              <a:t>计算由于人员疏忽或设备老化对一个计算机机房所造成火灾的风险。</a:t>
            </a:r>
          </a:p>
          <a:p>
            <a:pPr lvl="1"/>
            <a:r>
              <a:rPr lang="zh-CN" altLang="en-US" dirty="0"/>
              <a:t>假设：</a:t>
            </a:r>
            <a:endParaRPr lang="en-US" altLang="zh-CN" dirty="0"/>
          </a:p>
          <a:p>
            <a:pPr lvl="2"/>
            <a:r>
              <a:rPr lang="zh-CN" altLang="en-US" dirty="0"/>
              <a:t>组织在</a:t>
            </a:r>
            <a:r>
              <a:rPr lang="en-US" altLang="zh-CN" dirty="0"/>
              <a:t>3</a:t>
            </a:r>
            <a:r>
              <a:rPr lang="zh-CN" altLang="en-US" dirty="0"/>
              <a:t>年前计算机机房资产价值</a:t>
            </a:r>
            <a:r>
              <a:rPr lang="en-US" altLang="zh-CN" dirty="0"/>
              <a:t>100</a:t>
            </a:r>
            <a:r>
              <a:rPr lang="zh-CN" altLang="en-US" dirty="0"/>
              <a:t>万，当年曾经发生过一次火灾导致损失</a:t>
            </a:r>
            <a:r>
              <a:rPr lang="en-US" altLang="zh-CN" dirty="0"/>
              <a:t>10</a:t>
            </a:r>
            <a:r>
              <a:rPr lang="zh-CN" altLang="en-US" dirty="0"/>
              <a:t>万；</a:t>
            </a:r>
            <a:endParaRPr lang="en-US" altLang="zh-CN" dirty="0"/>
          </a:p>
          <a:p>
            <a:pPr lvl="2"/>
            <a:r>
              <a:rPr lang="zh-CN" altLang="en-US" dirty="0"/>
              <a:t>组织目前计算机机房资产价值为</a:t>
            </a:r>
            <a:r>
              <a:rPr lang="en-US" altLang="zh-CN" dirty="0"/>
              <a:t>1000</a:t>
            </a:r>
            <a:r>
              <a:rPr lang="zh-CN" altLang="en-US" dirty="0"/>
              <a:t>万；</a:t>
            </a:r>
            <a:endParaRPr lang="en-US" altLang="zh-CN" dirty="0"/>
          </a:p>
          <a:p>
            <a:pPr lvl="2"/>
            <a:r>
              <a:rPr lang="zh-CN" altLang="en-US" dirty="0"/>
              <a:t>经过和当地消防部门沟通以及组织历史安全事件记录发现，组织所在地及周边在</a:t>
            </a:r>
            <a:r>
              <a:rPr lang="en-US" altLang="zh-CN" dirty="0"/>
              <a:t>5</a:t>
            </a:r>
            <a:r>
              <a:rPr lang="zh-CN" altLang="en-US" dirty="0"/>
              <a:t>年来发生过</a:t>
            </a:r>
            <a:r>
              <a:rPr lang="en-US" altLang="zh-CN" dirty="0"/>
              <a:t>3</a:t>
            </a:r>
            <a:r>
              <a:rPr lang="zh-CN" altLang="en-US" dirty="0"/>
              <a:t>次火灾；</a:t>
            </a:r>
            <a:endParaRPr lang="en-US" altLang="zh-CN" dirty="0"/>
          </a:p>
          <a:p>
            <a:pPr lvl="2"/>
            <a:r>
              <a:rPr lang="zh-CN" altLang="en-US" dirty="0"/>
              <a:t>该组织额定的财务投资收益比是</a:t>
            </a:r>
            <a:r>
              <a:rPr lang="en-US" altLang="zh-CN" dirty="0"/>
              <a:t>30%</a:t>
            </a:r>
          </a:p>
          <a:p>
            <a:pPr lvl="1"/>
            <a:r>
              <a:rPr lang="zh-CN" altLang="en-US" dirty="0"/>
              <a:t>由上述条件可计算风险组织的年度预期损失及</a:t>
            </a:r>
            <a:r>
              <a:rPr lang="en-US" altLang="zh-CN" dirty="0"/>
              <a:t>ROSI</a:t>
            </a:r>
            <a:r>
              <a:rPr lang="zh-CN" altLang="en-US" dirty="0"/>
              <a:t>，为组织提供一个良好的风险管理财务清单</a:t>
            </a:r>
          </a:p>
        </p:txBody>
      </p:sp>
      <p:sp>
        <p:nvSpPr>
          <p:cNvPr id="4" name="灯片编号占位符 3">
            <a:extLst>
              <a:ext uri="{FF2B5EF4-FFF2-40B4-BE49-F238E27FC236}">
                <a16:creationId xmlns:a16="http://schemas.microsoft.com/office/drawing/2014/main" id="{72AE3082-E883-434F-87C8-031CE676B9BD}"/>
              </a:ext>
            </a:extLst>
          </p:cNvPr>
          <p:cNvSpPr>
            <a:spLocks noGrp="1"/>
          </p:cNvSpPr>
          <p:nvPr>
            <p:ph type="sldNum" sz="quarter" idx="10"/>
          </p:nvPr>
        </p:nvSpPr>
        <p:spPr/>
        <p:txBody>
          <a:bodyPr/>
          <a:lstStyle/>
          <a:p>
            <a:pPr>
              <a:defRPr/>
            </a:pPr>
            <a:fld id="{F5E0E65E-9137-4309-8D78-B392A1917D52}" type="slidenum">
              <a:rPr lang="zh-CN" altLang="en-US" smtClean="0"/>
              <a:pPr>
                <a:defRPr/>
              </a:pPr>
              <a:t>34</a:t>
            </a:fld>
            <a:endParaRPr lang="en-US" altLang="zh-CN"/>
          </a:p>
        </p:txBody>
      </p:sp>
    </p:spTree>
    <p:extLst>
      <p:ext uri="{BB962C8B-B14F-4D97-AF65-F5344CB8AC3E}">
        <p14:creationId xmlns:p14="http://schemas.microsoft.com/office/powerpoint/2010/main" val="204060254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4FA82-2748-4F0F-B567-9DB54F6181FD}"/>
              </a:ext>
            </a:extLst>
          </p:cNvPr>
          <p:cNvSpPr>
            <a:spLocks noGrp="1"/>
          </p:cNvSpPr>
          <p:nvPr>
            <p:ph type="title"/>
          </p:nvPr>
        </p:nvSpPr>
        <p:spPr/>
        <p:txBody>
          <a:bodyPr/>
          <a:lstStyle/>
          <a:p>
            <a:r>
              <a:rPr lang="zh-CN" altLang="en-US" dirty="0"/>
              <a:t>风险评估常用方法</a:t>
            </a:r>
            <a:r>
              <a:rPr lang="en-US" altLang="zh-CN" dirty="0"/>
              <a:t>-</a:t>
            </a:r>
            <a:r>
              <a:rPr lang="zh-CN" altLang="en-US" dirty="0"/>
              <a:t>定量分析</a:t>
            </a:r>
          </a:p>
        </p:txBody>
      </p:sp>
      <p:sp>
        <p:nvSpPr>
          <p:cNvPr id="3" name="内容占位符 2">
            <a:extLst>
              <a:ext uri="{FF2B5EF4-FFF2-40B4-BE49-F238E27FC236}">
                <a16:creationId xmlns:a16="http://schemas.microsoft.com/office/drawing/2014/main" id="{E30F8611-0A28-44C3-8399-F18942D264F6}"/>
              </a:ext>
            </a:extLst>
          </p:cNvPr>
          <p:cNvSpPr>
            <a:spLocks noGrp="1"/>
          </p:cNvSpPr>
          <p:nvPr>
            <p:ph idx="1"/>
          </p:nvPr>
        </p:nvSpPr>
        <p:spPr/>
        <p:txBody>
          <a:bodyPr>
            <a:normAutofit fontScale="62500" lnSpcReduction="20000"/>
          </a:bodyPr>
          <a:lstStyle/>
          <a:p>
            <a:r>
              <a:rPr lang="zh-CN" altLang="en-US" dirty="0"/>
              <a:t>根据历史数据获得</a:t>
            </a:r>
            <a:r>
              <a:rPr lang="en-US" altLang="zh-CN" dirty="0"/>
              <a:t>EF</a:t>
            </a:r>
            <a:r>
              <a:rPr lang="zh-CN" altLang="en-US" dirty="0"/>
              <a:t>：</a:t>
            </a:r>
            <a:endParaRPr lang="en-US" altLang="zh-CN" dirty="0"/>
          </a:p>
          <a:p>
            <a:pPr lvl="1"/>
            <a:r>
              <a:rPr lang="en-US" altLang="zh-CN" dirty="0"/>
              <a:t>10</a:t>
            </a:r>
            <a:r>
              <a:rPr lang="zh-CN" altLang="en-US" dirty="0"/>
              <a:t>万</a:t>
            </a:r>
            <a:r>
              <a:rPr lang="en-US" altLang="zh-CN" dirty="0"/>
              <a:t>÷100</a:t>
            </a:r>
            <a:r>
              <a:rPr lang="zh-CN" altLang="en-US" dirty="0"/>
              <a:t>万</a:t>
            </a:r>
            <a:r>
              <a:rPr lang="en-US" altLang="zh-CN" dirty="0"/>
              <a:t>×100%=10%</a:t>
            </a:r>
          </a:p>
          <a:p>
            <a:r>
              <a:rPr lang="zh-CN" altLang="en-US" dirty="0"/>
              <a:t>根据</a:t>
            </a:r>
            <a:r>
              <a:rPr lang="en-US" altLang="zh-CN" dirty="0"/>
              <a:t>EF</a:t>
            </a:r>
            <a:r>
              <a:rPr lang="zh-CN" altLang="en-US" dirty="0"/>
              <a:t>计算目前组织的</a:t>
            </a:r>
            <a:r>
              <a:rPr lang="en-US" altLang="zh-CN" dirty="0"/>
              <a:t>SLE</a:t>
            </a:r>
          </a:p>
          <a:p>
            <a:pPr lvl="1"/>
            <a:r>
              <a:rPr lang="en-US" altLang="zh-CN" dirty="0"/>
              <a:t>1000</a:t>
            </a:r>
            <a:r>
              <a:rPr lang="zh-CN" altLang="en-US" dirty="0"/>
              <a:t>万</a:t>
            </a:r>
            <a:r>
              <a:rPr lang="en-US" altLang="zh-CN" dirty="0"/>
              <a:t>×10%=100</a:t>
            </a:r>
            <a:r>
              <a:rPr lang="zh-CN" altLang="en-US" dirty="0"/>
              <a:t>万</a:t>
            </a:r>
            <a:endParaRPr lang="en-US" altLang="zh-CN" dirty="0"/>
          </a:p>
          <a:p>
            <a:r>
              <a:rPr lang="zh-CN" altLang="en-US" dirty="0"/>
              <a:t>根据历史数据中</a:t>
            </a:r>
            <a:r>
              <a:rPr lang="en-US" altLang="zh-CN" dirty="0"/>
              <a:t>ARO</a:t>
            </a:r>
            <a:r>
              <a:rPr lang="zh-CN" altLang="en-US" dirty="0"/>
              <a:t>计算</a:t>
            </a:r>
            <a:r>
              <a:rPr lang="en-US" altLang="zh-CN" dirty="0"/>
              <a:t>ALE</a:t>
            </a:r>
          </a:p>
          <a:p>
            <a:pPr lvl="1"/>
            <a:r>
              <a:rPr lang="en-US" altLang="zh-CN" dirty="0"/>
              <a:t>100</a:t>
            </a:r>
            <a:r>
              <a:rPr lang="zh-CN" altLang="en-US" dirty="0"/>
              <a:t>万</a:t>
            </a:r>
            <a:r>
              <a:rPr lang="en-US" altLang="zh-CN" dirty="0"/>
              <a:t>×</a:t>
            </a:r>
            <a:r>
              <a:rPr lang="zh-CN" altLang="en-US" dirty="0"/>
              <a:t>（</a:t>
            </a:r>
            <a:r>
              <a:rPr lang="en-US" altLang="zh-CN" dirty="0"/>
              <a:t>3÷5</a:t>
            </a:r>
            <a:r>
              <a:rPr lang="zh-CN" altLang="en-US" dirty="0"/>
              <a:t>）</a:t>
            </a:r>
            <a:r>
              <a:rPr lang="en-US" altLang="zh-CN" dirty="0"/>
              <a:t>=60</a:t>
            </a:r>
            <a:r>
              <a:rPr lang="zh-CN" altLang="en-US" dirty="0"/>
              <a:t>万</a:t>
            </a:r>
            <a:endParaRPr lang="en-US" altLang="zh-CN" dirty="0"/>
          </a:p>
          <a:p>
            <a:r>
              <a:rPr lang="zh-CN" altLang="en-US" dirty="0"/>
              <a:t>此时获得年度预期损失值，组织需根据该损失衡量风险可接受度，如果风险不可接受则需进一步计算风险的处置成本及安全收益；</a:t>
            </a:r>
            <a:endParaRPr lang="en-US" altLang="zh-CN" dirty="0"/>
          </a:p>
          <a:p>
            <a:pPr lvl="1">
              <a:spcBef>
                <a:spcPts val="1200"/>
              </a:spcBef>
              <a:defRPr/>
            </a:pPr>
            <a:r>
              <a:rPr lang="en-US" altLang="zh-CN" sz="2800" dirty="0"/>
              <a:t>ROSI = (</a:t>
            </a:r>
            <a:r>
              <a:rPr lang="zh-CN" altLang="en-US" sz="2800" dirty="0"/>
              <a:t>实施控制前的</a:t>
            </a:r>
            <a:r>
              <a:rPr lang="en-US" altLang="zh-CN" sz="2800" dirty="0"/>
              <a:t>ALE</a:t>
            </a:r>
            <a:r>
              <a:rPr lang="zh-CN" altLang="en-US" sz="2800" dirty="0"/>
              <a:t>）</a:t>
            </a:r>
            <a:r>
              <a:rPr lang="en-US" altLang="zh-CN" sz="2800" dirty="0"/>
              <a:t>–</a:t>
            </a:r>
            <a:r>
              <a:rPr lang="zh-CN" altLang="en-US" sz="2800" dirty="0"/>
              <a:t>（实施控制后的</a:t>
            </a:r>
            <a:r>
              <a:rPr lang="en-US" altLang="zh-CN" sz="2800" dirty="0"/>
              <a:t>ALE</a:t>
            </a:r>
            <a:r>
              <a:rPr lang="zh-CN" altLang="en-US" sz="2800" dirty="0"/>
              <a:t>）</a:t>
            </a:r>
            <a:r>
              <a:rPr lang="en-US" altLang="zh-CN" sz="2800" dirty="0"/>
              <a:t>–</a:t>
            </a:r>
            <a:r>
              <a:rPr lang="zh-CN" altLang="en-US" sz="2800" dirty="0"/>
              <a:t>（年控制成本）</a:t>
            </a:r>
            <a:endParaRPr lang="en-US" altLang="zh-CN" sz="2800" dirty="0"/>
          </a:p>
          <a:p>
            <a:pPr>
              <a:spcBef>
                <a:spcPts val="1200"/>
              </a:spcBef>
              <a:defRPr/>
            </a:pPr>
            <a:r>
              <a:rPr lang="zh-CN" altLang="en-US" sz="3000" dirty="0"/>
              <a:t>组织定义安全目标，假如组织希望火灾发生后对组织的损失降低</a:t>
            </a:r>
            <a:r>
              <a:rPr lang="en-US" altLang="zh-CN" sz="3000" dirty="0"/>
              <a:t>70%</a:t>
            </a:r>
            <a:r>
              <a:rPr lang="zh-CN" altLang="en-US" sz="3000" dirty="0"/>
              <a:t>，则，实施控制后的</a:t>
            </a:r>
            <a:r>
              <a:rPr lang="en-US" altLang="zh-CN" sz="3000" dirty="0"/>
              <a:t>ALE</a:t>
            </a:r>
            <a:r>
              <a:rPr lang="zh-CN" altLang="en-US" sz="3000" dirty="0"/>
              <a:t>应为：</a:t>
            </a:r>
            <a:endParaRPr lang="en-US" altLang="zh-CN" sz="3000" dirty="0"/>
          </a:p>
          <a:p>
            <a:pPr lvl="1">
              <a:spcBef>
                <a:spcPts val="1200"/>
              </a:spcBef>
              <a:defRPr/>
            </a:pPr>
            <a:r>
              <a:rPr lang="en-US" altLang="zh-CN" sz="2800" dirty="0"/>
              <a:t>60</a:t>
            </a:r>
            <a:r>
              <a:rPr lang="zh-CN" altLang="en-US" sz="2800" dirty="0"/>
              <a:t>万</a:t>
            </a:r>
            <a:r>
              <a:rPr lang="en-US" altLang="zh-CN" sz="2800" dirty="0"/>
              <a:t>×</a:t>
            </a:r>
            <a:r>
              <a:rPr lang="zh-CN" altLang="en-US" sz="2800" dirty="0"/>
              <a:t>（</a:t>
            </a:r>
            <a:r>
              <a:rPr lang="en-US" altLang="zh-CN" sz="2800" dirty="0"/>
              <a:t>1-70%</a:t>
            </a:r>
            <a:r>
              <a:rPr lang="zh-CN" altLang="en-US" sz="2800" dirty="0"/>
              <a:t>）</a:t>
            </a:r>
            <a:r>
              <a:rPr lang="en-US" altLang="zh-CN" sz="2800" dirty="0"/>
              <a:t>=18</a:t>
            </a:r>
            <a:r>
              <a:rPr lang="zh-CN" altLang="en-US" sz="2800" dirty="0"/>
              <a:t>万</a:t>
            </a:r>
            <a:endParaRPr lang="en-US" altLang="zh-CN" sz="2800" dirty="0"/>
          </a:p>
          <a:p>
            <a:pPr lvl="1">
              <a:spcBef>
                <a:spcPts val="1200"/>
              </a:spcBef>
              <a:defRPr/>
            </a:pPr>
            <a:r>
              <a:rPr lang="zh-CN" altLang="en-US" sz="2800" dirty="0"/>
              <a:t>年控制成本</a:t>
            </a:r>
            <a:r>
              <a:rPr lang="en-US" altLang="zh-CN" sz="2800" dirty="0"/>
              <a:t>=</a:t>
            </a:r>
            <a:r>
              <a:rPr lang="zh-CN" altLang="en-US" sz="2800" dirty="0"/>
              <a:t>（</a:t>
            </a:r>
            <a:r>
              <a:rPr lang="en-US" altLang="zh-CN" sz="2800" dirty="0"/>
              <a:t>60-18</a:t>
            </a:r>
            <a:r>
              <a:rPr lang="zh-CN" altLang="en-US" sz="2800" dirty="0"/>
              <a:t>）</a:t>
            </a:r>
            <a:r>
              <a:rPr lang="en-US" altLang="zh-CN" sz="2800" dirty="0"/>
              <a:t>×30%=12.6</a:t>
            </a:r>
            <a:r>
              <a:rPr lang="zh-CN" altLang="en-US" sz="2800" dirty="0"/>
              <a:t>万</a:t>
            </a:r>
            <a:endParaRPr lang="en-US" altLang="zh-CN" sz="2800" dirty="0"/>
          </a:p>
          <a:p>
            <a:pPr lvl="1">
              <a:spcBef>
                <a:spcPts val="1200"/>
              </a:spcBef>
              <a:defRPr/>
            </a:pPr>
            <a:r>
              <a:rPr lang="zh-CN" altLang="en-US" sz="2800" dirty="0"/>
              <a:t>则：</a:t>
            </a:r>
            <a:r>
              <a:rPr lang="en-US" altLang="zh-CN" sz="2800" dirty="0"/>
              <a:t>ROSI=60-18-12.8=29.4</a:t>
            </a:r>
            <a:r>
              <a:rPr lang="zh-CN" altLang="en-US" sz="2800" dirty="0"/>
              <a:t>万</a:t>
            </a:r>
            <a:endParaRPr lang="en-US" altLang="zh-CN" sz="2800" dirty="0"/>
          </a:p>
          <a:p>
            <a:pPr>
              <a:spcBef>
                <a:spcPts val="1200"/>
              </a:spcBef>
              <a:defRPr/>
            </a:pPr>
            <a:r>
              <a:rPr lang="zh-CN" altLang="en-US" sz="3000" dirty="0"/>
              <a:t>至此，组织通过年投入</a:t>
            </a:r>
            <a:r>
              <a:rPr lang="en-US" altLang="zh-CN" sz="3000" dirty="0"/>
              <a:t>12.6</a:t>
            </a:r>
            <a:r>
              <a:rPr lang="zh-CN" altLang="en-US" sz="3000" dirty="0"/>
              <a:t>万获得每年</a:t>
            </a:r>
            <a:r>
              <a:rPr lang="en-US" altLang="zh-CN" sz="3000" dirty="0"/>
              <a:t>29.4</a:t>
            </a:r>
            <a:r>
              <a:rPr lang="zh-CN" altLang="en-US" sz="3000" dirty="0"/>
              <a:t>万的安全</a:t>
            </a:r>
            <a:r>
              <a:rPr lang="zh-CN" altLang="en-US" sz="3000"/>
              <a:t>投资收益</a:t>
            </a:r>
            <a:endParaRPr lang="zh-CN" altLang="en-US" sz="2800" dirty="0"/>
          </a:p>
          <a:p>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44032411-258F-4374-BD2B-663BFAAABF79}"/>
              </a:ext>
            </a:extLst>
          </p:cNvPr>
          <p:cNvSpPr>
            <a:spLocks noGrp="1"/>
          </p:cNvSpPr>
          <p:nvPr>
            <p:ph type="sldNum" sz="quarter" idx="10"/>
          </p:nvPr>
        </p:nvSpPr>
        <p:spPr/>
        <p:txBody>
          <a:bodyPr/>
          <a:lstStyle/>
          <a:p>
            <a:pPr>
              <a:defRPr/>
            </a:pPr>
            <a:fld id="{F5E0E65E-9137-4309-8D78-B392A1917D52}" type="slidenum">
              <a:rPr lang="zh-CN" altLang="en-US" smtClean="0"/>
              <a:pPr>
                <a:defRPr/>
              </a:pPr>
              <a:t>35</a:t>
            </a:fld>
            <a:endParaRPr lang="en-US" altLang="zh-CN"/>
          </a:p>
        </p:txBody>
      </p:sp>
    </p:spTree>
    <p:extLst>
      <p:ext uri="{BB962C8B-B14F-4D97-AF65-F5344CB8AC3E}">
        <p14:creationId xmlns:p14="http://schemas.microsoft.com/office/powerpoint/2010/main" val="331856853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6523C-0685-4E78-8F7D-9005D2EE0322}"/>
              </a:ext>
            </a:extLst>
          </p:cNvPr>
          <p:cNvSpPr>
            <a:spLocks noGrp="1"/>
          </p:cNvSpPr>
          <p:nvPr>
            <p:ph type="title"/>
          </p:nvPr>
        </p:nvSpPr>
        <p:spPr/>
        <p:txBody>
          <a:bodyPr/>
          <a:lstStyle/>
          <a:p>
            <a:pPr lvl="0"/>
            <a:r>
              <a:rPr lang="zh-CN" altLang="zh-CN" dirty="0"/>
              <a:t>风险评估常用方法</a:t>
            </a:r>
            <a:r>
              <a:rPr lang="en-US" altLang="zh-CN" dirty="0"/>
              <a:t>-</a:t>
            </a:r>
            <a:r>
              <a:rPr lang="zh-CN" altLang="zh-CN" dirty="0"/>
              <a:t>定性分析</a:t>
            </a:r>
            <a:endParaRPr lang="zh-CN" altLang="en-US" dirty="0"/>
          </a:p>
        </p:txBody>
      </p:sp>
      <p:sp>
        <p:nvSpPr>
          <p:cNvPr id="3" name="内容占位符 2">
            <a:extLst>
              <a:ext uri="{FF2B5EF4-FFF2-40B4-BE49-F238E27FC236}">
                <a16:creationId xmlns:a16="http://schemas.microsoft.com/office/drawing/2014/main" id="{C45719EB-B082-435E-A640-A9EC12634254}"/>
              </a:ext>
            </a:extLst>
          </p:cNvPr>
          <p:cNvSpPr>
            <a:spLocks noGrp="1"/>
          </p:cNvSpPr>
          <p:nvPr>
            <p:ph idx="1"/>
          </p:nvPr>
        </p:nvSpPr>
        <p:spPr/>
        <p:txBody>
          <a:bodyPr>
            <a:normAutofit/>
          </a:bodyPr>
          <a:lstStyle/>
          <a:p>
            <a:r>
              <a:rPr lang="zh-CN" altLang="zh-CN" dirty="0"/>
              <a:t>目前采用最为广泛的一种方法</a:t>
            </a:r>
            <a:endParaRPr lang="en-US" altLang="zh-CN" dirty="0"/>
          </a:p>
          <a:p>
            <a:r>
              <a:rPr lang="zh-CN" altLang="zh-CN" dirty="0"/>
              <a:t>带有很强的主观性，往往凭借分析者的经验和直觉，或者业界的标准和惯例，为风险管理诸要素的大小或高低程度定性分级</a:t>
            </a:r>
            <a:endParaRPr lang="zh-CN" altLang="en-US" dirty="0"/>
          </a:p>
        </p:txBody>
      </p:sp>
      <p:sp>
        <p:nvSpPr>
          <p:cNvPr id="4" name="灯片编号占位符 3">
            <a:extLst>
              <a:ext uri="{FF2B5EF4-FFF2-40B4-BE49-F238E27FC236}">
                <a16:creationId xmlns:a16="http://schemas.microsoft.com/office/drawing/2014/main" id="{EC328771-A236-4EA2-8DE4-4E898D44C71F}"/>
              </a:ext>
            </a:extLst>
          </p:cNvPr>
          <p:cNvSpPr>
            <a:spLocks noGrp="1"/>
          </p:cNvSpPr>
          <p:nvPr>
            <p:ph type="sldNum" sz="quarter" idx="10"/>
          </p:nvPr>
        </p:nvSpPr>
        <p:spPr/>
        <p:txBody>
          <a:bodyPr/>
          <a:lstStyle/>
          <a:p>
            <a:pPr>
              <a:defRPr/>
            </a:pPr>
            <a:fld id="{F5E0E65E-9137-4309-8D78-B392A1917D52}" type="slidenum">
              <a:rPr lang="zh-CN" altLang="en-US" smtClean="0"/>
              <a:pPr>
                <a:defRPr/>
              </a:pPr>
              <a:t>36</a:t>
            </a:fld>
            <a:endParaRPr lang="en-US" altLang="zh-CN"/>
          </a:p>
        </p:txBody>
      </p:sp>
      <p:graphicFrame>
        <p:nvGraphicFramePr>
          <p:cNvPr id="6" name="Group 3"/>
          <p:cNvGraphicFramePr>
            <a:graphicFrameLocks noGrp="1"/>
          </p:cNvGraphicFramePr>
          <p:nvPr>
            <p:extLst>
              <p:ext uri="{D42A27DB-BD31-4B8C-83A1-F6EECF244321}">
                <p14:modId xmlns:p14="http://schemas.microsoft.com/office/powerpoint/2010/main" val="1432168496"/>
              </p:ext>
            </p:extLst>
          </p:nvPr>
        </p:nvGraphicFramePr>
        <p:xfrm>
          <a:off x="1314450" y="3356992"/>
          <a:ext cx="6629400" cy="2965704"/>
        </p:xfrm>
        <a:graphic>
          <a:graphicData uri="http://schemas.openxmlformats.org/drawingml/2006/table">
            <a:tbl>
              <a:tblPr/>
              <a:tblGrid>
                <a:gridCol w="1524000">
                  <a:extLst>
                    <a:ext uri="{9D8B030D-6E8A-4147-A177-3AD203B41FA5}">
                      <a16:colId xmlns:a16="http://schemas.microsoft.com/office/drawing/2014/main" val="20000"/>
                    </a:ext>
                  </a:extLst>
                </a:gridCol>
                <a:gridCol w="1196975">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gridCol w="976313">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1046162">
                  <a:extLst>
                    <a:ext uri="{9D8B030D-6E8A-4147-A177-3AD203B41FA5}">
                      <a16:colId xmlns:a16="http://schemas.microsoft.com/office/drawing/2014/main" val="20005"/>
                    </a:ext>
                  </a:extLst>
                </a:gridCol>
              </a:tblGrid>
              <a:tr h="381000">
                <a:tc rowSpan="2">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rPr>
                        <a:t> </a:t>
                      </a:r>
                    </a:p>
                    <a:p>
                      <a:pPr marL="0" marR="0" lvl="0" indent="0" algn="l"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zh-CN" altLang="en-US" sz="1800" b="1" i="0" u="none" strike="noStrike" cap="none" normalizeH="0" baseline="0">
                          <a:ln>
                            <a:noFill/>
                          </a:ln>
                          <a:solidFill>
                            <a:schemeClr val="tx1"/>
                          </a:solidFill>
                          <a:effectLst/>
                          <a:latin typeface="Arial" pitchFamily="34" charset="0"/>
                          <a:ea typeface="黑体" pitchFamily="49" charset="-122"/>
                        </a:rPr>
                        <a:t>可能性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rPr>
                        <a:t>                        </a:t>
                      </a:r>
                      <a:r>
                        <a:rPr kumimoji="0" lang="zh-CN" altLang="en-US" sz="1800" b="1" i="0" u="none" strike="noStrike" cap="none" normalizeH="0" baseline="0">
                          <a:ln>
                            <a:noFill/>
                          </a:ln>
                          <a:solidFill>
                            <a:schemeClr val="tx1"/>
                          </a:solidFill>
                          <a:effectLst/>
                          <a:latin typeface="Arial" pitchFamily="34" charset="0"/>
                          <a:ea typeface="黑体" pitchFamily="49" charset="-122"/>
                        </a:rPr>
                        <a:t>影响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953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zh-CN" altLang="en-US" sz="1800" b="1" i="0" u="none" strike="noStrike" cap="none" normalizeH="0" baseline="0" dirty="0">
                          <a:ln>
                            <a:noFill/>
                          </a:ln>
                          <a:solidFill>
                            <a:schemeClr val="tx1"/>
                          </a:solidFill>
                          <a:effectLst/>
                          <a:latin typeface="Arial" pitchFamily="34" charset="0"/>
                          <a:ea typeface="黑体" pitchFamily="49" charset="-122"/>
                        </a:rPr>
                        <a:t>可以忽略</a:t>
                      </a:r>
                    </a:p>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dirty="0">
                          <a:ln>
                            <a:noFill/>
                          </a:ln>
                          <a:solidFill>
                            <a:schemeClr val="tx1"/>
                          </a:solidFill>
                          <a:effectLst/>
                          <a:latin typeface="Arial" pitchFamily="34" charset="0"/>
                          <a:ea typeface="黑体"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zh-CN" altLang="en-US" sz="1800" b="1" i="0" u="none" strike="noStrike" cap="none" normalizeH="0" baseline="0">
                          <a:ln>
                            <a:noFill/>
                          </a:ln>
                          <a:solidFill>
                            <a:schemeClr val="tx1"/>
                          </a:solidFill>
                          <a:effectLst/>
                          <a:latin typeface="Arial" pitchFamily="34" charset="0"/>
                          <a:ea typeface="黑体" pitchFamily="49" charset="-122"/>
                        </a:rPr>
                        <a:t>较小</a:t>
                      </a:r>
                    </a:p>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zh-CN" altLang="en-US" sz="1800" b="1" i="0" u="none" strike="noStrike" cap="none" normalizeH="0" baseline="0">
                          <a:ln>
                            <a:noFill/>
                          </a:ln>
                          <a:solidFill>
                            <a:schemeClr val="tx1"/>
                          </a:solidFill>
                          <a:effectLst/>
                          <a:latin typeface="Arial" pitchFamily="34" charset="0"/>
                          <a:ea typeface="黑体" pitchFamily="49" charset="-122"/>
                        </a:rPr>
                        <a:t>中等</a:t>
                      </a:r>
                    </a:p>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zh-CN" altLang="en-US" sz="1800" b="1" i="0" u="none" strike="noStrike" cap="none" normalizeH="0" baseline="0">
                          <a:ln>
                            <a:noFill/>
                          </a:ln>
                          <a:solidFill>
                            <a:schemeClr val="tx1"/>
                          </a:solidFill>
                          <a:effectLst/>
                          <a:latin typeface="Arial" pitchFamily="34" charset="0"/>
                          <a:ea typeface="黑体" pitchFamily="49" charset="-122"/>
                        </a:rPr>
                        <a:t>较大</a:t>
                      </a:r>
                    </a:p>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zh-CN" altLang="en-US" sz="1800" b="1" i="0" u="none" strike="noStrike" cap="none" normalizeH="0" baseline="0">
                          <a:ln>
                            <a:noFill/>
                          </a:ln>
                          <a:solidFill>
                            <a:schemeClr val="tx1"/>
                          </a:solidFill>
                          <a:effectLst/>
                          <a:latin typeface="Arial" pitchFamily="34" charset="0"/>
                          <a:ea typeface="黑体" pitchFamily="49" charset="-122"/>
                        </a:rPr>
                        <a:t>灾难性</a:t>
                      </a:r>
                    </a:p>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rPr>
                        <a:t>A</a:t>
                      </a:r>
                      <a:r>
                        <a:rPr kumimoji="0" lang="zh-CN" altLang="en-US" sz="1800" b="1" i="0" u="none" strike="noStrike" cap="none" normalizeH="0" baseline="0">
                          <a:ln>
                            <a:noFill/>
                          </a:ln>
                          <a:solidFill>
                            <a:schemeClr val="tx1"/>
                          </a:solidFill>
                          <a:effectLst/>
                          <a:latin typeface="Arial" pitchFamily="34" charset="0"/>
                          <a:ea typeface="黑体" pitchFamily="49" charset="-122"/>
                        </a:rPr>
                        <a:t>（几乎肯定）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2"/>
                          </a:solidFill>
                          <a:effectLst/>
                          <a:latin typeface="Arial" pitchFamily="34" charset="0"/>
                          <a:ea typeface="黑体" pitchFamily="49"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2"/>
                          </a:solidFill>
                          <a:effectLst/>
                          <a:latin typeface="Arial" pitchFamily="34" charset="0"/>
                          <a:ea typeface="黑体" pitchFamily="49"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2"/>
                          </a:solidFill>
                          <a:effectLst/>
                          <a:latin typeface="Arial" pitchFamily="34" charset="0"/>
                          <a:ea typeface="黑体"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2"/>
                          </a:solidFill>
                          <a:effectLst/>
                          <a:latin typeface="Arial" pitchFamily="34" charset="0"/>
                          <a:ea typeface="黑体"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2"/>
                          </a:solidFill>
                          <a:effectLst/>
                          <a:latin typeface="Arial" pitchFamily="34" charset="0"/>
                          <a:ea typeface="黑体"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rPr>
                        <a:t>B </a:t>
                      </a:r>
                      <a:r>
                        <a:rPr kumimoji="0" lang="zh-CN" altLang="en-US" sz="1800" b="1" i="0" u="none" strike="noStrike" cap="none" normalizeH="0" baseline="0">
                          <a:ln>
                            <a:noFill/>
                          </a:ln>
                          <a:solidFill>
                            <a:schemeClr val="tx1"/>
                          </a:solidFill>
                          <a:effectLst/>
                          <a:latin typeface="Arial" pitchFamily="34" charset="0"/>
                          <a:ea typeface="黑体" pitchFamily="49" charset="-122"/>
                        </a:rPr>
                        <a:t>（很可能）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2"/>
                          </a:solidFill>
                          <a:effectLst/>
                          <a:latin typeface="Arial" pitchFamily="34" charset="0"/>
                          <a:ea typeface="黑体" pitchFamily="49"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2"/>
                          </a:solidFill>
                          <a:effectLst/>
                          <a:latin typeface="Arial" pitchFamily="34" charset="0"/>
                          <a:ea typeface="黑体" pitchFamily="49"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dirty="0">
                          <a:ln>
                            <a:noFill/>
                          </a:ln>
                          <a:solidFill>
                            <a:schemeClr val="tx2"/>
                          </a:solidFill>
                          <a:effectLst/>
                          <a:latin typeface="Arial" pitchFamily="34" charset="0"/>
                          <a:ea typeface="黑体" pitchFamily="49" charset="-122"/>
                        </a:rPr>
                        <a:t>H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2"/>
                          </a:solidFill>
                          <a:effectLst/>
                          <a:latin typeface="Arial" pitchFamily="34" charset="0"/>
                          <a:ea typeface="黑体"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2"/>
                          </a:solidFill>
                          <a:effectLst/>
                          <a:latin typeface="Arial" pitchFamily="34" charset="0"/>
                          <a:ea typeface="黑体"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rPr>
                        <a:t>C  ( </a:t>
                      </a:r>
                      <a:r>
                        <a:rPr kumimoji="0" lang="zh-CN" altLang="en-US" sz="1800" b="1" i="0" u="none" strike="noStrike" cap="none" normalizeH="0" baseline="0">
                          <a:ln>
                            <a:noFill/>
                          </a:ln>
                          <a:solidFill>
                            <a:schemeClr val="tx1"/>
                          </a:solidFill>
                          <a:effectLst/>
                          <a:latin typeface="Arial" pitchFamily="34" charset="0"/>
                          <a:ea typeface="黑体" pitchFamily="49" charset="-122"/>
                        </a:rPr>
                        <a:t>可能）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bg1"/>
                          </a:solidFill>
                          <a:effectLst/>
                          <a:latin typeface="Arial" pitchFamily="34" charset="0"/>
                          <a:ea typeface="黑体" pitchFamily="49"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2"/>
                          </a:solidFill>
                          <a:effectLst/>
                          <a:latin typeface="Arial" pitchFamily="34" charset="0"/>
                          <a:ea typeface="黑体" pitchFamily="49"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2"/>
                          </a:solidFill>
                          <a:effectLst/>
                          <a:latin typeface="Arial" pitchFamily="34" charset="0"/>
                          <a:ea typeface="黑体" pitchFamily="49"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2"/>
                          </a:solidFill>
                          <a:effectLst/>
                          <a:latin typeface="Arial" pitchFamily="34" charset="0"/>
                          <a:ea typeface="黑体"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2"/>
                          </a:solidFill>
                          <a:effectLst/>
                          <a:latin typeface="Arial" pitchFamily="34" charset="0"/>
                          <a:ea typeface="黑体"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rPr>
                        <a:t>D</a:t>
                      </a:r>
                      <a:r>
                        <a:rPr kumimoji="0" lang="zh-CN" altLang="en-US" sz="1800" b="1" i="0" u="none" strike="noStrike" cap="none" normalizeH="0" baseline="0">
                          <a:ln>
                            <a:noFill/>
                          </a:ln>
                          <a:solidFill>
                            <a:schemeClr val="tx1"/>
                          </a:solidFill>
                          <a:effectLst/>
                          <a:latin typeface="Arial" pitchFamily="34" charset="0"/>
                          <a:ea typeface="黑体" pitchFamily="49" charset="-122"/>
                        </a:rPr>
                        <a:t>（不太可能）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bg1"/>
                          </a:solidFill>
                          <a:effectLst/>
                          <a:latin typeface="Arial" pitchFamily="34" charset="0"/>
                          <a:ea typeface="黑体" pitchFamily="49"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bg1"/>
                          </a:solidFill>
                          <a:effectLst/>
                          <a:latin typeface="Arial" pitchFamily="34" charset="0"/>
                          <a:ea typeface="黑体" pitchFamily="49"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2"/>
                          </a:solidFill>
                          <a:effectLst/>
                          <a:latin typeface="Arial" pitchFamily="34" charset="0"/>
                          <a:ea typeface="黑体" pitchFamily="49"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2"/>
                          </a:solidFill>
                          <a:effectLst/>
                          <a:latin typeface="Arial" pitchFamily="34" charset="0"/>
                          <a:ea typeface="黑体" pitchFamily="49"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2"/>
                          </a:solidFill>
                          <a:effectLst/>
                          <a:latin typeface="Arial" pitchFamily="34" charset="0"/>
                          <a:ea typeface="黑体"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1"/>
                          </a:solidFill>
                          <a:effectLst/>
                          <a:latin typeface="Arial" pitchFamily="34" charset="0"/>
                          <a:ea typeface="黑体" pitchFamily="49" charset="-122"/>
                        </a:rPr>
                        <a:t>E </a:t>
                      </a:r>
                      <a:r>
                        <a:rPr kumimoji="0" lang="zh-CN" altLang="en-US" sz="1800" b="1" i="0" u="none" strike="noStrike" cap="none" normalizeH="0" baseline="0">
                          <a:ln>
                            <a:noFill/>
                          </a:ln>
                          <a:solidFill>
                            <a:schemeClr val="tx1"/>
                          </a:solidFill>
                          <a:effectLst/>
                          <a:latin typeface="Arial" pitchFamily="34" charset="0"/>
                          <a:ea typeface="黑体" pitchFamily="49" charset="-122"/>
                        </a:rPr>
                        <a:t>（罕见）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bg1"/>
                          </a:solidFill>
                          <a:effectLst/>
                          <a:latin typeface="Arial" pitchFamily="34" charset="0"/>
                          <a:ea typeface="黑体" pitchFamily="49"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bg1"/>
                          </a:solidFill>
                          <a:effectLst/>
                          <a:latin typeface="Arial" pitchFamily="34" charset="0"/>
                          <a:ea typeface="黑体" pitchFamily="49"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2"/>
                          </a:solidFill>
                          <a:effectLst/>
                          <a:latin typeface="Arial" pitchFamily="34" charset="0"/>
                          <a:ea typeface="黑体" pitchFamily="49"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a:ln>
                            <a:noFill/>
                          </a:ln>
                          <a:solidFill>
                            <a:schemeClr val="tx2"/>
                          </a:solidFill>
                          <a:effectLst/>
                          <a:latin typeface="Arial" pitchFamily="34" charset="0"/>
                          <a:ea typeface="黑体" pitchFamily="49"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rgbClr val="FF9900"/>
                        </a:buClr>
                        <a:buSzPct val="80000"/>
                        <a:buFont typeface="Wingdings" pitchFamily="2" charset="2"/>
                        <a:buNone/>
                        <a:tabLst/>
                      </a:pPr>
                      <a:r>
                        <a:rPr kumimoji="0" lang="en-US" altLang="zh-CN" sz="1800" b="1" i="0" u="none" strike="noStrike" cap="none" normalizeH="0" baseline="0" dirty="0">
                          <a:ln>
                            <a:noFill/>
                          </a:ln>
                          <a:solidFill>
                            <a:schemeClr val="tx2"/>
                          </a:solidFill>
                          <a:effectLst/>
                          <a:latin typeface="Arial" pitchFamily="34" charset="0"/>
                          <a:ea typeface="黑体" pitchFamily="49"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5411139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知识子域：风险评估实施</a:t>
            </a:r>
          </a:p>
        </p:txBody>
      </p:sp>
      <p:sp>
        <p:nvSpPr>
          <p:cNvPr id="3" name="内容占位符 2"/>
          <p:cNvSpPr>
            <a:spLocks noGrp="1"/>
          </p:cNvSpPr>
          <p:nvPr>
            <p:ph idx="1"/>
          </p:nvPr>
        </p:nvSpPr>
        <p:spPr/>
        <p:txBody>
          <a:bodyPr/>
          <a:lstStyle/>
          <a:p>
            <a:r>
              <a:rPr lang="zh-CN" altLang="en-US" dirty="0"/>
              <a:t>风险评估的基本过程</a:t>
            </a:r>
          </a:p>
          <a:p>
            <a:pPr lvl="1"/>
            <a:r>
              <a:rPr lang="zh-CN" altLang="en-US" dirty="0"/>
              <a:t>了解风险评估基本过程；</a:t>
            </a:r>
          </a:p>
          <a:p>
            <a:pPr lvl="1"/>
            <a:r>
              <a:rPr lang="zh-CN" altLang="en-US" dirty="0"/>
              <a:t>理解风险评估准备工作内容；</a:t>
            </a:r>
          </a:p>
          <a:p>
            <a:pPr lvl="1"/>
            <a:r>
              <a:rPr lang="zh-CN" altLang="en-US" dirty="0"/>
              <a:t>掌握风险识别中资产的赋值方法；</a:t>
            </a:r>
          </a:p>
          <a:p>
            <a:pPr lvl="1"/>
            <a:r>
              <a:rPr lang="zh-CN" altLang="en-US" dirty="0"/>
              <a:t>理解风险分析的方法；</a:t>
            </a:r>
          </a:p>
          <a:p>
            <a:pPr lvl="1"/>
            <a:r>
              <a:rPr lang="zh-CN" altLang="en-US" dirty="0"/>
              <a:t>了解风险结果判定、风险处理计划、残余风险评估等阶段工作内容。</a:t>
            </a:r>
          </a:p>
          <a:p>
            <a:r>
              <a:rPr lang="zh-CN" altLang="en-US" dirty="0"/>
              <a:t>风险评估文档</a:t>
            </a:r>
          </a:p>
          <a:p>
            <a:pPr lvl="1"/>
            <a:r>
              <a:rPr lang="zh-CN" altLang="en-US" dirty="0"/>
              <a:t>了解风险评估文档化工作的重要性及对文档的相关要求；</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37</a:t>
            </a:fld>
            <a:endParaRPr lang="en-US" altLang="zh-CN"/>
          </a:p>
        </p:txBody>
      </p:sp>
    </p:spTree>
    <p:extLst>
      <p:ext uri="{BB962C8B-B14F-4D97-AF65-F5344CB8AC3E}">
        <p14:creationId xmlns:p14="http://schemas.microsoft.com/office/powerpoint/2010/main" val="127559968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85520B-370C-471C-B4B4-68E6FC9FBFDA}"/>
              </a:ext>
            </a:extLst>
          </p:cNvPr>
          <p:cNvSpPr>
            <a:spLocks noGrp="1"/>
          </p:cNvSpPr>
          <p:nvPr>
            <p:ph type="title"/>
          </p:nvPr>
        </p:nvSpPr>
        <p:spPr/>
        <p:txBody>
          <a:bodyPr/>
          <a:lstStyle/>
          <a:p>
            <a:r>
              <a:rPr lang="zh-CN" altLang="zh-CN" dirty="0"/>
              <a:t>风险评估的基本过程</a:t>
            </a:r>
            <a:endParaRPr lang="zh-CN" altLang="en-US" dirty="0"/>
          </a:p>
        </p:txBody>
      </p:sp>
      <p:sp>
        <p:nvSpPr>
          <p:cNvPr id="3" name="内容占位符 2">
            <a:extLst>
              <a:ext uri="{FF2B5EF4-FFF2-40B4-BE49-F238E27FC236}">
                <a16:creationId xmlns:a16="http://schemas.microsoft.com/office/drawing/2014/main" id="{08B81853-FE84-46C7-9C77-267D36213F64}"/>
              </a:ext>
            </a:extLst>
          </p:cNvPr>
          <p:cNvSpPr>
            <a:spLocks noGrp="1"/>
          </p:cNvSpPr>
          <p:nvPr>
            <p:ph idx="1"/>
          </p:nvPr>
        </p:nvSpPr>
        <p:spPr/>
        <p:txBody>
          <a:bodyPr>
            <a:normAutofit/>
          </a:bodyPr>
          <a:lstStyle/>
          <a:p>
            <a:r>
              <a:rPr lang="zh-CN" altLang="zh-CN" dirty="0"/>
              <a:t>风险评估是组织确定信息安全需求的过程，包括资产识别与评价、威胁和弱点评估、控制措施评估、风险认定在内的一系列活动。</a:t>
            </a:r>
            <a:endParaRPr lang="zh-CN" altLang="en-US" dirty="0"/>
          </a:p>
        </p:txBody>
      </p:sp>
      <p:sp>
        <p:nvSpPr>
          <p:cNvPr id="4" name="灯片编号占位符 3">
            <a:extLst>
              <a:ext uri="{FF2B5EF4-FFF2-40B4-BE49-F238E27FC236}">
                <a16:creationId xmlns:a16="http://schemas.microsoft.com/office/drawing/2014/main" id="{4F5B7B69-E2A0-4421-B983-5CD990A9FBBC}"/>
              </a:ext>
            </a:extLst>
          </p:cNvPr>
          <p:cNvSpPr>
            <a:spLocks noGrp="1"/>
          </p:cNvSpPr>
          <p:nvPr>
            <p:ph type="sldNum" sz="quarter" idx="10"/>
          </p:nvPr>
        </p:nvSpPr>
        <p:spPr/>
        <p:txBody>
          <a:bodyPr/>
          <a:lstStyle/>
          <a:p>
            <a:pPr>
              <a:defRPr/>
            </a:pPr>
            <a:fld id="{F5E0E65E-9137-4309-8D78-B392A1917D52}" type="slidenum">
              <a:rPr lang="zh-CN" altLang="en-US" smtClean="0"/>
              <a:pPr>
                <a:defRPr/>
              </a:pPr>
              <a:t>38</a:t>
            </a:fld>
            <a:endParaRPr lang="en-US" altLang="zh-CN"/>
          </a:p>
        </p:txBody>
      </p:sp>
      <p:pic>
        <p:nvPicPr>
          <p:cNvPr id="5" name="图片 4">
            <a:extLst>
              <a:ext uri="{FF2B5EF4-FFF2-40B4-BE49-F238E27FC236}">
                <a16:creationId xmlns:a16="http://schemas.microsoft.com/office/drawing/2014/main" id="{EEFA34C3-4F73-41B9-965B-1610C1D58FED}"/>
              </a:ext>
            </a:extLst>
          </p:cNvPr>
          <p:cNvPicPr/>
          <p:nvPr/>
        </p:nvPicPr>
        <p:blipFill>
          <a:blip r:embed="rId2"/>
          <a:stretch>
            <a:fillRect/>
          </a:stretch>
        </p:blipFill>
        <p:spPr>
          <a:xfrm>
            <a:off x="1331640" y="2672916"/>
            <a:ext cx="6516723" cy="3852279"/>
          </a:xfrm>
          <a:prstGeom prst="rect">
            <a:avLst/>
          </a:prstGeom>
        </p:spPr>
      </p:pic>
    </p:spTree>
    <p:extLst>
      <p:ext uri="{BB962C8B-B14F-4D97-AF65-F5344CB8AC3E}">
        <p14:creationId xmlns:p14="http://schemas.microsoft.com/office/powerpoint/2010/main" val="337834744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18C81-0F89-4E01-8AF2-659D462B344B}"/>
              </a:ext>
            </a:extLst>
          </p:cNvPr>
          <p:cNvSpPr>
            <a:spLocks noGrp="1"/>
          </p:cNvSpPr>
          <p:nvPr>
            <p:ph type="title"/>
          </p:nvPr>
        </p:nvSpPr>
        <p:spPr/>
        <p:txBody>
          <a:bodyPr/>
          <a:lstStyle/>
          <a:p>
            <a:r>
              <a:rPr lang="zh-CN" altLang="zh-CN" dirty="0"/>
              <a:t>风险评估准备</a:t>
            </a:r>
            <a:endParaRPr lang="zh-CN" altLang="en-US" dirty="0"/>
          </a:p>
        </p:txBody>
      </p:sp>
      <p:sp>
        <p:nvSpPr>
          <p:cNvPr id="3" name="内容占位符 2">
            <a:extLst>
              <a:ext uri="{FF2B5EF4-FFF2-40B4-BE49-F238E27FC236}">
                <a16:creationId xmlns:a16="http://schemas.microsoft.com/office/drawing/2014/main" id="{33A6E38B-C7FA-44E3-9586-4C4BB2027A7B}"/>
              </a:ext>
            </a:extLst>
          </p:cNvPr>
          <p:cNvSpPr>
            <a:spLocks noGrp="1"/>
          </p:cNvSpPr>
          <p:nvPr>
            <p:ph idx="1"/>
          </p:nvPr>
        </p:nvSpPr>
        <p:spPr/>
        <p:txBody>
          <a:bodyPr>
            <a:normAutofit fontScale="92500" lnSpcReduction="10000"/>
          </a:bodyPr>
          <a:lstStyle/>
          <a:p>
            <a:r>
              <a:rPr lang="zh-CN" altLang="zh-CN" dirty="0"/>
              <a:t>风险评估准备是整个风险评估过程有效性的保证</a:t>
            </a:r>
            <a:endParaRPr lang="en-US" altLang="zh-CN" dirty="0"/>
          </a:p>
          <a:p>
            <a:pPr lvl="1"/>
            <a:r>
              <a:rPr lang="zh-CN" altLang="zh-CN" dirty="0"/>
              <a:t>组织实施风险评估是一种战略性的考虑，其结果将受到组织的业务战略、业务流程、安全需求、系统规模和结构等方面的影响。</a:t>
            </a:r>
            <a:endParaRPr lang="en-US" altLang="zh-CN" dirty="0"/>
          </a:p>
          <a:p>
            <a:r>
              <a:rPr lang="zh-CN" altLang="en-US" dirty="0"/>
              <a:t>风险评估准备工作</a:t>
            </a:r>
            <a:endParaRPr lang="en-US" altLang="zh-CN" dirty="0"/>
          </a:p>
          <a:p>
            <a:pPr lvl="1"/>
            <a:r>
              <a:rPr lang="zh-CN" altLang="zh-CN" sz="2800" dirty="0"/>
              <a:t>确定风险评估的目标</a:t>
            </a:r>
          </a:p>
          <a:p>
            <a:pPr lvl="1"/>
            <a:r>
              <a:rPr lang="zh-CN" altLang="zh-CN" sz="2800" dirty="0"/>
              <a:t>确定风险评估的范围</a:t>
            </a:r>
            <a:endParaRPr lang="en-US" altLang="zh-CN" sz="2800" dirty="0"/>
          </a:p>
          <a:p>
            <a:pPr lvl="1"/>
            <a:r>
              <a:rPr lang="zh-CN" altLang="zh-CN" sz="2800" dirty="0"/>
              <a:t>组建适当的评估管理与实施团队</a:t>
            </a:r>
            <a:endParaRPr lang="en-US" altLang="zh-CN" sz="2800" dirty="0"/>
          </a:p>
          <a:p>
            <a:pPr lvl="1"/>
            <a:r>
              <a:rPr lang="zh-CN" altLang="zh-CN" sz="2800" dirty="0"/>
              <a:t>进行系统调研</a:t>
            </a:r>
            <a:endParaRPr lang="en-US" altLang="zh-CN" sz="2800" dirty="0"/>
          </a:p>
          <a:p>
            <a:pPr lvl="1"/>
            <a:r>
              <a:rPr lang="zh-CN" altLang="zh-CN" dirty="0"/>
              <a:t>确定评估依据和方法</a:t>
            </a:r>
            <a:endParaRPr lang="en-US" altLang="zh-CN" dirty="0"/>
          </a:p>
          <a:p>
            <a:pPr lvl="1"/>
            <a:r>
              <a:rPr lang="zh-CN" altLang="zh-CN" dirty="0"/>
              <a:t>制定风险评估方案</a:t>
            </a:r>
            <a:endParaRPr lang="en-US" altLang="zh-CN" dirty="0"/>
          </a:p>
          <a:p>
            <a:pPr lvl="1"/>
            <a:r>
              <a:rPr lang="zh-CN" altLang="zh-CN" dirty="0"/>
              <a:t>获得最高管理者对风险评估工作的支持</a:t>
            </a:r>
            <a:endParaRPr lang="zh-CN" altLang="zh-CN" sz="2800" dirty="0"/>
          </a:p>
          <a:p>
            <a:pPr lvl="1"/>
            <a:endParaRPr lang="zh-CN" altLang="zh-CN" sz="2800" dirty="0"/>
          </a:p>
        </p:txBody>
      </p:sp>
      <p:sp>
        <p:nvSpPr>
          <p:cNvPr id="4" name="灯片编号占位符 3">
            <a:extLst>
              <a:ext uri="{FF2B5EF4-FFF2-40B4-BE49-F238E27FC236}">
                <a16:creationId xmlns:a16="http://schemas.microsoft.com/office/drawing/2014/main" id="{8AC34F80-DB46-4793-934E-16439A222D8C}"/>
              </a:ext>
            </a:extLst>
          </p:cNvPr>
          <p:cNvSpPr>
            <a:spLocks noGrp="1"/>
          </p:cNvSpPr>
          <p:nvPr>
            <p:ph type="sldNum" sz="quarter" idx="10"/>
          </p:nvPr>
        </p:nvSpPr>
        <p:spPr/>
        <p:txBody>
          <a:bodyPr/>
          <a:lstStyle/>
          <a:p>
            <a:pPr>
              <a:defRPr/>
            </a:pPr>
            <a:fld id="{F5E0E65E-9137-4309-8D78-B392A1917D52}" type="slidenum">
              <a:rPr lang="zh-CN" altLang="en-US" smtClean="0"/>
              <a:pPr>
                <a:defRPr/>
              </a:pPr>
              <a:t>39</a:t>
            </a:fld>
            <a:endParaRPr lang="en-US" altLang="zh-CN"/>
          </a:p>
        </p:txBody>
      </p:sp>
    </p:spTree>
    <p:extLst>
      <p:ext uri="{BB962C8B-B14F-4D97-AF65-F5344CB8AC3E}">
        <p14:creationId xmlns:p14="http://schemas.microsoft.com/office/powerpoint/2010/main" val="90715116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安全评估基本概念</a:t>
            </a:r>
          </a:p>
        </p:txBody>
      </p:sp>
      <p:sp>
        <p:nvSpPr>
          <p:cNvPr id="3" name="内容占位符 2"/>
          <p:cNvSpPr>
            <a:spLocks noGrp="1"/>
          </p:cNvSpPr>
          <p:nvPr>
            <p:ph idx="1"/>
          </p:nvPr>
        </p:nvSpPr>
        <p:spPr/>
        <p:txBody>
          <a:bodyPr/>
          <a:lstStyle/>
          <a:p>
            <a:r>
              <a:rPr lang="zh-CN" altLang="en-US" dirty="0"/>
              <a:t>什么是安全评估</a:t>
            </a:r>
            <a:endParaRPr lang="en-US" altLang="zh-CN" dirty="0"/>
          </a:p>
          <a:p>
            <a:pPr lvl="1"/>
            <a:r>
              <a:rPr lang="zh-CN" altLang="zh-CN" dirty="0"/>
              <a:t>针对事物潜在影响正常执行其职能的行为产生干扰或者破坏的因素进行识别、评价的过程</a:t>
            </a:r>
            <a:endParaRPr lang="en-US" altLang="zh-CN" dirty="0"/>
          </a:p>
          <a:p>
            <a:r>
              <a:rPr lang="zh-CN" altLang="en-US" dirty="0"/>
              <a:t>对安全评估的理解</a:t>
            </a:r>
            <a:endParaRPr lang="en-US" altLang="zh-CN" dirty="0"/>
          </a:p>
          <a:p>
            <a:pPr lvl="1"/>
            <a:r>
              <a:rPr lang="zh-CN" altLang="zh-CN" dirty="0"/>
              <a:t>狭义</a:t>
            </a:r>
            <a:endParaRPr lang="en-US" altLang="zh-CN" dirty="0"/>
          </a:p>
          <a:p>
            <a:pPr lvl="1"/>
            <a:r>
              <a:rPr lang="zh-CN" altLang="zh-CN" dirty="0"/>
              <a:t>广义</a:t>
            </a:r>
            <a:endParaRPr lang="en-US" altLang="zh-CN" dirty="0"/>
          </a:p>
          <a:p>
            <a:pPr lvl="1"/>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a:t>
            </a:fld>
            <a:endParaRPr lang="en-US" altLang="zh-CN"/>
          </a:p>
        </p:txBody>
      </p:sp>
      <p:sp>
        <p:nvSpPr>
          <p:cNvPr id="5" name="爆炸形 2 4"/>
          <p:cNvSpPr/>
          <p:nvPr/>
        </p:nvSpPr>
        <p:spPr>
          <a:xfrm>
            <a:off x="791580" y="4401107"/>
            <a:ext cx="8172908" cy="2112475"/>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风险评估是确定安全需求的重要途径！</a:t>
            </a:r>
          </a:p>
        </p:txBody>
      </p:sp>
    </p:spTree>
    <p:extLst>
      <p:ext uri="{BB962C8B-B14F-4D97-AF65-F5344CB8AC3E}">
        <p14:creationId xmlns:p14="http://schemas.microsoft.com/office/powerpoint/2010/main" val="214220909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18C81-0F89-4E01-8AF2-659D462B344B}"/>
              </a:ext>
            </a:extLst>
          </p:cNvPr>
          <p:cNvSpPr>
            <a:spLocks noGrp="1"/>
          </p:cNvSpPr>
          <p:nvPr>
            <p:ph type="title"/>
          </p:nvPr>
        </p:nvSpPr>
        <p:spPr/>
        <p:txBody>
          <a:bodyPr/>
          <a:lstStyle/>
          <a:p>
            <a:r>
              <a:rPr lang="zh-CN" altLang="zh-CN" dirty="0"/>
              <a:t>风险评估准备</a:t>
            </a:r>
            <a:endParaRPr lang="zh-CN" altLang="en-US" dirty="0"/>
          </a:p>
        </p:txBody>
      </p:sp>
      <p:sp>
        <p:nvSpPr>
          <p:cNvPr id="3" name="内容占位符 2">
            <a:extLst>
              <a:ext uri="{FF2B5EF4-FFF2-40B4-BE49-F238E27FC236}">
                <a16:creationId xmlns:a16="http://schemas.microsoft.com/office/drawing/2014/main" id="{33A6E38B-C7FA-44E3-9586-4C4BB2027A7B}"/>
              </a:ext>
            </a:extLst>
          </p:cNvPr>
          <p:cNvSpPr>
            <a:spLocks noGrp="1"/>
          </p:cNvSpPr>
          <p:nvPr>
            <p:ph idx="1"/>
          </p:nvPr>
        </p:nvSpPr>
        <p:spPr/>
        <p:txBody>
          <a:bodyPr>
            <a:normAutofit/>
          </a:bodyPr>
          <a:lstStyle/>
          <a:p>
            <a:r>
              <a:rPr lang="zh-CN" altLang="zh-CN" sz="3000" dirty="0"/>
              <a:t>确定风险评估的目标</a:t>
            </a:r>
          </a:p>
          <a:p>
            <a:pPr lvl="1"/>
            <a:r>
              <a:rPr lang="zh-CN" altLang="zh-CN" dirty="0"/>
              <a:t>根据满足组织业务持续发展在安全方面的需要、 法律法规的规定等内容，识别现有信息系统及管理上的不足，以及可能造成的风险大小。</a:t>
            </a:r>
          </a:p>
          <a:p>
            <a:r>
              <a:rPr lang="zh-CN" altLang="zh-CN" sz="3000" dirty="0"/>
              <a:t>确定风险评估的范围</a:t>
            </a:r>
          </a:p>
          <a:p>
            <a:pPr lvl="1"/>
            <a:r>
              <a:rPr lang="zh-CN" altLang="zh-CN" dirty="0"/>
              <a:t>风险评估范围可能是组织全部的信息及与信息处理相关的各类资产、管理机构，也可能是某个独立的信息系统、关键业务流程、与客户知识产权相关的系统或部门等。</a:t>
            </a:r>
            <a:endParaRPr lang="zh-CN" altLang="en-US" dirty="0"/>
          </a:p>
        </p:txBody>
      </p:sp>
      <p:sp>
        <p:nvSpPr>
          <p:cNvPr id="4" name="灯片编号占位符 3">
            <a:extLst>
              <a:ext uri="{FF2B5EF4-FFF2-40B4-BE49-F238E27FC236}">
                <a16:creationId xmlns:a16="http://schemas.microsoft.com/office/drawing/2014/main" id="{8AC34F80-DB46-4793-934E-16439A222D8C}"/>
              </a:ext>
            </a:extLst>
          </p:cNvPr>
          <p:cNvSpPr>
            <a:spLocks noGrp="1"/>
          </p:cNvSpPr>
          <p:nvPr>
            <p:ph type="sldNum" sz="quarter" idx="10"/>
          </p:nvPr>
        </p:nvSpPr>
        <p:spPr/>
        <p:txBody>
          <a:bodyPr/>
          <a:lstStyle/>
          <a:p>
            <a:pPr>
              <a:defRPr/>
            </a:pPr>
            <a:fld id="{F5E0E65E-9137-4309-8D78-B392A1917D52}" type="slidenum">
              <a:rPr lang="zh-CN" altLang="en-US" smtClean="0"/>
              <a:pPr>
                <a:defRPr/>
              </a:pPr>
              <a:t>40</a:t>
            </a:fld>
            <a:endParaRPr lang="en-US" altLang="zh-CN"/>
          </a:p>
        </p:txBody>
      </p:sp>
    </p:spTree>
    <p:extLst>
      <p:ext uri="{BB962C8B-B14F-4D97-AF65-F5344CB8AC3E}">
        <p14:creationId xmlns:p14="http://schemas.microsoft.com/office/powerpoint/2010/main" val="167825982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18C81-0F89-4E01-8AF2-659D462B344B}"/>
              </a:ext>
            </a:extLst>
          </p:cNvPr>
          <p:cNvSpPr>
            <a:spLocks noGrp="1"/>
          </p:cNvSpPr>
          <p:nvPr>
            <p:ph type="title"/>
          </p:nvPr>
        </p:nvSpPr>
        <p:spPr/>
        <p:txBody>
          <a:bodyPr/>
          <a:lstStyle/>
          <a:p>
            <a:r>
              <a:rPr lang="zh-CN" altLang="zh-CN" dirty="0"/>
              <a:t>风险评估准备</a:t>
            </a:r>
            <a:endParaRPr lang="zh-CN" altLang="en-US" dirty="0"/>
          </a:p>
        </p:txBody>
      </p:sp>
      <p:sp>
        <p:nvSpPr>
          <p:cNvPr id="3" name="内容占位符 2">
            <a:extLst>
              <a:ext uri="{FF2B5EF4-FFF2-40B4-BE49-F238E27FC236}">
                <a16:creationId xmlns:a16="http://schemas.microsoft.com/office/drawing/2014/main" id="{33A6E38B-C7FA-44E3-9586-4C4BB2027A7B}"/>
              </a:ext>
            </a:extLst>
          </p:cNvPr>
          <p:cNvSpPr>
            <a:spLocks noGrp="1"/>
          </p:cNvSpPr>
          <p:nvPr>
            <p:ph idx="1"/>
          </p:nvPr>
        </p:nvSpPr>
        <p:spPr/>
        <p:txBody>
          <a:bodyPr>
            <a:normAutofit fontScale="85000" lnSpcReduction="20000"/>
          </a:bodyPr>
          <a:lstStyle/>
          <a:p>
            <a:r>
              <a:rPr lang="zh-CN" altLang="zh-CN" sz="3000" dirty="0"/>
              <a:t>组建适当的评估管理与实施团队</a:t>
            </a:r>
          </a:p>
          <a:p>
            <a:pPr lvl="1"/>
            <a:r>
              <a:rPr lang="zh-CN" altLang="zh-CN" dirty="0"/>
              <a:t>风险评估实施团队，由管理层、相关业务骨干、</a:t>
            </a:r>
            <a:r>
              <a:rPr lang="en-US" altLang="zh-CN" dirty="0"/>
              <a:t>IT</a:t>
            </a:r>
            <a:r>
              <a:rPr lang="zh-CN" altLang="zh-CN" dirty="0"/>
              <a:t>技术等人员组成风险评估小组。</a:t>
            </a:r>
          </a:p>
          <a:p>
            <a:pPr lvl="1"/>
            <a:r>
              <a:rPr lang="zh-CN" altLang="zh-CN" dirty="0"/>
              <a:t>评估实施团队应做好评估前的表格、文档、检测工具等各项准备工作，进行风险评估技术培训和保密教育，制定风险评估过程管理相关规定。</a:t>
            </a:r>
          </a:p>
          <a:p>
            <a:r>
              <a:rPr lang="zh-CN" altLang="zh-CN" sz="3000" dirty="0"/>
              <a:t>进行系统调研；</a:t>
            </a:r>
          </a:p>
          <a:p>
            <a:pPr lvl="1"/>
            <a:r>
              <a:rPr lang="zh-CN" altLang="zh-CN" dirty="0"/>
              <a:t>系统调研是确定被评估对象的过程，风险评估小组应进行充分的系统调研，为风险评估依据和方法的选择、评估内容的实施奠定基础。</a:t>
            </a:r>
            <a:endParaRPr lang="en-US" altLang="zh-CN" dirty="0"/>
          </a:p>
          <a:p>
            <a:pPr lvl="1"/>
            <a:r>
              <a:rPr lang="zh-CN" altLang="zh-CN" dirty="0"/>
              <a:t>调研内容至少应包括：业务战略及管理制度；主要的业务功能和要求；网络结构与网络环境，包括内部连接和外部连接；系统边界；主要的硬件、软件；数据和信息；系统和数据的敏感性；支持和使用系统的人员。</a:t>
            </a:r>
          </a:p>
          <a:p>
            <a:pPr lvl="1"/>
            <a:r>
              <a:rPr lang="zh-CN" altLang="zh-CN" dirty="0"/>
              <a:t>系统调研可以采取问卷调查、 现场面谈相结合的方式进行。</a:t>
            </a:r>
            <a:endParaRPr lang="zh-CN" altLang="en-US" dirty="0"/>
          </a:p>
        </p:txBody>
      </p:sp>
      <p:sp>
        <p:nvSpPr>
          <p:cNvPr id="4" name="灯片编号占位符 3">
            <a:extLst>
              <a:ext uri="{FF2B5EF4-FFF2-40B4-BE49-F238E27FC236}">
                <a16:creationId xmlns:a16="http://schemas.microsoft.com/office/drawing/2014/main" id="{8AC34F80-DB46-4793-934E-16439A222D8C}"/>
              </a:ext>
            </a:extLst>
          </p:cNvPr>
          <p:cNvSpPr>
            <a:spLocks noGrp="1"/>
          </p:cNvSpPr>
          <p:nvPr>
            <p:ph type="sldNum" sz="quarter" idx="10"/>
          </p:nvPr>
        </p:nvSpPr>
        <p:spPr/>
        <p:txBody>
          <a:bodyPr/>
          <a:lstStyle/>
          <a:p>
            <a:pPr>
              <a:defRPr/>
            </a:pPr>
            <a:fld id="{F5E0E65E-9137-4309-8D78-B392A1917D52}" type="slidenum">
              <a:rPr lang="zh-CN" altLang="en-US" smtClean="0"/>
              <a:pPr>
                <a:defRPr/>
              </a:pPr>
              <a:t>41</a:t>
            </a:fld>
            <a:endParaRPr lang="en-US" altLang="zh-CN"/>
          </a:p>
        </p:txBody>
      </p:sp>
    </p:spTree>
    <p:extLst>
      <p:ext uri="{BB962C8B-B14F-4D97-AF65-F5344CB8AC3E}">
        <p14:creationId xmlns:p14="http://schemas.microsoft.com/office/powerpoint/2010/main" val="374587941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18C81-0F89-4E01-8AF2-659D462B344B}"/>
              </a:ext>
            </a:extLst>
          </p:cNvPr>
          <p:cNvSpPr>
            <a:spLocks noGrp="1"/>
          </p:cNvSpPr>
          <p:nvPr>
            <p:ph type="title"/>
          </p:nvPr>
        </p:nvSpPr>
        <p:spPr/>
        <p:txBody>
          <a:bodyPr/>
          <a:lstStyle/>
          <a:p>
            <a:r>
              <a:rPr lang="zh-CN" altLang="zh-CN" dirty="0"/>
              <a:t>风险评估准备</a:t>
            </a:r>
            <a:endParaRPr lang="zh-CN" altLang="en-US" dirty="0"/>
          </a:p>
        </p:txBody>
      </p:sp>
      <p:sp>
        <p:nvSpPr>
          <p:cNvPr id="3" name="内容占位符 2">
            <a:extLst>
              <a:ext uri="{FF2B5EF4-FFF2-40B4-BE49-F238E27FC236}">
                <a16:creationId xmlns:a16="http://schemas.microsoft.com/office/drawing/2014/main" id="{33A6E38B-C7FA-44E3-9586-4C4BB2027A7B}"/>
              </a:ext>
            </a:extLst>
          </p:cNvPr>
          <p:cNvSpPr>
            <a:spLocks noGrp="1"/>
          </p:cNvSpPr>
          <p:nvPr>
            <p:ph idx="1"/>
          </p:nvPr>
        </p:nvSpPr>
        <p:spPr/>
        <p:txBody>
          <a:bodyPr>
            <a:normAutofit fontScale="92500" lnSpcReduction="10000"/>
          </a:bodyPr>
          <a:lstStyle/>
          <a:p>
            <a:r>
              <a:rPr lang="zh-CN" altLang="zh-CN" sz="3000" dirty="0"/>
              <a:t>确定评估依据和方法</a:t>
            </a:r>
          </a:p>
          <a:p>
            <a:pPr lvl="1"/>
            <a:r>
              <a:rPr lang="zh-CN" altLang="zh-CN" dirty="0"/>
              <a:t>根据系统调研结果，确定评估依据和评估方法。</a:t>
            </a:r>
            <a:endParaRPr lang="en-US" altLang="zh-CN" dirty="0"/>
          </a:p>
          <a:p>
            <a:pPr lvl="1"/>
            <a:r>
              <a:rPr lang="zh-CN" altLang="zh-CN" dirty="0"/>
              <a:t>评估依据包括（但不仅限于）：现有国际标准、国家标准、行业标准；行业主管机关的业务系统的要求和制度；系统安全保护等级要求；系统互联单位的安全要求；系统本身的实时性或性能要求等。</a:t>
            </a:r>
          </a:p>
          <a:p>
            <a:pPr lvl="1"/>
            <a:r>
              <a:rPr lang="de-DE" altLang="zh-CN" dirty="0"/>
              <a:t>据组织机构自身的业务特点、信息系统特点，选择适当的风险分析方法并加以明确，如定性风险分析、定量风险分析，或是半定量风险分析。</a:t>
            </a:r>
            <a:endParaRPr lang="zh-CN" altLang="zh-CN" dirty="0"/>
          </a:p>
          <a:p>
            <a:pPr lvl="1"/>
            <a:r>
              <a:rPr lang="zh-CN" altLang="zh-CN" dirty="0"/>
              <a:t>根据评估依据，应考虑评估的目的、范围、时间、效果、人员素质等因素来选择具体的风险计算方法，并依据业务实施对系统安全运行的需求，确定相关的判断依据，使之能够与组织环境和安全要求相适应。</a:t>
            </a:r>
            <a:endParaRPr lang="zh-CN" altLang="en-US" dirty="0"/>
          </a:p>
        </p:txBody>
      </p:sp>
      <p:sp>
        <p:nvSpPr>
          <p:cNvPr id="4" name="灯片编号占位符 3">
            <a:extLst>
              <a:ext uri="{FF2B5EF4-FFF2-40B4-BE49-F238E27FC236}">
                <a16:creationId xmlns:a16="http://schemas.microsoft.com/office/drawing/2014/main" id="{8AC34F80-DB46-4793-934E-16439A222D8C}"/>
              </a:ext>
            </a:extLst>
          </p:cNvPr>
          <p:cNvSpPr>
            <a:spLocks noGrp="1"/>
          </p:cNvSpPr>
          <p:nvPr>
            <p:ph type="sldNum" sz="quarter" idx="10"/>
          </p:nvPr>
        </p:nvSpPr>
        <p:spPr/>
        <p:txBody>
          <a:bodyPr/>
          <a:lstStyle/>
          <a:p>
            <a:pPr>
              <a:defRPr/>
            </a:pPr>
            <a:fld id="{F5E0E65E-9137-4309-8D78-B392A1917D52}" type="slidenum">
              <a:rPr lang="zh-CN" altLang="en-US" smtClean="0"/>
              <a:pPr>
                <a:defRPr/>
              </a:pPr>
              <a:t>42</a:t>
            </a:fld>
            <a:endParaRPr lang="en-US" altLang="zh-CN"/>
          </a:p>
        </p:txBody>
      </p:sp>
    </p:spTree>
    <p:extLst>
      <p:ext uri="{BB962C8B-B14F-4D97-AF65-F5344CB8AC3E}">
        <p14:creationId xmlns:p14="http://schemas.microsoft.com/office/powerpoint/2010/main" val="278384562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95668-E3D5-4E61-B06C-F10F0A38DEDA}"/>
              </a:ext>
            </a:extLst>
          </p:cNvPr>
          <p:cNvSpPr>
            <a:spLocks noGrp="1"/>
          </p:cNvSpPr>
          <p:nvPr>
            <p:ph type="title"/>
          </p:nvPr>
        </p:nvSpPr>
        <p:spPr/>
        <p:txBody>
          <a:bodyPr/>
          <a:lstStyle/>
          <a:p>
            <a:r>
              <a:rPr lang="zh-CN" altLang="en-US" dirty="0"/>
              <a:t>风险评估准备</a:t>
            </a:r>
          </a:p>
        </p:txBody>
      </p:sp>
      <p:sp>
        <p:nvSpPr>
          <p:cNvPr id="3" name="内容占位符 2">
            <a:extLst>
              <a:ext uri="{FF2B5EF4-FFF2-40B4-BE49-F238E27FC236}">
                <a16:creationId xmlns:a16="http://schemas.microsoft.com/office/drawing/2014/main" id="{9AF2F25F-8BA8-4188-A054-ADC8588ACB07}"/>
              </a:ext>
            </a:extLst>
          </p:cNvPr>
          <p:cNvSpPr>
            <a:spLocks noGrp="1"/>
          </p:cNvSpPr>
          <p:nvPr>
            <p:ph idx="1"/>
          </p:nvPr>
        </p:nvSpPr>
        <p:spPr/>
        <p:txBody>
          <a:bodyPr>
            <a:normAutofit fontScale="92500" lnSpcReduction="20000"/>
          </a:bodyPr>
          <a:lstStyle/>
          <a:p>
            <a:r>
              <a:rPr lang="zh-CN" altLang="zh-CN" sz="3000" dirty="0"/>
              <a:t>制定风险评估方案</a:t>
            </a:r>
          </a:p>
          <a:p>
            <a:pPr lvl="1"/>
            <a:r>
              <a:rPr lang="zh-CN" altLang="zh-CN" dirty="0"/>
              <a:t>风险评估方案的目的是为后面的风险评估实施活动提供一个总体计划， 用于指导实施方开展后续工作。</a:t>
            </a:r>
            <a:endParaRPr lang="en-US" altLang="zh-CN" dirty="0"/>
          </a:p>
          <a:p>
            <a:pPr lvl="1"/>
            <a:r>
              <a:rPr lang="zh-CN" altLang="zh-CN" dirty="0"/>
              <a:t>风险评估方案的内容一般包括（但不仅限于）：</a:t>
            </a:r>
            <a:endParaRPr lang="en-US" altLang="zh-CN" dirty="0"/>
          </a:p>
          <a:p>
            <a:pPr lvl="2"/>
            <a:r>
              <a:rPr lang="zh-CN" altLang="zh-CN" dirty="0"/>
              <a:t>团队组织：包括评估团队成员、组织结构、角色、责任等内容；</a:t>
            </a:r>
            <a:endParaRPr lang="en-US" altLang="zh-CN" dirty="0"/>
          </a:p>
          <a:p>
            <a:pPr lvl="2"/>
            <a:r>
              <a:rPr lang="zh-CN" altLang="zh-CN" dirty="0"/>
              <a:t>工作计划：风险评估各阶段的工作计划，包括工作内容、工作形式、工作成果等内容；</a:t>
            </a:r>
            <a:endParaRPr lang="en-US" altLang="zh-CN" dirty="0"/>
          </a:p>
          <a:p>
            <a:pPr lvl="2"/>
            <a:r>
              <a:rPr lang="zh-CN" altLang="zh-CN" dirty="0"/>
              <a:t>时间进度安排：项目实施的时间进度安排。</a:t>
            </a:r>
          </a:p>
          <a:p>
            <a:r>
              <a:rPr lang="zh-CN" altLang="zh-CN" sz="3000" dirty="0"/>
              <a:t>获得最高管理者对风险评估工作的支持</a:t>
            </a:r>
          </a:p>
          <a:p>
            <a:pPr lvl="1"/>
            <a:r>
              <a:rPr lang="zh-CN" altLang="zh-CN" dirty="0"/>
              <a:t>上述所有内容确定后，应形成较为完整的风险评估实施方案，得到组织最高管理者的支持、批准；</a:t>
            </a:r>
          </a:p>
          <a:p>
            <a:pPr lvl="1"/>
            <a:r>
              <a:rPr lang="zh-CN" altLang="zh-CN" dirty="0"/>
              <a:t>对管理层和技术人员进行传达， 在组织范围就风险评估相关内容进行培训， 以明确有关人员在风险评估中的任务。</a:t>
            </a:r>
            <a:endParaRPr lang="zh-CN" altLang="en-US" dirty="0"/>
          </a:p>
        </p:txBody>
      </p:sp>
      <p:sp>
        <p:nvSpPr>
          <p:cNvPr id="4" name="灯片编号占位符 3">
            <a:extLst>
              <a:ext uri="{FF2B5EF4-FFF2-40B4-BE49-F238E27FC236}">
                <a16:creationId xmlns:a16="http://schemas.microsoft.com/office/drawing/2014/main" id="{E23EE6CB-58D3-4967-B5F0-4B0BD3680F6F}"/>
              </a:ext>
            </a:extLst>
          </p:cNvPr>
          <p:cNvSpPr>
            <a:spLocks noGrp="1"/>
          </p:cNvSpPr>
          <p:nvPr>
            <p:ph type="sldNum" sz="quarter" idx="10"/>
          </p:nvPr>
        </p:nvSpPr>
        <p:spPr/>
        <p:txBody>
          <a:bodyPr/>
          <a:lstStyle/>
          <a:p>
            <a:pPr>
              <a:defRPr/>
            </a:pPr>
            <a:fld id="{F5E0E65E-9137-4309-8D78-B392A1917D52}" type="slidenum">
              <a:rPr lang="zh-CN" altLang="en-US" smtClean="0"/>
              <a:pPr>
                <a:defRPr/>
              </a:pPr>
              <a:t>43</a:t>
            </a:fld>
            <a:endParaRPr lang="en-US" altLang="zh-CN"/>
          </a:p>
        </p:txBody>
      </p:sp>
    </p:spTree>
    <p:extLst>
      <p:ext uri="{BB962C8B-B14F-4D97-AF65-F5344CB8AC3E}">
        <p14:creationId xmlns:p14="http://schemas.microsoft.com/office/powerpoint/2010/main" val="79806626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资产识别</a:t>
            </a:r>
          </a:p>
        </p:txBody>
      </p:sp>
      <p:sp>
        <p:nvSpPr>
          <p:cNvPr id="3" name="内容占位符 2"/>
          <p:cNvSpPr>
            <a:spLocks noGrp="1"/>
          </p:cNvSpPr>
          <p:nvPr>
            <p:ph idx="1"/>
          </p:nvPr>
        </p:nvSpPr>
        <p:spPr/>
        <p:txBody>
          <a:bodyPr/>
          <a:lstStyle/>
          <a:p>
            <a:r>
              <a:rPr lang="zh-CN" altLang="zh-CN" dirty="0"/>
              <a:t>资产分类、分级、形态及资产价值</a:t>
            </a:r>
            <a:r>
              <a:rPr lang="zh-CN" altLang="en-US" dirty="0"/>
              <a:t>评估</a:t>
            </a:r>
            <a:endParaRPr lang="en-US" altLang="zh-CN" dirty="0"/>
          </a:p>
          <a:p>
            <a:r>
              <a:rPr lang="zh-CN" altLang="en-US" dirty="0"/>
              <a:t>资产分类</a:t>
            </a:r>
            <a:endParaRPr lang="en-US" altLang="zh-CN" dirty="0"/>
          </a:p>
          <a:p>
            <a:pPr lvl="1"/>
            <a:r>
              <a:rPr lang="zh-CN" altLang="en-US" dirty="0"/>
              <a:t>数据、软件、硬件、服务、人员、其他（ （</a:t>
            </a:r>
            <a:r>
              <a:rPr lang="en-US" altLang="zh-CN" dirty="0"/>
              <a:t> GB/T 20984</a:t>
            </a:r>
            <a:r>
              <a:rPr lang="zh-CN" altLang="zh-CN" dirty="0"/>
              <a:t>《信息安全风险评估规范》 </a:t>
            </a:r>
            <a:r>
              <a:rPr lang="zh-CN" altLang="en-US" dirty="0"/>
              <a:t>） ）</a:t>
            </a:r>
            <a:endParaRPr lang="en-US" altLang="zh-CN" dirty="0"/>
          </a:p>
          <a:p>
            <a:r>
              <a:rPr lang="zh-CN" altLang="en-US" dirty="0"/>
              <a:t>资产形态</a:t>
            </a:r>
            <a:endParaRPr lang="en-US" altLang="zh-CN" dirty="0"/>
          </a:p>
          <a:p>
            <a:pPr lvl="1"/>
            <a:r>
              <a:rPr lang="zh-CN" altLang="en-US" dirty="0"/>
              <a:t>有形资产、无形资产</a:t>
            </a:r>
            <a:endParaRPr lang="en-US" altLang="zh-CN" dirty="0"/>
          </a:p>
          <a:p>
            <a:r>
              <a:rPr lang="zh-CN" altLang="en-US" dirty="0"/>
              <a:t>资产分级</a:t>
            </a:r>
            <a:endParaRPr lang="en-US" altLang="zh-CN" dirty="0"/>
          </a:p>
          <a:p>
            <a:pPr lvl="1"/>
            <a:r>
              <a:rPr lang="zh-CN" altLang="en-US" dirty="0"/>
              <a:t>保密性分级、完整性分级、可用性分级</a:t>
            </a:r>
            <a:endParaRPr lang="en-US" altLang="zh-CN" dirty="0"/>
          </a:p>
          <a:p>
            <a:pPr lvl="1"/>
            <a:r>
              <a:rPr lang="zh-CN" altLang="en-US" dirty="0"/>
              <a:t>资产重要性分级</a:t>
            </a:r>
            <a:endParaRPr lang="en-US" altLang="zh-CN" dirty="0"/>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44</a:t>
            </a:fld>
            <a:endParaRPr lang="en-US" altLang="zh-CN"/>
          </a:p>
        </p:txBody>
      </p:sp>
    </p:spTree>
    <p:extLst>
      <p:ext uri="{BB962C8B-B14F-4D97-AF65-F5344CB8AC3E}">
        <p14:creationId xmlns:p14="http://schemas.microsoft.com/office/powerpoint/2010/main" val="10022506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378530-9DD4-486F-A9AB-D8B19C90DA75}"/>
              </a:ext>
            </a:extLst>
          </p:cNvPr>
          <p:cNvSpPr>
            <a:spLocks noGrp="1"/>
          </p:cNvSpPr>
          <p:nvPr>
            <p:ph type="title"/>
          </p:nvPr>
        </p:nvSpPr>
        <p:spPr/>
        <p:txBody>
          <a:bodyPr/>
          <a:lstStyle/>
          <a:p>
            <a:r>
              <a:rPr lang="zh-CN" altLang="en-US" dirty="0"/>
              <a:t>资产识别</a:t>
            </a:r>
          </a:p>
        </p:txBody>
      </p:sp>
      <p:sp>
        <p:nvSpPr>
          <p:cNvPr id="3" name="内容占位符 2">
            <a:extLst>
              <a:ext uri="{FF2B5EF4-FFF2-40B4-BE49-F238E27FC236}">
                <a16:creationId xmlns:a16="http://schemas.microsoft.com/office/drawing/2014/main" id="{4275FC49-4CD4-44AF-9E62-5980D6328BDF}"/>
              </a:ext>
            </a:extLst>
          </p:cNvPr>
          <p:cNvSpPr>
            <a:spLocks noGrp="1"/>
          </p:cNvSpPr>
          <p:nvPr>
            <p:ph idx="1"/>
          </p:nvPr>
        </p:nvSpPr>
        <p:spPr/>
        <p:txBody>
          <a:bodyPr/>
          <a:lstStyle/>
          <a:p>
            <a:r>
              <a:rPr lang="de-DE" altLang="zh-CN" dirty="0"/>
              <a:t>制定资产重要性分级准则</a:t>
            </a:r>
          </a:p>
          <a:p>
            <a:pPr lvl="1"/>
            <a:r>
              <a:rPr lang="de-DE" altLang="zh-CN" dirty="0"/>
              <a:t>依据资产价值大小对资产的重要性划分不同的等级。资产价值依据资产在保密性、完整性和可用性上的赋值等级，经过综合评定得出。</a:t>
            </a:r>
            <a:endParaRPr lang="zh-CN" altLang="en-US" dirty="0"/>
          </a:p>
        </p:txBody>
      </p:sp>
      <p:sp>
        <p:nvSpPr>
          <p:cNvPr id="4" name="灯片编号占位符 3">
            <a:extLst>
              <a:ext uri="{FF2B5EF4-FFF2-40B4-BE49-F238E27FC236}">
                <a16:creationId xmlns:a16="http://schemas.microsoft.com/office/drawing/2014/main" id="{E52C036C-0D3F-4893-B748-212C7E13E76C}"/>
              </a:ext>
            </a:extLst>
          </p:cNvPr>
          <p:cNvSpPr>
            <a:spLocks noGrp="1"/>
          </p:cNvSpPr>
          <p:nvPr>
            <p:ph type="sldNum" sz="quarter" idx="10"/>
          </p:nvPr>
        </p:nvSpPr>
        <p:spPr/>
        <p:txBody>
          <a:bodyPr/>
          <a:lstStyle/>
          <a:p>
            <a:pPr>
              <a:defRPr/>
            </a:pPr>
            <a:fld id="{F5E0E65E-9137-4309-8D78-B392A1917D52}" type="slidenum">
              <a:rPr lang="zh-CN" altLang="en-US" smtClean="0"/>
              <a:pPr>
                <a:defRPr/>
              </a:pPr>
              <a:t>45</a:t>
            </a:fld>
            <a:endParaRPr lang="en-US" altLang="zh-CN"/>
          </a:p>
        </p:txBody>
      </p:sp>
      <p:graphicFrame>
        <p:nvGraphicFramePr>
          <p:cNvPr id="5" name="表格 4">
            <a:extLst>
              <a:ext uri="{FF2B5EF4-FFF2-40B4-BE49-F238E27FC236}">
                <a16:creationId xmlns:a16="http://schemas.microsoft.com/office/drawing/2014/main" id="{88EBF215-D482-45DF-AF7E-B19DDA8627DB}"/>
              </a:ext>
            </a:extLst>
          </p:cNvPr>
          <p:cNvGraphicFramePr>
            <a:graphicFrameLocks noGrp="1"/>
          </p:cNvGraphicFramePr>
          <p:nvPr>
            <p:extLst/>
          </p:nvPr>
        </p:nvGraphicFramePr>
        <p:xfrm>
          <a:off x="720532" y="3176972"/>
          <a:ext cx="7992888" cy="2882268"/>
        </p:xfrm>
        <a:graphic>
          <a:graphicData uri="http://schemas.openxmlformats.org/drawingml/2006/table">
            <a:tbl>
              <a:tblPr firstRow="1" firstCol="1" bandRow="1">
                <a:tableStyleId>{5C22544A-7EE6-4342-B048-85BDC9FD1C3A}</a:tableStyleId>
              </a:tblPr>
              <a:tblGrid>
                <a:gridCol w="827286">
                  <a:extLst>
                    <a:ext uri="{9D8B030D-6E8A-4147-A177-3AD203B41FA5}">
                      <a16:colId xmlns:a16="http://schemas.microsoft.com/office/drawing/2014/main" val="1645631331"/>
                    </a:ext>
                  </a:extLst>
                </a:gridCol>
                <a:gridCol w="826314">
                  <a:extLst>
                    <a:ext uri="{9D8B030D-6E8A-4147-A177-3AD203B41FA5}">
                      <a16:colId xmlns:a16="http://schemas.microsoft.com/office/drawing/2014/main" val="1119508417"/>
                    </a:ext>
                  </a:extLst>
                </a:gridCol>
                <a:gridCol w="6339288">
                  <a:extLst>
                    <a:ext uri="{9D8B030D-6E8A-4147-A177-3AD203B41FA5}">
                      <a16:colId xmlns:a16="http://schemas.microsoft.com/office/drawing/2014/main" val="1025679020"/>
                    </a:ext>
                  </a:extLst>
                </a:gridCol>
              </a:tblGrid>
              <a:tr h="0">
                <a:tc>
                  <a:txBody>
                    <a:bodyPr/>
                    <a:lstStyle/>
                    <a:p>
                      <a:pPr marR="152400" indent="0" algn="ctr">
                        <a:lnSpc>
                          <a:spcPct val="150000"/>
                        </a:lnSpc>
                        <a:spcAft>
                          <a:spcPts val="0"/>
                        </a:spcAft>
                      </a:pPr>
                      <a:r>
                        <a:rPr lang="zh-CN" sz="1400" kern="100">
                          <a:effectLst/>
                        </a:rPr>
                        <a:t>赋值</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71755" marB="71755" anchor="ctr"/>
                </a:tc>
                <a:tc>
                  <a:txBody>
                    <a:bodyPr/>
                    <a:lstStyle/>
                    <a:p>
                      <a:pPr marR="152400" indent="0" algn="ctr">
                        <a:lnSpc>
                          <a:spcPct val="150000"/>
                        </a:lnSpc>
                        <a:spcAft>
                          <a:spcPts val="0"/>
                        </a:spcAft>
                      </a:pPr>
                      <a:r>
                        <a:rPr lang="zh-CN" sz="1400" kern="100">
                          <a:effectLst/>
                        </a:rPr>
                        <a:t>重要性等级</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71755" marB="71755" anchor="ctr"/>
                </a:tc>
                <a:tc>
                  <a:txBody>
                    <a:bodyPr/>
                    <a:lstStyle/>
                    <a:p>
                      <a:pPr marR="152400" indent="0" algn="ctr">
                        <a:lnSpc>
                          <a:spcPct val="150000"/>
                        </a:lnSpc>
                        <a:spcAft>
                          <a:spcPts val="0"/>
                        </a:spcAft>
                      </a:pPr>
                      <a:r>
                        <a:rPr lang="zh-CN" sz="1400" kern="100">
                          <a:effectLst/>
                        </a:rPr>
                        <a:t>定义</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71755" marB="71755" anchor="ctr"/>
                </a:tc>
                <a:extLst>
                  <a:ext uri="{0D108BD9-81ED-4DB2-BD59-A6C34878D82A}">
                    <a16:rowId xmlns:a16="http://schemas.microsoft.com/office/drawing/2014/main" val="1341950561"/>
                  </a:ext>
                </a:extLst>
              </a:tr>
              <a:tr h="0">
                <a:tc>
                  <a:txBody>
                    <a:bodyPr/>
                    <a:lstStyle/>
                    <a:p>
                      <a:pPr marR="152400" indent="0" algn="ctr">
                        <a:lnSpc>
                          <a:spcPct val="150000"/>
                        </a:lnSpc>
                        <a:spcAft>
                          <a:spcPts val="0"/>
                        </a:spcAft>
                      </a:pPr>
                      <a:r>
                        <a:rPr lang="en-US" sz="1400" kern="100">
                          <a:effectLst/>
                        </a:rPr>
                        <a:t>5</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71755" marB="71755" anchor="ctr"/>
                </a:tc>
                <a:tc>
                  <a:txBody>
                    <a:bodyPr/>
                    <a:lstStyle/>
                    <a:p>
                      <a:pPr marR="152400" indent="0" algn="ctr">
                        <a:lnSpc>
                          <a:spcPct val="150000"/>
                        </a:lnSpc>
                        <a:spcAft>
                          <a:spcPts val="0"/>
                        </a:spcAft>
                      </a:pPr>
                      <a:r>
                        <a:rPr lang="zh-CN" sz="1400" kern="100">
                          <a:effectLst/>
                        </a:rPr>
                        <a:t>很高</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71755" marB="71755" anchor="ctr"/>
                </a:tc>
                <a:tc>
                  <a:txBody>
                    <a:bodyPr/>
                    <a:lstStyle/>
                    <a:p>
                      <a:pPr marR="152400" indent="0" algn="l">
                        <a:lnSpc>
                          <a:spcPct val="150000"/>
                        </a:lnSpc>
                        <a:spcAft>
                          <a:spcPts val="0"/>
                        </a:spcAft>
                      </a:pPr>
                      <a:r>
                        <a:rPr lang="zh-CN" sz="1400" kern="100">
                          <a:effectLst/>
                        </a:rPr>
                        <a:t>非常重要，其安全属性破坏后可能对组织造成非常严重的损失</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71755" marB="71755" anchor="ctr"/>
                </a:tc>
                <a:extLst>
                  <a:ext uri="{0D108BD9-81ED-4DB2-BD59-A6C34878D82A}">
                    <a16:rowId xmlns:a16="http://schemas.microsoft.com/office/drawing/2014/main" val="965122412"/>
                  </a:ext>
                </a:extLst>
              </a:tr>
              <a:tr h="0">
                <a:tc>
                  <a:txBody>
                    <a:bodyPr/>
                    <a:lstStyle/>
                    <a:p>
                      <a:pPr marR="152400" indent="0" algn="ctr">
                        <a:lnSpc>
                          <a:spcPct val="150000"/>
                        </a:lnSpc>
                        <a:spcAft>
                          <a:spcPts val="0"/>
                        </a:spcAft>
                      </a:pPr>
                      <a:r>
                        <a:rPr lang="en-US" sz="1400" kern="100">
                          <a:effectLst/>
                        </a:rPr>
                        <a:t>4</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71755" marB="71755" anchor="ctr"/>
                </a:tc>
                <a:tc>
                  <a:txBody>
                    <a:bodyPr/>
                    <a:lstStyle/>
                    <a:p>
                      <a:pPr marR="152400" indent="0" algn="ctr">
                        <a:lnSpc>
                          <a:spcPct val="150000"/>
                        </a:lnSpc>
                        <a:spcAft>
                          <a:spcPts val="0"/>
                        </a:spcAft>
                      </a:pPr>
                      <a:r>
                        <a:rPr lang="zh-CN" sz="1400" kern="100">
                          <a:effectLst/>
                        </a:rPr>
                        <a:t>高</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71755" marB="71755" anchor="ctr"/>
                </a:tc>
                <a:tc>
                  <a:txBody>
                    <a:bodyPr/>
                    <a:lstStyle/>
                    <a:p>
                      <a:pPr marR="152400" indent="0" algn="l">
                        <a:lnSpc>
                          <a:spcPct val="150000"/>
                        </a:lnSpc>
                        <a:spcAft>
                          <a:spcPts val="0"/>
                        </a:spcAft>
                      </a:pPr>
                      <a:r>
                        <a:rPr lang="zh-CN" sz="1400" kern="100">
                          <a:effectLst/>
                        </a:rPr>
                        <a:t>重要，其安全属性破坏后可能对组织造成比较严重的损失</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71755" marB="71755" anchor="ctr"/>
                </a:tc>
                <a:extLst>
                  <a:ext uri="{0D108BD9-81ED-4DB2-BD59-A6C34878D82A}">
                    <a16:rowId xmlns:a16="http://schemas.microsoft.com/office/drawing/2014/main" val="3849524366"/>
                  </a:ext>
                </a:extLst>
              </a:tr>
              <a:tr h="0">
                <a:tc>
                  <a:txBody>
                    <a:bodyPr/>
                    <a:lstStyle/>
                    <a:p>
                      <a:pPr marR="152400" indent="0" algn="ctr">
                        <a:lnSpc>
                          <a:spcPct val="150000"/>
                        </a:lnSpc>
                        <a:spcAft>
                          <a:spcPts val="0"/>
                        </a:spcAft>
                      </a:pPr>
                      <a:r>
                        <a:rPr lang="en-US" sz="1400" kern="100">
                          <a:effectLst/>
                        </a:rPr>
                        <a:t>3</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71755" marB="71755" anchor="ctr"/>
                </a:tc>
                <a:tc>
                  <a:txBody>
                    <a:bodyPr/>
                    <a:lstStyle/>
                    <a:p>
                      <a:pPr marR="152400" indent="0" algn="ctr">
                        <a:lnSpc>
                          <a:spcPct val="150000"/>
                        </a:lnSpc>
                        <a:spcAft>
                          <a:spcPts val="0"/>
                        </a:spcAft>
                      </a:pPr>
                      <a:r>
                        <a:rPr lang="zh-CN" sz="1400" kern="100">
                          <a:effectLst/>
                        </a:rPr>
                        <a:t>中</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71755" marB="71755" anchor="ctr"/>
                </a:tc>
                <a:tc>
                  <a:txBody>
                    <a:bodyPr/>
                    <a:lstStyle/>
                    <a:p>
                      <a:pPr marR="152400" indent="0" algn="l">
                        <a:lnSpc>
                          <a:spcPct val="150000"/>
                        </a:lnSpc>
                        <a:spcAft>
                          <a:spcPts val="0"/>
                        </a:spcAft>
                      </a:pPr>
                      <a:r>
                        <a:rPr lang="zh-CN" sz="1400" kern="100">
                          <a:effectLst/>
                        </a:rPr>
                        <a:t>比较重要，其安全属性破坏后可能对组织造成中等程度的损失</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71755" marB="71755" anchor="ctr"/>
                </a:tc>
                <a:extLst>
                  <a:ext uri="{0D108BD9-81ED-4DB2-BD59-A6C34878D82A}">
                    <a16:rowId xmlns:a16="http://schemas.microsoft.com/office/drawing/2014/main" val="1198425551"/>
                  </a:ext>
                </a:extLst>
              </a:tr>
              <a:tr h="0">
                <a:tc>
                  <a:txBody>
                    <a:bodyPr/>
                    <a:lstStyle/>
                    <a:p>
                      <a:pPr marR="152400" indent="0" algn="ctr">
                        <a:lnSpc>
                          <a:spcPct val="150000"/>
                        </a:lnSpc>
                        <a:spcAft>
                          <a:spcPts val="0"/>
                        </a:spcAft>
                      </a:pPr>
                      <a:r>
                        <a:rPr lang="en-US" sz="1400" kern="100">
                          <a:effectLst/>
                        </a:rPr>
                        <a:t>2</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71755" marB="71755" anchor="ctr"/>
                </a:tc>
                <a:tc>
                  <a:txBody>
                    <a:bodyPr/>
                    <a:lstStyle/>
                    <a:p>
                      <a:pPr marR="152400" indent="0" algn="ctr">
                        <a:lnSpc>
                          <a:spcPct val="150000"/>
                        </a:lnSpc>
                        <a:spcAft>
                          <a:spcPts val="0"/>
                        </a:spcAft>
                      </a:pPr>
                      <a:r>
                        <a:rPr lang="zh-CN" sz="1400" kern="100">
                          <a:effectLst/>
                        </a:rPr>
                        <a:t>低</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71755" marB="71755" anchor="ctr"/>
                </a:tc>
                <a:tc>
                  <a:txBody>
                    <a:bodyPr/>
                    <a:lstStyle/>
                    <a:p>
                      <a:pPr marR="152400" indent="0" algn="l">
                        <a:lnSpc>
                          <a:spcPct val="150000"/>
                        </a:lnSpc>
                        <a:spcAft>
                          <a:spcPts val="0"/>
                        </a:spcAft>
                      </a:pPr>
                      <a:r>
                        <a:rPr lang="zh-CN" sz="1400" kern="100">
                          <a:effectLst/>
                        </a:rPr>
                        <a:t>不太重要，其安全属性破坏后可能对组织造成较低的损失</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71755" marB="71755" anchor="ctr"/>
                </a:tc>
                <a:extLst>
                  <a:ext uri="{0D108BD9-81ED-4DB2-BD59-A6C34878D82A}">
                    <a16:rowId xmlns:a16="http://schemas.microsoft.com/office/drawing/2014/main" val="1668892999"/>
                  </a:ext>
                </a:extLst>
              </a:tr>
              <a:tr h="0">
                <a:tc>
                  <a:txBody>
                    <a:bodyPr/>
                    <a:lstStyle/>
                    <a:p>
                      <a:pPr marR="152400" indent="0" algn="ctr">
                        <a:lnSpc>
                          <a:spcPct val="150000"/>
                        </a:lnSpc>
                        <a:spcAft>
                          <a:spcPts val="0"/>
                        </a:spcAft>
                      </a:pPr>
                      <a:r>
                        <a:rPr lang="en-US" sz="1400" kern="100">
                          <a:effectLst/>
                        </a:rPr>
                        <a:t>1</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71755" marB="71755" anchor="ctr"/>
                </a:tc>
                <a:tc>
                  <a:txBody>
                    <a:bodyPr/>
                    <a:lstStyle/>
                    <a:p>
                      <a:pPr marR="152400" indent="0" algn="ctr">
                        <a:lnSpc>
                          <a:spcPct val="150000"/>
                        </a:lnSpc>
                        <a:spcAft>
                          <a:spcPts val="0"/>
                        </a:spcAft>
                      </a:pPr>
                      <a:r>
                        <a:rPr lang="zh-CN" sz="1400" kern="100">
                          <a:effectLst/>
                        </a:rPr>
                        <a:t>很低</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71755" marB="71755" anchor="ctr"/>
                </a:tc>
                <a:tc>
                  <a:txBody>
                    <a:bodyPr/>
                    <a:lstStyle/>
                    <a:p>
                      <a:pPr marR="152400" indent="0" algn="l">
                        <a:lnSpc>
                          <a:spcPct val="150000"/>
                        </a:lnSpc>
                        <a:spcAft>
                          <a:spcPts val="0"/>
                        </a:spcAft>
                      </a:pPr>
                      <a:r>
                        <a:rPr lang="zh-CN" sz="1400" kern="100" dirty="0">
                          <a:effectLst/>
                        </a:rPr>
                        <a:t>不重要，其安全属性破坏后对组织造成很小的损失，甚至忽略不计</a:t>
                      </a:r>
                      <a:endParaRPr lang="zh-CN" sz="1400" kern="100" dirty="0">
                        <a:effectLst/>
                        <a:latin typeface="Calibri" panose="020F0502020204030204" pitchFamily="34" charset="0"/>
                        <a:ea typeface="宋体" panose="02010600030101010101" pitchFamily="2" charset="-122"/>
                        <a:cs typeface="宋体" panose="02010600030101010101" pitchFamily="2" charset="-122"/>
                      </a:endParaRPr>
                    </a:p>
                  </a:txBody>
                  <a:tcPr marL="68580" marR="68580" marT="71755" marB="71755" anchor="ctr"/>
                </a:tc>
                <a:extLst>
                  <a:ext uri="{0D108BD9-81ED-4DB2-BD59-A6C34878D82A}">
                    <a16:rowId xmlns:a16="http://schemas.microsoft.com/office/drawing/2014/main" val="2854256834"/>
                  </a:ext>
                </a:extLst>
              </a:tr>
            </a:tbl>
          </a:graphicData>
        </a:graphic>
      </p:graphicFrame>
    </p:spTree>
    <p:extLst>
      <p:ext uri="{BB962C8B-B14F-4D97-AF65-F5344CB8AC3E}">
        <p14:creationId xmlns:p14="http://schemas.microsoft.com/office/powerpoint/2010/main" val="31199277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4450E-82DB-4E10-B558-6EE31B7AEE71}"/>
              </a:ext>
            </a:extLst>
          </p:cNvPr>
          <p:cNvSpPr>
            <a:spLocks noGrp="1"/>
          </p:cNvSpPr>
          <p:nvPr>
            <p:ph type="title"/>
          </p:nvPr>
        </p:nvSpPr>
        <p:spPr/>
        <p:txBody>
          <a:bodyPr/>
          <a:lstStyle/>
          <a:p>
            <a:r>
              <a:rPr lang="zh-CN" altLang="en-US" dirty="0"/>
              <a:t>威胁识别</a:t>
            </a:r>
          </a:p>
        </p:txBody>
      </p:sp>
      <p:sp>
        <p:nvSpPr>
          <p:cNvPr id="3" name="内容占位符 2">
            <a:extLst>
              <a:ext uri="{FF2B5EF4-FFF2-40B4-BE49-F238E27FC236}">
                <a16:creationId xmlns:a16="http://schemas.microsoft.com/office/drawing/2014/main" id="{35F51B94-9D71-4134-9F17-1BC6DDB1CBB7}"/>
              </a:ext>
            </a:extLst>
          </p:cNvPr>
          <p:cNvSpPr>
            <a:spLocks noGrp="1"/>
          </p:cNvSpPr>
          <p:nvPr>
            <p:ph idx="1"/>
          </p:nvPr>
        </p:nvSpPr>
        <p:spPr/>
        <p:txBody>
          <a:bodyPr>
            <a:normAutofit/>
          </a:bodyPr>
          <a:lstStyle/>
          <a:p>
            <a:r>
              <a:rPr lang="zh-CN" altLang="en-US" dirty="0"/>
              <a:t>威胁类型</a:t>
            </a:r>
            <a:endParaRPr lang="en-US" altLang="zh-CN" dirty="0"/>
          </a:p>
          <a:p>
            <a:pPr lvl="1"/>
            <a:r>
              <a:rPr lang="zh-CN" altLang="en-US" dirty="0"/>
              <a:t>自然因素、人为因素</a:t>
            </a:r>
            <a:endParaRPr lang="en-US" altLang="zh-CN" dirty="0"/>
          </a:p>
          <a:p>
            <a:r>
              <a:rPr lang="zh-CN" altLang="en-US" dirty="0"/>
              <a:t>威胁频率级别</a:t>
            </a:r>
            <a:endParaRPr lang="en-US" altLang="zh-CN" dirty="0"/>
          </a:p>
          <a:p>
            <a:endParaRPr lang="zh-CN" altLang="en-US" dirty="0"/>
          </a:p>
        </p:txBody>
      </p:sp>
      <p:sp>
        <p:nvSpPr>
          <p:cNvPr id="4" name="灯片编号占位符 3">
            <a:extLst>
              <a:ext uri="{FF2B5EF4-FFF2-40B4-BE49-F238E27FC236}">
                <a16:creationId xmlns:a16="http://schemas.microsoft.com/office/drawing/2014/main" id="{E1241A6B-E5B1-464E-8F2F-A74F6CB470CD}"/>
              </a:ext>
            </a:extLst>
          </p:cNvPr>
          <p:cNvSpPr>
            <a:spLocks noGrp="1"/>
          </p:cNvSpPr>
          <p:nvPr>
            <p:ph type="sldNum" sz="quarter" idx="10"/>
          </p:nvPr>
        </p:nvSpPr>
        <p:spPr/>
        <p:txBody>
          <a:bodyPr/>
          <a:lstStyle/>
          <a:p>
            <a:pPr>
              <a:defRPr/>
            </a:pPr>
            <a:fld id="{F5E0E65E-9137-4309-8D78-B392A1917D52}" type="slidenum">
              <a:rPr lang="zh-CN" altLang="en-US" smtClean="0"/>
              <a:pPr>
                <a:defRPr/>
              </a:pPr>
              <a:t>46</a:t>
            </a:fld>
            <a:endParaRPr lang="en-US" altLang="zh-CN"/>
          </a:p>
        </p:txBody>
      </p:sp>
      <p:graphicFrame>
        <p:nvGraphicFramePr>
          <p:cNvPr id="5" name="内容占位符 4">
            <a:extLst>
              <a:ext uri="{FF2B5EF4-FFF2-40B4-BE49-F238E27FC236}">
                <a16:creationId xmlns:a16="http://schemas.microsoft.com/office/drawing/2014/main" id="{25480C64-4293-4DD2-990F-808DE19E3CEB}"/>
              </a:ext>
            </a:extLst>
          </p:cNvPr>
          <p:cNvGraphicFramePr>
            <a:graphicFrameLocks/>
          </p:cNvGraphicFramePr>
          <p:nvPr>
            <p:extLst>
              <p:ext uri="{D42A27DB-BD31-4B8C-83A1-F6EECF244321}">
                <p14:modId xmlns:p14="http://schemas.microsoft.com/office/powerpoint/2010/main" val="2250256192"/>
              </p:ext>
            </p:extLst>
          </p:nvPr>
        </p:nvGraphicFramePr>
        <p:xfrm>
          <a:off x="380678" y="3510337"/>
          <a:ext cx="8496943" cy="2854768"/>
        </p:xfrm>
        <a:graphic>
          <a:graphicData uri="http://schemas.openxmlformats.org/drawingml/2006/table">
            <a:tbl>
              <a:tblPr firstRow="1" firstCol="1" bandRow="1">
                <a:tableStyleId>{5C22544A-7EE6-4342-B048-85BDC9FD1C3A}</a:tableStyleId>
              </a:tblPr>
              <a:tblGrid>
                <a:gridCol w="672237">
                  <a:extLst>
                    <a:ext uri="{9D8B030D-6E8A-4147-A177-3AD203B41FA5}">
                      <a16:colId xmlns:a16="http://schemas.microsoft.com/office/drawing/2014/main" val="2703674332"/>
                    </a:ext>
                  </a:extLst>
                </a:gridCol>
                <a:gridCol w="971009">
                  <a:extLst>
                    <a:ext uri="{9D8B030D-6E8A-4147-A177-3AD203B41FA5}">
                      <a16:colId xmlns:a16="http://schemas.microsoft.com/office/drawing/2014/main" val="1158167537"/>
                    </a:ext>
                  </a:extLst>
                </a:gridCol>
                <a:gridCol w="6853697">
                  <a:extLst>
                    <a:ext uri="{9D8B030D-6E8A-4147-A177-3AD203B41FA5}">
                      <a16:colId xmlns:a16="http://schemas.microsoft.com/office/drawing/2014/main" val="462857982"/>
                    </a:ext>
                  </a:extLst>
                </a:gridCol>
              </a:tblGrid>
              <a:tr h="690134">
                <a:tc>
                  <a:txBody>
                    <a:bodyPr/>
                    <a:lstStyle/>
                    <a:p>
                      <a:pPr marR="152400" indent="0" algn="ctr">
                        <a:lnSpc>
                          <a:spcPct val="150000"/>
                        </a:lnSpc>
                        <a:spcAft>
                          <a:spcPts val="0"/>
                        </a:spcAft>
                      </a:pPr>
                      <a:r>
                        <a:rPr lang="zh-CN" sz="1300" kern="100">
                          <a:effectLst/>
                        </a:rPr>
                        <a:t>赋值</a:t>
                      </a:r>
                      <a:endParaRPr lang="zh-CN" sz="1300" kern="100">
                        <a:effectLst/>
                        <a:latin typeface="Calibri" panose="020F0502020204030204" pitchFamily="34" charset="0"/>
                        <a:ea typeface="宋体" panose="02010600030101010101" pitchFamily="2" charset="-122"/>
                        <a:cs typeface="宋体" panose="02010600030101010101" pitchFamily="2" charset="-122"/>
                      </a:endParaRPr>
                    </a:p>
                  </a:txBody>
                  <a:tcPr marL="37016" marR="37016" marT="38730" marB="38730" anchor="ctr"/>
                </a:tc>
                <a:tc>
                  <a:txBody>
                    <a:bodyPr/>
                    <a:lstStyle/>
                    <a:p>
                      <a:pPr marR="152400" indent="0" algn="ctr">
                        <a:lnSpc>
                          <a:spcPct val="150000"/>
                        </a:lnSpc>
                        <a:spcAft>
                          <a:spcPts val="0"/>
                        </a:spcAft>
                      </a:pPr>
                      <a:r>
                        <a:rPr lang="zh-CN" sz="1300" kern="100">
                          <a:effectLst/>
                        </a:rPr>
                        <a:t>威胁出现频率级别</a:t>
                      </a:r>
                      <a:endParaRPr lang="zh-CN" sz="1300" kern="100">
                        <a:effectLst/>
                        <a:latin typeface="Calibri" panose="020F0502020204030204" pitchFamily="34" charset="0"/>
                        <a:ea typeface="宋体" panose="02010600030101010101" pitchFamily="2" charset="-122"/>
                        <a:cs typeface="宋体" panose="02010600030101010101" pitchFamily="2" charset="-122"/>
                      </a:endParaRPr>
                    </a:p>
                  </a:txBody>
                  <a:tcPr marL="37016" marR="37016" marT="38730" marB="38730" anchor="ctr"/>
                </a:tc>
                <a:tc>
                  <a:txBody>
                    <a:bodyPr/>
                    <a:lstStyle/>
                    <a:p>
                      <a:pPr marR="152400" indent="0" algn="ctr">
                        <a:lnSpc>
                          <a:spcPct val="150000"/>
                        </a:lnSpc>
                        <a:spcAft>
                          <a:spcPts val="0"/>
                        </a:spcAft>
                      </a:pPr>
                      <a:r>
                        <a:rPr lang="zh-CN" sz="1300" kern="100" dirty="0">
                          <a:effectLst/>
                        </a:rPr>
                        <a:t>定义</a:t>
                      </a:r>
                      <a:endParaRPr lang="zh-CN" sz="1300" kern="100" dirty="0">
                        <a:effectLst/>
                        <a:latin typeface="Calibri" panose="020F0502020204030204" pitchFamily="34" charset="0"/>
                        <a:ea typeface="宋体" panose="02010600030101010101" pitchFamily="2" charset="-122"/>
                        <a:cs typeface="宋体" panose="02010600030101010101" pitchFamily="2" charset="-122"/>
                      </a:endParaRPr>
                    </a:p>
                  </a:txBody>
                  <a:tcPr marL="37016" marR="37016" marT="38730" marB="38730" anchor="ctr"/>
                </a:tc>
                <a:extLst>
                  <a:ext uri="{0D108BD9-81ED-4DB2-BD59-A6C34878D82A}">
                    <a16:rowId xmlns:a16="http://schemas.microsoft.com/office/drawing/2014/main" val="903605005"/>
                  </a:ext>
                </a:extLst>
              </a:tr>
              <a:tr h="368625">
                <a:tc>
                  <a:txBody>
                    <a:bodyPr/>
                    <a:lstStyle/>
                    <a:p>
                      <a:pPr marR="152400" indent="0" algn="ctr">
                        <a:lnSpc>
                          <a:spcPct val="150000"/>
                        </a:lnSpc>
                        <a:spcAft>
                          <a:spcPts val="0"/>
                        </a:spcAft>
                      </a:pPr>
                      <a:r>
                        <a:rPr lang="en-US" sz="1300" kern="100">
                          <a:effectLst/>
                        </a:rPr>
                        <a:t>5</a:t>
                      </a:r>
                      <a:endParaRPr lang="zh-CN" sz="1300" kern="100">
                        <a:effectLst/>
                        <a:latin typeface="Calibri" panose="020F0502020204030204" pitchFamily="34" charset="0"/>
                        <a:ea typeface="宋体" panose="02010600030101010101" pitchFamily="2" charset="-122"/>
                        <a:cs typeface="宋体" panose="02010600030101010101" pitchFamily="2" charset="-122"/>
                      </a:endParaRPr>
                    </a:p>
                  </a:txBody>
                  <a:tcPr marL="37016" marR="37016" marT="38730" marB="38730" anchor="ctr"/>
                </a:tc>
                <a:tc>
                  <a:txBody>
                    <a:bodyPr/>
                    <a:lstStyle/>
                    <a:p>
                      <a:pPr marR="152400" indent="0" algn="ctr">
                        <a:lnSpc>
                          <a:spcPct val="150000"/>
                        </a:lnSpc>
                        <a:spcAft>
                          <a:spcPts val="0"/>
                        </a:spcAft>
                      </a:pPr>
                      <a:r>
                        <a:rPr lang="zh-CN" sz="1300" kern="100">
                          <a:effectLst/>
                        </a:rPr>
                        <a:t>很高</a:t>
                      </a:r>
                      <a:endParaRPr lang="zh-CN" sz="1300" kern="100">
                        <a:effectLst/>
                        <a:latin typeface="Calibri" panose="020F0502020204030204" pitchFamily="34" charset="0"/>
                        <a:ea typeface="宋体" panose="02010600030101010101" pitchFamily="2" charset="-122"/>
                        <a:cs typeface="宋体" panose="02010600030101010101" pitchFamily="2" charset="-122"/>
                      </a:endParaRPr>
                    </a:p>
                  </a:txBody>
                  <a:tcPr marL="37016" marR="37016" marT="38730" marB="38730" anchor="ctr"/>
                </a:tc>
                <a:tc>
                  <a:txBody>
                    <a:bodyPr/>
                    <a:lstStyle/>
                    <a:p>
                      <a:pPr marR="152400" indent="0" algn="l">
                        <a:lnSpc>
                          <a:spcPct val="150000"/>
                        </a:lnSpc>
                        <a:spcAft>
                          <a:spcPts val="0"/>
                        </a:spcAft>
                      </a:pPr>
                      <a:r>
                        <a:rPr lang="zh-CN" sz="1300" kern="100">
                          <a:effectLst/>
                        </a:rPr>
                        <a:t>出现的频率很高（或≥</a:t>
                      </a:r>
                      <a:r>
                        <a:rPr lang="en-US" sz="1300" kern="100">
                          <a:effectLst/>
                        </a:rPr>
                        <a:t>1</a:t>
                      </a:r>
                      <a:r>
                        <a:rPr lang="zh-CN" sz="1300" kern="100">
                          <a:effectLst/>
                        </a:rPr>
                        <a:t>次</a:t>
                      </a:r>
                      <a:r>
                        <a:rPr lang="en-US" sz="1300" kern="100">
                          <a:effectLst/>
                        </a:rPr>
                        <a:t>/</a:t>
                      </a:r>
                      <a:r>
                        <a:rPr lang="zh-CN" sz="1300" kern="100">
                          <a:effectLst/>
                        </a:rPr>
                        <a:t>周）；或在大多数情况下几乎不可避免；或可以证实经常发生过</a:t>
                      </a:r>
                      <a:endParaRPr lang="zh-CN" sz="1300" kern="100">
                        <a:effectLst/>
                        <a:latin typeface="Calibri" panose="020F0502020204030204" pitchFamily="34" charset="0"/>
                        <a:ea typeface="宋体" panose="02010600030101010101" pitchFamily="2" charset="-122"/>
                        <a:cs typeface="宋体" panose="02010600030101010101" pitchFamily="2" charset="-122"/>
                      </a:endParaRPr>
                    </a:p>
                  </a:txBody>
                  <a:tcPr marL="37016" marR="37016" marT="38730" marB="38730" anchor="ctr"/>
                </a:tc>
                <a:extLst>
                  <a:ext uri="{0D108BD9-81ED-4DB2-BD59-A6C34878D82A}">
                    <a16:rowId xmlns:a16="http://schemas.microsoft.com/office/drawing/2014/main" val="65134082"/>
                  </a:ext>
                </a:extLst>
              </a:tr>
              <a:tr h="690134">
                <a:tc>
                  <a:txBody>
                    <a:bodyPr/>
                    <a:lstStyle/>
                    <a:p>
                      <a:pPr marR="152400" indent="0" algn="ctr">
                        <a:lnSpc>
                          <a:spcPct val="150000"/>
                        </a:lnSpc>
                        <a:spcAft>
                          <a:spcPts val="0"/>
                        </a:spcAft>
                      </a:pPr>
                      <a:r>
                        <a:rPr lang="en-US" sz="1300" kern="100">
                          <a:effectLst/>
                        </a:rPr>
                        <a:t>4</a:t>
                      </a:r>
                      <a:endParaRPr lang="zh-CN" sz="1300" kern="100">
                        <a:effectLst/>
                        <a:latin typeface="Calibri" panose="020F0502020204030204" pitchFamily="34" charset="0"/>
                        <a:ea typeface="宋体" panose="02010600030101010101" pitchFamily="2" charset="-122"/>
                        <a:cs typeface="宋体" panose="02010600030101010101" pitchFamily="2" charset="-122"/>
                      </a:endParaRPr>
                    </a:p>
                  </a:txBody>
                  <a:tcPr marL="37016" marR="37016" marT="38730" marB="38730" anchor="ctr"/>
                </a:tc>
                <a:tc>
                  <a:txBody>
                    <a:bodyPr/>
                    <a:lstStyle/>
                    <a:p>
                      <a:pPr marR="152400" indent="0" algn="ctr">
                        <a:lnSpc>
                          <a:spcPct val="150000"/>
                        </a:lnSpc>
                        <a:spcAft>
                          <a:spcPts val="0"/>
                        </a:spcAft>
                      </a:pPr>
                      <a:r>
                        <a:rPr lang="zh-CN" sz="1300" kern="100">
                          <a:effectLst/>
                        </a:rPr>
                        <a:t>高</a:t>
                      </a:r>
                      <a:endParaRPr lang="zh-CN" sz="1300" kern="100">
                        <a:effectLst/>
                        <a:latin typeface="Calibri" panose="020F0502020204030204" pitchFamily="34" charset="0"/>
                        <a:ea typeface="宋体" panose="02010600030101010101" pitchFamily="2" charset="-122"/>
                        <a:cs typeface="宋体" panose="02010600030101010101" pitchFamily="2" charset="-122"/>
                      </a:endParaRPr>
                    </a:p>
                  </a:txBody>
                  <a:tcPr marL="37016" marR="37016" marT="38730" marB="38730" anchor="ctr"/>
                </a:tc>
                <a:tc>
                  <a:txBody>
                    <a:bodyPr/>
                    <a:lstStyle/>
                    <a:p>
                      <a:pPr marR="152400" indent="0" algn="l">
                        <a:lnSpc>
                          <a:spcPct val="150000"/>
                        </a:lnSpc>
                        <a:spcAft>
                          <a:spcPts val="0"/>
                        </a:spcAft>
                      </a:pPr>
                      <a:r>
                        <a:rPr lang="zh-CN" sz="1300" kern="100">
                          <a:effectLst/>
                        </a:rPr>
                        <a:t>出现的频率较高（或≥</a:t>
                      </a:r>
                      <a:r>
                        <a:rPr lang="en-US" sz="1300" kern="100">
                          <a:effectLst/>
                        </a:rPr>
                        <a:t>1</a:t>
                      </a:r>
                      <a:r>
                        <a:rPr lang="zh-CN" sz="1300" kern="100">
                          <a:effectLst/>
                        </a:rPr>
                        <a:t>次</a:t>
                      </a:r>
                      <a:r>
                        <a:rPr lang="en-US" sz="1300" kern="100">
                          <a:effectLst/>
                        </a:rPr>
                        <a:t>/</a:t>
                      </a:r>
                      <a:r>
                        <a:rPr lang="zh-CN" sz="1300" kern="100">
                          <a:effectLst/>
                        </a:rPr>
                        <a:t>月）；或在大多数情况下很有可能会发生；或可以证实多次发生过</a:t>
                      </a:r>
                      <a:endParaRPr lang="zh-CN" sz="1300" kern="100">
                        <a:effectLst/>
                        <a:latin typeface="Calibri" panose="020F0502020204030204" pitchFamily="34" charset="0"/>
                        <a:ea typeface="宋体" panose="02010600030101010101" pitchFamily="2" charset="-122"/>
                        <a:cs typeface="宋体" panose="02010600030101010101" pitchFamily="2" charset="-122"/>
                      </a:endParaRPr>
                    </a:p>
                  </a:txBody>
                  <a:tcPr marL="37016" marR="37016" marT="38730" marB="38730" anchor="ctr"/>
                </a:tc>
                <a:extLst>
                  <a:ext uri="{0D108BD9-81ED-4DB2-BD59-A6C34878D82A}">
                    <a16:rowId xmlns:a16="http://schemas.microsoft.com/office/drawing/2014/main" val="1768093444"/>
                  </a:ext>
                </a:extLst>
              </a:tr>
              <a:tr h="368625">
                <a:tc>
                  <a:txBody>
                    <a:bodyPr/>
                    <a:lstStyle/>
                    <a:p>
                      <a:pPr marR="152400" indent="0" algn="ctr">
                        <a:lnSpc>
                          <a:spcPct val="150000"/>
                        </a:lnSpc>
                        <a:spcAft>
                          <a:spcPts val="0"/>
                        </a:spcAft>
                      </a:pPr>
                      <a:r>
                        <a:rPr lang="en-US" sz="1300" kern="100">
                          <a:effectLst/>
                        </a:rPr>
                        <a:t>3</a:t>
                      </a:r>
                      <a:endParaRPr lang="zh-CN" sz="1300" kern="100">
                        <a:effectLst/>
                        <a:latin typeface="Calibri" panose="020F0502020204030204" pitchFamily="34" charset="0"/>
                        <a:ea typeface="宋体" panose="02010600030101010101" pitchFamily="2" charset="-122"/>
                        <a:cs typeface="宋体" panose="02010600030101010101" pitchFamily="2" charset="-122"/>
                      </a:endParaRPr>
                    </a:p>
                  </a:txBody>
                  <a:tcPr marL="37016" marR="37016" marT="38730" marB="38730" anchor="ctr"/>
                </a:tc>
                <a:tc>
                  <a:txBody>
                    <a:bodyPr/>
                    <a:lstStyle/>
                    <a:p>
                      <a:pPr marR="152400" indent="0" algn="ctr">
                        <a:lnSpc>
                          <a:spcPct val="150000"/>
                        </a:lnSpc>
                        <a:spcAft>
                          <a:spcPts val="0"/>
                        </a:spcAft>
                      </a:pPr>
                      <a:r>
                        <a:rPr lang="zh-CN" sz="1300" kern="100">
                          <a:effectLst/>
                        </a:rPr>
                        <a:t>中</a:t>
                      </a:r>
                      <a:endParaRPr lang="zh-CN" sz="1300" kern="100">
                        <a:effectLst/>
                        <a:latin typeface="Calibri" panose="020F0502020204030204" pitchFamily="34" charset="0"/>
                        <a:ea typeface="宋体" panose="02010600030101010101" pitchFamily="2" charset="-122"/>
                        <a:cs typeface="宋体" panose="02010600030101010101" pitchFamily="2" charset="-122"/>
                      </a:endParaRPr>
                    </a:p>
                  </a:txBody>
                  <a:tcPr marL="37016" marR="37016" marT="38730" marB="38730" anchor="ctr"/>
                </a:tc>
                <a:tc>
                  <a:txBody>
                    <a:bodyPr/>
                    <a:lstStyle/>
                    <a:p>
                      <a:pPr marR="152400" indent="0" algn="l">
                        <a:lnSpc>
                          <a:spcPct val="150000"/>
                        </a:lnSpc>
                        <a:spcAft>
                          <a:spcPts val="0"/>
                        </a:spcAft>
                      </a:pPr>
                      <a:r>
                        <a:rPr lang="zh-CN" sz="1300" kern="100">
                          <a:effectLst/>
                        </a:rPr>
                        <a:t>出现的频率中等（或</a:t>
                      </a:r>
                      <a:r>
                        <a:rPr lang="en-US" sz="1300" kern="100">
                          <a:effectLst/>
                        </a:rPr>
                        <a:t>&gt;1</a:t>
                      </a:r>
                      <a:r>
                        <a:rPr lang="zh-CN" sz="1300" kern="100">
                          <a:effectLst/>
                        </a:rPr>
                        <a:t>次</a:t>
                      </a:r>
                      <a:r>
                        <a:rPr lang="en-US" sz="1300" kern="100">
                          <a:effectLst/>
                        </a:rPr>
                        <a:t>/</a:t>
                      </a:r>
                      <a:r>
                        <a:rPr lang="zh-CN" sz="1300" kern="100">
                          <a:effectLst/>
                        </a:rPr>
                        <a:t>半年）；或在某种情况下可能会发生；或被证实曾经发生过</a:t>
                      </a:r>
                      <a:endParaRPr lang="zh-CN" sz="1300" kern="100">
                        <a:effectLst/>
                        <a:latin typeface="Calibri" panose="020F0502020204030204" pitchFamily="34" charset="0"/>
                        <a:ea typeface="宋体" panose="02010600030101010101" pitchFamily="2" charset="-122"/>
                        <a:cs typeface="宋体" panose="02010600030101010101" pitchFamily="2" charset="-122"/>
                      </a:endParaRPr>
                    </a:p>
                  </a:txBody>
                  <a:tcPr marL="37016" marR="37016" marT="38730" marB="38730" anchor="ctr"/>
                </a:tc>
                <a:extLst>
                  <a:ext uri="{0D108BD9-81ED-4DB2-BD59-A6C34878D82A}">
                    <a16:rowId xmlns:a16="http://schemas.microsoft.com/office/drawing/2014/main" val="232947683"/>
                  </a:ext>
                </a:extLst>
              </a:tr>
              <a:tr h="368625">
                <a:tc>
                  <a:txBody>
                    <a:bodyPr/>
                    <a:lstStyle/>
                    <a:p>
                      <a:pPr marR="152400" indent="0" algn="ctr">
                        <a:lnSpc>
                          <a:spcPct val="150000"/>
                        </a:lnSpc>
                        <a:spcAft>
                          <a:spcPts val="0"/>
                        </a:spcAft>
                      </a:pPr>
                      <a:r>
                        <a:rPr lang="en-US" sz="1300" kern="100">
                          <a:effectLst/>
                        </a:rPr>
                        <a:t>2</a:t>
                      </a:r>
                      <a:endParaRPr lang="zh-CN" sz="1300" kern="100">
                        <a:effectLst/>
                        <a:latin typeface="Calibri" panose="020F0502020204030204" pitchFamily="34" charset="0"/>
                        <a:ea typeface="宋体" panose="02010600030101010101" pitchFamily="2" charset="-122"/>
                        <a:cs typeface="宋体" panose="02010600030101010101" pitchFamily="2" charset="-122"/>
                      </a:endParaRPr>
                    </a:p>
                  </a:txBody>
                  <a:tcPr marL="37016" marR="37016" marT="38730" marB="38730" anchor="ctr"/>
                </a:tc>
                <a:tc>
                  <a:txBody>
                    <a:bodyPr/>
                    <a:lstStyle/>
                    <a:p>
                      <a:pPr marR="152400" indent="0" algn="ctr">
                        <a:lnSpc>
                          <a:spcPct val="150000"/>
                        </a:lnSpc>
                        <a:spcAft>
                          <a:spcPts val="0"/>
                        </a:spcAft>
                      </a:pPr>
                      <a:r>
                        <a:rPr lang="zh-CN" sz="1300" kern="100" dirty="0">
                          <a:effectLst/>
                        </a:rPr>
                        <a:t>低</a:t>
                      </a:r>
                      <a:endParaRPr lang="zh-CN" sz="1300" kern="100" dirty="0">
                        <a:effectLst/>
                        <a:latin typeface="Calibri" panose="020F0502020204030204" pitchFamily="34" charset="0"/>
                        <a:ea typeface="宋体" panose="02010600030101010101" pitchFamily="2" charset="-122"/>
                        <a:cs typeface="宋体" panose="02010600030101010101" pitchFamily="2" charset="-122"/>
                      </a:endParaRPr>
                    </a:p>
                  </a:txBody>
                  <a:tcPr marL="37016" marR="37016" marT="38730" marB="38730" anchor="ctr"/>
                </a:tc>
                <a:tc>
                  <a:txBody>
                    <a:bodyPr/>
                    <a:lstStyle/>
                    <a:p>
                      <a:pPr marR="152400" indent="0" algn="l">
                        <a:lnSpc>
                          <a:spcPct val="150000"/>
                        </a:lnSpc>
                        <a:spcAft>
                          <a:spcPts val="0"/>
                        </a:spcAft>
                      </a:pPr>
                      <a:r>
                        <a:rPr lang="zh-CN" sz="1300" kern="100">
                          <a:effectLst/>
                        </a:rPr>
                        <a:t>出现的频率较小；或一般不太可能发生；或没有被证实发生过</a:t>
                      </a:r>
                      <a:endParaRPr lang="zh-CN" sz="1300" kern="100">
                        <a:effectLst/>
                        <a:latin typeface="Calibri" panose="020F0502020204030204" pitchFamily="34" charset="0"/>
                        <a:ea typeface="宋体" panose="02010600030101010101" pitchFamily="2" charset="-122"/>
                        <a:cs typeface="宋体" panose="02010600030101010101" pitchFamily="2" charset="-122"/>
                      </a:endParaRPr>
                    </a:p>
                  </a:txBody>
                  <a:tcPr marL="37016" marR="37016" marT="38730" marB="38730" anchor="ctr"/>
                </a:tc>
                <a:extLst>
                  <a:ext uri="{0D108BD9-81ED-4DB2-BD59-A6C34878D82A}">
                    <a16:rowId xmlns:a16="http://schemas.microsoft.com/office/drawing/2014/main" val="761999752"/>
                  </a:ext>
                </a:extLst>
              </a:tr>
              <a:tr h="368625">
                <a:tc>
                  <a:txBody>
                    <a:bodyPr/>
                    <a:lstStyle/>
                    <a:p>
                      <a:pPr marR="152400" indent="0" algn="ctr">
                        <a:lnSpc>
                          <a:spcPct val="150000"/>
                        </a:lnSpc>
                        <a:spcAft>
                          <a:spcPts val="0"/>
                        </a:spcAft>
                      </a:pPr>
                      <a:r>
                        <a:rPr lang="en-US" sz="1300" kern="100">
                          <a:effectLst/>
                        </a:rPr>
                        <a:t>1</a:t>
                      </a:r>
                      <a:endParaRPr lang="zh-CN" sz="1300" kern="100">
                        <a:effectLst/>
                        <a:latin typeface="Calibri" panose="020F0502020204030204" pitchFamily="34" charset="0"/>
                        <a:ea typeface="宋体" panose="02010600030101010101" pitchFamily="2" charset="-122"/>
                        <a:cs typeface="宋体" panose="02010600030101010101" pitchFamily="2" charset="-122"/>
                      </a:endParaRPr>
                    </a:p>
                  </a:txBody>
                  <a:tcPr marL="37016" marR="37016" marT="38730" marB="38730" anchor="ctr"/>
                </a:tc>
                <a:tc>
                  <a:txBody>
                    <a:bodyPr/>
                    <a:lstStyle/>
                    <a:p>
                      <a:pPr marR="152400" indent="0" algn="ctr">
                        <a:lnSpc>
                          <a:spcPct val="150000"/>
                        </a:lnSpc>
                        <a:spcAft>
                          <a:spcPts val="0"/>
                        </a:spcAft>
                      </a:pPr>
                      <a:r>
                        <a:rPr lang="zh-CN" sz="1300" kern="100">
                          <a:effectLst/>
                        </a:rPr>
                        <a:t>很低</a:t>
                      </a:r>
                      <a:endParaRPr lang="zh-CN" sz="1300" kern="100">
                        <a:effectLst/>
                        <a:latin typeface="Calibri" panose="020F0502020204030204" pitchFamily="34" charset="0"/>
                        <a:ea typeface="宋体" panose="02010600030101010101" pitchFamily="2" charset="-122"/>
                        <a:cs typeface="宋体" panose="02010600030101010101" pitchFamily="2" charset="-122"/>
                      </a:endParaRPr>
                    </a:p>
                  </a:txBody>
                  <a:tcPr marL="37016" marR="37016" marT="38730" marB="38730" anchor="ctr"/>
                </a:tc>
                <a:tc>
                  <a:txBody>
                    <a:bodyPr/>
                    <a:lstStyle/>
                    <a:p>
                      <a:pPr marR="152400" indent="0" algn="l">
                        <a:lnSpc>
                          <a:spcPct val="150000"/>
                        </a:lnSpc>
                        <a:spcAft>
                          <a:spcPts val="0"/>
                        </a:spcAft>
                      </a:pPr>
                      <a:r>
                        <a:rPr lang="zh-CN" sz="1300" kern="100" dirty="0">
                          <a:effectLst/>
                        </a:rPr>
                        <a:t>威胁几乎不可能发生；仅可能在非常罕见和例外的情况下发生</a:t>
                      </a:r>
                      <a:endParaRPr lang="zh-CN" sz="1300" kern="100" dirty="0">
                        <a:effectLst/>
                        <a:latin typeface="Calibri" panose="020F0502020204030204" pitchFamily="34" charset="0"/>
                        <a:ea typeface="宋体" panose="02010600030101010101" pitchFamily="2" charset="-122"/>
                        <a:cs typeface="宋体" panose="02010600030101010101" pitchFamily="2" charset="-122"/>
                      </a:endParaRPr>
                    </a:p>
                  </a:txBody>
                  <a:tcPr marL="37016" marR="37016" marT="38730" marB="38730" anchor="ctr"/>
                </a:tc>
                <a:extLst>
                  <a:ext uri="{0D108BD9-81ED-4DB2-BD59-A6C34878D82A}">
                    <a16:rowId xmlns:a16="http://schemas.microsoft.com/office/drawing/2014/main" val="1723352959"/>
                  </a:ext>
                </a:extLst>
              </a:tr>
            </a:tbl>
          </a:graphicData>
        </a:graphic>
      </p:graphicFrame>
    </p:spTree>
    <p:extLst>
      <p:ext uri="{BB962C8B-B14F-4D97-AF65-F5344CB8AC3E}">
        <p14:creationId xmlns:p14="http://schemas.microsoft.com/office/powerpoint/2010/main" val="1144309063"/>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1AFA6-8B23-4602-ADF4-103B23FD71F3}"/>
              </a:ext>
            </a:extLst>
          </p:cNvPr>
          <p:cNvSpPr>
            <a:spLocks noGrp="1"/>
          </p:cNvSpPr>
          <p:nvPr>
            <p:ph type="title"/>
          </p:nvPr>
        </p:nvSpPr>
        <p:spPr/>
        <p:txBody>
          <a:bodyPr/>
          <a:lstStyle/>
          <a:p>
            <a:r>
              <a:rPr lang="zh-CN" altLang="en-US" dirty="0"/>
              <a:t>脆弱性识别</a:t>
            </a:r>
          </a:p>
        </p:txBody>
      </p:sp>
      <p:sp>
        <p:nvSpPr>
          <p:cNvPr id="3" name="内容占位符 2">
            <a:extLst>
              <a:ext uri="{FF2B5EF4-FFF2-40B4-BE49-F238E27FC236}">
                <a16:creationId xmlns:a16="http://schemas.microsoft.com/office/drawing/2014/main" id="{51489FAF-80BC-4F52-92E7-B233038CD640}"/>
              </a:ext>
            </a:extLst>
          </p:cNvPr>
          <p:cNvSpPr>
            <a:spLocks noGrp="1"/>
          </p:cNvSpPr>
          <p:nvPr>
            <p:ph idx="1"/>
          </p:nvPr>
        </p:nvSpPr>
        <p:spPr/>
        <p:txBody>
          <a:bodyPr>
            <a:normAutofit/>
          </a:bodyPr>
          <a:lstStyle/>
          <a:p>
            <a:r>
              <a:rPr kumimoji="1" lang="zh-CN" altLang="en-US" dirty="0">
                <a:latin typeface="+mn-ea"/>
              </a:rPr>
              <a:t>脆弱性识别与威胁识别是何关系？</a:t>
            </a:r>
            <a:endParaRPr kumimoji="1" lang="en-US" altLang="zh-CN" dirty="0">
              <a:latin typeface="+mn-ea"/>
            </a:endParaRPr>
          </a:p>
          <a:p>
            <a:pPr lvl="1"/>
            <a:r>
              <a:rPr kumimoji="1" lang="zh-CN" altLang="en-US" dirty="0">
                <a:latin typeface="+mn-ea"/>
              </a:rPr>
              <a:t>验证：以资产为对象，对威胁识别进行验证     </a:t>
            </a:r>
          </a:p>
          <a:p>
            <a:r>
              <a:rPr kumimoji="1" lang="zh-CN" altLang="en-US" dirty="0">
                <a:latin typeface="+mn-ea"/>
              </a:rPr>
              <a:t>脆弱性识别的难点是什么？</a:t>
            </a:r>
            <a:endParaRPr kumimoji="1" lang="en-US" altLang="zh-CN" dirty="0">
              <a:latin typeface="+mn-ea"/>
            </a:endParaRPr>
          </a:p>
          <a:p>
            <a:pPr lvl="1"/>
            <a:r>
              <a:rPr kumimoji="1" lang="zh-CN" altLang="en-US" dirty="0">
                <a:latin typeface="+mn-ea"/>
              </a:rPr>
              <a:t>三性：隐蔽性、欺骗性、复杂性   </a:t>
            </a:r>
          </a:p>
          <a:p>
            <a:r>
              <a:rPr kumimoji="1" lang="zh-CN" altLang="en-US" dirty="0">
                <a:latin typeface="+mn-ea"/>
              </a:rPr>
              <a:t>脆弱性识别的方法有哪些？</a:t>
            </a:r>
            <a:endParaRPr kumimoji="1" lang="en-US" altLang="zh-CN" dirty="0">
              <a:latin typeface="+mn-ea"/>
            </a:endParaRPr>
          </a:p>
          <a:p>
            <a:pPr lvl="1"/>
            <a:r>
              <a:rPr kumimoji="1" lang="zh-CN" altLang="en-US" dirty="0">
                <a:latin typeface="+mn-ea"/>
              </a:rPr>
              <a:t>技术脆弱性</a:t>
            </a:r>
            <a:endParaRPr kumimoji="1" lang="en-US" altLang="zh-CN" dirty="0">
              <a:latin typeface="+mn-ea"/>
            </a:endParaRPr>
          </a:p>
          <a:p>
            <a:pPr lvl="1"/>
            <a:r>
              <a:rPr kumimoji="1" lang="zh-CN" altLang="en-US" dirty="0">
                <a:latin typeface="+mn-ea"/>
              </a:rPr>
              <a:t>管理脆弱性</a:t>
            </a:r>
            <a:endParaRPr lang="zh-CN" altLang="en-US" dirty="0">
              <a:latin typeface="+mn-ea"/>
            </a:endParaRPr>
          </a:p>
        </p:txBody>
      </p:sp>
      <p:sp>
        <p:nvSpPr>
          <p:cNvPr id="4" name="灯片编号占位符 3">
            <a:extLst>
              <a:ext uri="{FF2B5EF4-FFF2-40B4-BE49-F238E27FC236}">
                <a16:creationId xmlns:a16="http://schemas.microsoft.com/office/drawing/2014/main" id="{CC55D00A-0D6B-46C8-AEB7-9D7BFC61F264}"/>
              </a:ext>
            </a:extLst>
          </p:cNvPr>
          <p:cNvSpPr>
            <a:spLocks noGrp="1"/>
          </p:cNvSpPr>
          <p:nvPr>
            <p:ph type="sldNum" sz="quarter" idx="10"/>
          </p:nvPr>
        </p:nvSpPr>
        <p:spPr/>
        <p:txBody>
          <a:bodyPr/>
          <a:lstStyle/>
          <a:p>
            <a:pPr>
              <a:defRPr/>
            </a:pPr>
            <a:fld id="{F5E0E65E-9137-4309-8D78-B392A1917D52}" type="slidenum">
              <a:rPr lang="zh-CN" altLang="en-US" smtClean="0"/>
              <a:pPr>
                <a:defRPr/>
              </a:pPr>
              <a:t>47</a:t>
            </a:fld>
            <a:endParaRPr lang="en-US" altLang="zh-CN"/>
          </a:p>
        </p:txBody>
      </p:sp>
      <p:graphicFrame>
        <p:nvGraphicFramePr>
          <p:cNvPr id="5" name="内容占位符 4">
            <a:extLst>
              <a:ext uri="{FF2B5EF4-FFF2-40B4-BE49-F238E27FC236}">
                <a16:creationId xmlns:a16="http://schemas.microsoft.com/office/drawing/2014/main" id="{1927DEE7-7552-4D1B-AC1C-7EA47FABD5A5}"/>
              </a:ext>
            </a:extLst>
          </p:cNvPr>
          <p:cNvGraphicFramePr>
            <a:graphicFrameLocks/>
          </p:cNvGraphicFramePr>
          <p:nvPr>
            <p:extLst/>
          </p:nvPr>
        </p:nvGraphicFramePr>
        <p:xfrm>
          <a:off x="649659" y="3897052"/>
          <a:ext cx="7920881" cy="2442518"/>
        </p:xfrm>
        <a:graphic>
          <a:graphicData uri="http://schemas.openxmlformats.org/drawingml/2006/table">
            <a:tbl>
              <a:tblPr firstRow="1" firstCol="1" bandRow="1">
                <a:tableStyleId>{5C22544A-7EE6-4342-B048-85BDC9FD1C3A}</a:tableStyleId>
              </a:tblPr>
              <a:tblGrid>
                <a:gridCol w="821303">
                  <a:extLst>
                    <a:ext uri="{9D8B030D-6E8A-4147-A177-3AD203B41FA5}">
                      <a16:colId xmlns:a16="http://schemas.microsoft.com/office/drawing/2014/main" val="2139596767"/>
                    </a:ext>
                  </a:extLst>
                </a:gridCol>
                <a:gridCol w="2059017">
                  <a:extLst>
                    <a:ext uri="{9D8B030D-6E8A-4147-A177-3AD203B41FA5}">
                      <a16:colId xmlns:a16="http://schemas.microsoft.com/office/drawing/2014/main" val="1028502971"/>
                    </a:ext>
                  </a:extLst>
                </a:gridCol>
                <a:gridCol w="5040561">
                  <a:extLst>
                    <a:ext uri="{9D8B030D-6E8A-4147-A177-3AD203B41FA5}">
                      <a16:colId xmlns:a16="http://schemas.microsoft.com/office/drawing/2014/main" val="1577721481"/>
                    </a:ext>
                  </a:extLst>
                </a:gridCol>
              </a:tblGrid>
              <a:tr h="324036">
                <a:tc>
                  <a:txBody>
                    <a:bodyPr/>
                    <a:lstStyle/>
                    <a:p>
                      <a:pPr marR="152400" indent="0" algn="ctr">
                        <a:lnSpc>
                          <a:spcPct val="150000"/>
                        </a:lnSpc>
                        <a:spcAft>
                          <a:spcPts val="0"/>
                        </a:spcAft>
                      </a:pPr>
                      <a:r>
                        <a:rPr lang="zh-CN" sz="1400" kern="100">
                          <a:effectLst/>
                        </a:rPr>
                        <a:t>赋值</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49859" marR="49859" marT="52167" marB="52167" anchor="ctr"/>
                </a:tc>
                <a:tc>
                  <a:txBody>
                    <a:bodyPr/>
                    <a:lstStyle/>
                    <a:p>
                      <a:pPr marR="152400" indent="0" algn="ctr">
                        <a:lnSpc>
                          <a:spcPct val="150000"/>
                        </a:lnSpc>
                        <a:spcAft>
                          <a:spcPts val="0"/>
                        </a:spcAft>
                      </a:pPr>
                      <a:r>
                        <a:rPr lang="zh-CN" sz="1400" kern="100">
                          <a:effectLst/>
                        </a:rPr>
                        <a:t>脆弱性严重程度级别</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49859" marR="49859" marT="52167" marB="52167" anchor="ctr"/>
                </a:tc>
                <a:tc>
                  <a:txBody>
                    <a:bodyPr/>
                    <a:lstStyle/>
                    <a:p>
                      <a:pPr marR="152400" indent="0" algn="ctr">
                        <a:lnSpc>
                          <a:spcPct val="150000"/>
                        </a:lnSpc>
                        <a:spcAft>
                          <a:spcPts val="0"/>
                        </a:spcAft>
                      </a:pPr>
                      <a:r>
                        <a:rPr lang="zh-CN" sz="1400" kern="100">
                          <a:effectLst/>
                        </a:rPr>
                        <a:t>定义</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49859" marR="49859" marT="52167" marB="52167" anchor="ctr"/>
                </a:tc>
                <a:extLst>
                  <a:ext uri="{0D108BD9-81ED-4DB2-BD59-A6C34878D82A}">
                    <a16:rowId xmlns:a16="http://schemas.microsoft.com/office/drawing/2014/main" val="3009857284"/>
                  </a:ext>
                </a:extLst>
              </a:tr>
              <a:tr h="303771">
                <a:tc>
                  <a:txBody>
                    <a:bodyPr/>
                    <a:lstStyle/>
                    <a:p>
                      <a:pPr marR="152400" indent="0" algn="ctr">
                        <a:lnSpc>
                          <a:spcPct val="150000"/>
                        </a:lnSpc>
                        <a:spcAft>
                          <a:spcPts val="0"/>
                        </a:spcAft>
                      </a:pPr>
                      <a:r>
                        <a:rPr lang="en-US" sz="1400" kern="100">
                          <a:effectLst/>
                        </a:rPr>
                        <a:t>5</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49859" marR="49859" marT="52167" marB="52167" anchor="ctr"/>
                </a:tc>
                <a:tc>
                  <a:txBody>
                    <a:bodyPr/>
                    <a:lstStyle/>
                    <a:p>
                      <a:pPr marR="152400" indent="0" algn="ctr">
                        <a:lnSpc>
                          <a:spcPct val="150000"/>
                        </a:lnSpc>
                        <a:spcAft>
                          <a:spcPts val="0"/>
                        </a:spcAft>
                      </a:pPr>
                      <a:r>
                        <a:rPr lang="zh-CN" sz="1400" kern="100">
                          <a:effectLst/>
                        </a:rPr>
                        <a:t>很高</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49859" marR="49859" marT="52167" marB="52167" anchor="ctr"/>
                </a:tc>
                <a:tc>
                  <a:txBody>
                    <a:bodyPr/>
                    <a:lstStyle/>
                    <a:p>
                      <a:pPr marR="152400" indent="0" algn="l">
                        <a:lnSpc>
                          <a:spcPct val="150000"/>
                        </a:lnSpc>
                        <a:spcAft>
                          <a:spcPts val="0"/>
                        </a:spcAft>
                      </a:pPr>
                      <a:r>
                        <a:rPr lang="zh-CN" sz="1400" kern="100">
                          <a:effectLst/>
                        </a:rPr>
                        <a:t>如果被威胁利用，将对资产造成完全损害</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49859" marR="49859" marT="52167" marB="52167" anchor="ctr"/>
                </a:tc>
                <a:extLst>
                  <a:ext uri="{0D108BD9-81ED-4DB2-BD59-A6C34878D82A}">
                    <a16:rowId xmlns:a16="http://schemas.microsoft.com/office/drawing/2014/main" val="2055454473"/>
                  </a:ext>
                </a:extLst>
              </a:tr>
              <a:tr h="303771">
                <a:tc>
                  <a:txBody>
                    <a:bodyPr/>
                    <a:lstStyle/>
                    <a:p>
                      <a:pPr marR="152400" indent="0" algn="ctr">
                        <a:lnSpc>
                          <a:spcPct val="150000"/>
                        </a:lnSpc>
                        <a:spcAft>
                          <a:spcPts val="0"/>
                        </a:spcAft>
                      </a:pPr>
                      <a:r>
                        <a:rPr lang="en-US" sz="1400" kern="100">
                          <a:effectLst/>
                        </a:rPr>
                        <a:t>4</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49859" marR="49859" marT="52167" marB="52167" anchor="ctr"/>
                </a:tc>
                <a:tc>
                  <a:txBody>
                    <a:bodyPr/>
                    <a:lstStyle/>
                    <a:p>
                      <a:pPr marR="152400" indent="0" algn="ctr">
                        <a:lnSpc>
                          <a:spcPct val="150000"/>
                        </a:lnSpc>
                        <a:spcAft>
                          <a:spcPts val="0"/>
                        </a:spcAft>
                      </a:pPr>
                      <a:r>
                        <a:rPr lang="zh-CN" sz="1400" kern="100">
                          <a:effectLst/>
                        </a:rPr>
                        <a:t>高</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49859" marR="49859" marT="52167" marB="52167" anchor="ctr"/>
                </a:tc>
                <a:tc>
                  <a:txBody>
                    <a:bodyPr/>
                    <a:lstStyle/>
                    <a:p>
                      <a:pPr marR="152400" indent="0" algn="l">
                        <a:lnSpc>
                          <a:spcPct val="150000"/>
                        </a:lnSpc>
                        <a:spcAft>
                          <a:spcPts val="0"/>
                        </a:spcAft>
                      </a:pPr>
                      <a:r>
                        <a:rPr lang="zh-CN" sz="1400" kern="100">
                          <a:effectLst/>
                        </a:rPr>
                        <a:t>如果被威胁利用，将对资产造成重大损害</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49859" marR="49859" marT="52167" marB="52167" anchor="ctr"/>
                </a:tc>
                <a:extLst>
                  <a:ext uri="{0D108BD9-81ED-4DB2-BD59-A6C34878D82A}">
                    <a16:rowId xmlns:a16="http://schemas.microsoft.com/office/drawing/2014/main" val="1968804314"/>
                  </a:ext>
                </a:extLst>
              </a:tr>
              <a:tr h="303771">
                <a:tc>
                  <a:txBody>
                    <a:bodyPr/>
                    <a:lstStyle/>
                    <a:p>
                      <a:pPr marR="152400" indent="0" algn="ctr">
                        <a:lnSpc>
                          <a:spcPct val="150000"/>
                        </a:lnSpc>
                        <a:spcAft>
                          <a:spcPts val="0"/>
                        </a:spcAft>
                      </a:pPr>
                      <a:r>
                        <a:rPr lang="en-US" sz="1400" kern="100">
                          <a:effectLst/>
                        </a:rPr>
                        <a:t>3</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49859" marR="49859" marT="52167" marB="52167" anchor="ctr"/>
                </a:tc>
                <a:tc>
                  <a:txBody>
                    <a:bodyPr/>
                    <a:lstStyle/>
                    <a:p>
                      <a:pPr marR="152400" indent="0" algn="ctr">
                        <a:lnSpc>
                          <a:spcPct val="150000"/>
                        </a:lnSpc>
                        <a:spcAft>
                          <a:spcPts val="0"/>
                        </a:spcAft>
                      </a:pPr>
                      <a:r>
                        <a:rPr lang="zh-CN" sz="1400" kern="100" dirty="0">
                          <a:effectLst/>
                        </a:rPr>
                        <a:t>中</a:t>
                      </a:r>
                      <a:endParaRPr lang="zh-CN" sz="1400" kern="100" dirty="0">
                        <a:effectLst/>
                        <a:latin typeface="Calibri" panose="020F0502020204030204" pitchFamily="34" charset="0"/>
                        <a:ea typeface="宋体" panose="02010600030101010101" pitchFamily="2" charset="-122"/>
                        <a:cs typeface="宋体" panose="02010600030101010101" pitchFamily="2" charset="-122"/>
                      </a:endParaRPr>
                    </a:p>
                  </a:txBody>
                  <a:tcPr marL="49859" marR="49859" marT="52167" marB="52167" anchor="ctr"/>
                </a:tc>
                <a:tc>
                  <a:txBody>
                    <a:bodyPr/>
                    <a:lstStyle/>
                    <a:p>
                      <a:pPr marR="152400" indent="0" algn="l">
                        <a:lnSpc>
                          <a:spcPct val="150000"/>
                        </a:lnSpc>
                        <a:spcAft>
                          <a:spcPts val="0"/>
                        </a:spcAft>
                      </a:pPr>
                      <a:r>
                        <a:rPr lang="zh-CN" sz="1400" kern="100">
                          <a:effectLst/>
                        </a:rPr>
                        <a:t>如果被威胁利用，将对资产造成一般损害</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49859" marR="49859" marT="52167" marB="52167" anchor="ctr"/>
                </a:tc>
                <a:extLst>
                  <a:ext uri="{0D108BD9-81ED-4DB2-BD59-A6C34878D82A}">
                    <a16:rowId xmlns:a16="http://schemas.microsoft.com/office/drawing/2014/main" val="1457010250"/>
                  </a:ext>
                </a:extLst>
              </a:tr>
              <a:tr h="303771">
                <a:tc>
                  <a:txBody>
                    <a:bodyPr/>
                    <a:lstStyle/>
                    <a:p>
                      <a:pPr marR="152400" indent="0" algn="ctr">
                        <a:lnSpc>
                          <a:spcPct val="150000"/>
                        </a:lnSpc>
                        <a:spcAft>
                          <a:spcPts val="0"/>
                        </a:spcAft>
                      </a:pPr>
                      <a:r>
                        <a:rPr lang="en-US" sz="1400" kern="100">
                          <a:effectLst/>
                        </a:rPr>
                        <a:t>2</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49859" marR="49859" marT="52167" marB="52167" anchor="ctr"/>
                </a:tc>
                <a:tc>
                  <a:txBody>
                    <a:bodyPr/>
                    <a:lstStyle/>
                    <a:p>
                      <a:pPr marR="152400" indent="0" algn="ctr">
                        <a:lnSpc>
                          <a:spcPct val="150000"/>
                        </a:lnSpc>
                        <a:spcAft>
                          <a:spcPts val="0"/>
                        </a:spcAft>
                      </a:pPr>
                      <a:r>
                        <a:rPr lang="zh-CN" sz="1400" kern="100">
                          <a:effectLst/>
                        </a:rPr>
                        <a:t>低</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49859" marR="49859" marT="52167" marB="52167" anchor="ctr"/>
                </a:tc>
                <a:tc>
                  <a:txBody>
                    <a:bodyPr/>
                    <a:lstStyle/>
                    <a:p>
                      <a:pPr marR="152400" indent="0" algn="l">
                        <a:lnSpc>
                          <a:spcPct val="150000"/>
                        </a:lnSpc>
                        <a:spcAft>
                          <a:spcPts val="0"/>
                        </a:spcAft>
                      </a:pPr>
                      <a:r>
                        <a:rPr lang="zh-CN" sz="1400" kern="100">
                          <a:effectLst/>
                        </a:rPr>
                        <a:t>如果被威胁利用，将对资产造成较小损害</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49859" marR="49859" marT="52167" marB="52167" anchor="ctr"/>
                </a:tc>
                <a:extLst>
                  <a:ext uri="{0D108BD9-81ED-4DB2-BD59-A6C34878D82A}">
                    <a16:rowId xmlns:a16="http://schemas.microsoft.com/office/drawing/2014/main" val="1799620978"/>
                  </a:ext>
                </a:extLst>
              </a:tr>
              <a:tr h="503208">
                <a:tc>
                  <a:txBody>
                    <a:bodyPr/>
                    <a:lstStyle/>
                    <a:p>
                      <a:pPr marR="152400" indent="0" algn="ctr">
                        <a:lnSpc>
                          <a:spcPct val="150000"/>
                        </a:lnSpc>
                        <a:spcAft>
                          <a:spcPts val="0"/>
                        </a:spcAft>
                      </a:pPr>
                      <a:r>
                        <a:rPr lang="en-US" sz="1400" kern="100" dirty="0">
                          <a:effectLst/>
                        </a:rPr>
                        <a:t>1</a:t>
                      </a:r>
                      <a:endParaRPr lang="zh-CN" sz="1400" kern="100" dirty="0">
                        <a:effectLst/>
                        <a:latin typeface="Calibri" panose="020F0502020204030204" pitchFamily="34" charset="0"/>
                        <a:ea typeface="宋体" panose="02010600030101010101" pitchFamily="2" charset="-122"/>
                        <a:cs typeface="宋体" panose="02010600030101010101" pitchFamily="2" charset="-122"/>
                      </a:endParaRPr>
                    </a:p>
                  </a:txBody>
                  <a:tcPr marL="49859" marR="49859" marT="52167" marB="52167" anchor="ctr"/>
                </a:tc>
                <a:tc>
                  <a:txBody>
                    <a:bodyPr/>
                    <a:lstStyle/>
                    <a:p>
                      <a:pPr marR="152400" indent="0" algn="ctr">
                        <a:lnSpc>
                          <a:spcPct val="150000"/>
                        </a:lnSpc>
                        <a:spcAft>
                          <a:spcPts val="0"/>
                        </a:spcAft>
                      </a:pPr>
                      <a:r>
                        <a:rPr lang="zh-CN" sz="1400" kern="100" dirty="0">
                          <a:effectLst/>
                        </a:rPr>
                        <a:t>很低</a:t>
                      </a:r>
                      <a:endParaRPr lang="zh-CN" sz="1400" kern="100" dirty="0">
                        <a:effectLst/>
                        <a:latin typeface="Calibri" panose="020F0502020204030204" pitchFamily="34" charset="0"/>
                        <a:ea typeface="宋体" panose="02010600030101010101" pitchFamily="2" charset="-122"/>
                        <a:cs typeface="宋体" panose="02010600030101010101" pitchFamily="2" charset="-122"/>
                      </a:endParaRPr>
                    </a:p>
                  </a:txBody>
                  <a:tcPr marL="49859" marR="49859" marT="52167" marB="52167" anchor="ctr"/>
                </a:tc>
                <a:tc>
                  <a:txBody>
                    <a:bodyPr/>
                    <a:lstStyle/>
                    <a:p>
                      <a:pPr marR="152400" indent="0" algn="l">
                        <a:lnSpc>
                          <a:spcPct val="150000"/>
                        </a:lnSpc>
                        <a:spcAft>
                          <a:spcPts val="0"/>
                        </a:spcAft>
                      </a:pPr>
                      <a:r>
                        <a:rPr lang="zh-CN" sz="1400" kern="100" dirty="0">
                          <a:effectLst/>
                        </a:rPr>
                        <a:t>如果被威胁利用，将对资产造成的损害可以忽略</a:t>
                      </a:r>
                      <a:endParaRPr lang="zh-CN" sz="1400" kern="100" dirty="0">
                        <a:effectLst/>
                        <a:latin typeface="Calibri" panose="020F0502020204030204" pitchFamily="34" charset="0"/>
                        <a:ea typeface="宋体" panose="02010600030101010101" pitchFamily="2" charset="-122"/>
                        <a:cs typeface="宋体" panose="02010600030101010101" pitchFamily="2" charset="-122"/>
                      </a:endParaRPr>
                    </a:p>
                  </a:txBody>
                  <a:tcPr marL="49859" marR="49859" marT="52167" marB="52167" anchor="ctr"/>
                </a:tc>
                <a:extLst>
                  <a:ext uri="{0D108BD9-81ED-4DB2-BD59-A6C34878D82A}">
                    <a16:rowId xmlns:a16="http://schemas.microsoft.com/office/drawing/2014/main" val="3315166971"/>
                  </a:ext>
                </a:extLst>
              </a:tr>
            </a:tbl>
          </a:graphicData>
        </a:graphic>
      </p:graphicFrame>
    </p:spTree>
    <p:extLst>
      <p:ext uri="{BB962C8B-B14F-4D97-AF65-F5344CB8AC3E}">
        <p14:creationId xmlns:p14="http://schemas.microsoft.com/office/powerpoint/2010/main" val="204555805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8C8966-37CB-4C86-AED5-51697B0D040B}"/>
              </a:ext>
            </a:extLst>
          </p:cNvPr>
          <p:cNvSpPr>
            <a:spLocks noGrp="1"/>
          </p:cNvSpPr>
          <p:nvPr>
            <p:ph type="title"/>
          </p:nvPr>
        </p:nvSpPr>
        <p:spPr/>
        <p:txBody>
          <a:bodyPr/>
          <a:lstStyle/>
          <a:p>
            <a:r>
              <a:rPr lang="zh-CN" altLang="zh-CN" dirty="0"/>
              <a:t>确认已有的控制措施</a:t>
            </a:r>
            <a:endParaRPr lang="zh-CN" altLang="en-US" dirty="0"/>
          </a:p>
        </p:txBody>
      </p:sp>
      <p:sp>
        <p:nvSpPr>
          <p:cNvPr id="3" name="内容占位符 2">
            <a:extLst>
              <a:ext uri="{FF2B5EF4-FFF2-40B4-BE49-F238E27FC236}">
                <a16:creationId xmlns:a16="http://schemas.microsoft.com/office/drawing/2014/main" id="{EC7E6F24-A698-42F7-9D99-8F01C2071996}"/>
              </a:ext>
            </a:extLst>
          </p:cNvPr>
          <p:cNvSpPr>
            <a:spLocks noGrp="1"/>
          </p:cNvSpPr>
          <p:nvPr>
            <p:ph idx="1"/>
          </p:nvPr>
        </p:nvSpPr>
        <p:spPr/>
        <p:txBody>
          <a:bodyPr>
            <a:normAutofit fontScale="77500" lnSpcReduction="20000"/>
          </a:bodyPr>
          <a:lstStyle/>
          <a:p>
            <a:r>
              <a:rPr lang="zh-CN" altLang="en-US" sz="3000" dirty="0"/>
              <a:t>依据三个报告</a:t>
            </a:r>
            <a:endParaRPr lang="en-US" altLang="zh-CN" sz="3000" dirty="0"/>
          </a:p>
          <a:p>
            <a:pPr lvl="1"/>
            <a:r>
              <a:rPr lang="zh-CN" altLang="zh-CN" sz="2800" dirty="0"/>
              <a:t>《信息系统的描述报告》、《信息系统的分析报息告》和《信系统的安全要求报告》</a:t>
            </a:r>
            <a:endParaRPr lang="en-US" altLang="zh-CN" sz="2800" dirty="0"/>
          </a:p>
          <a:p>
            <a:r>
              <a:rPr lang="zh-CN" altLang="zh-CN" sz="3000" dirty="0"/>
              <a:t>确认已有的安全措施，包括</a:t>
            </a:r>
            <a:r>
              <a:rPr lang="zh-CN" altLang="en-US" sz="3000" dirty="0"/>
              <a:t>：</a:t>
            </a:r>
            <a:endParaRPr lang="en-US" altLang="zh-CN" sz="3000" dirty="0"/>
          </a:p>
          <a:p>
            <a:pPr lvl="1"/>
            <a:r>
              <a:rPr lang="zh-CN" altLang="zh-CN" sz="2800" dirty="0"/>
              <a:t>技术层面（物理平台、系统平台、网络平台和应用平台）的安全功能</a:t>
            </a:r>
            <a:endParaRPr lang="en-US" altLang="zh-CN" sz="2800" dirty="0"/>
          </a:p>
          <a:p>
            <a:pPr lvl="1"/>
            <a:r>
              <a:rPr lang="zh-CN" altLang="zh-CN" sz="2800" dirty="0"/>
              <a:t>组织层面（组织结构、岗位和人员）的安全控制</a:t>
            </a:r>
            <a:endParaRPr lang="en-US" altLang="zh-CN" sz="2800" dirty="0"/>
          </a:p>
          <a:p>
            <a:pPr lvl="1"/>
            <a:r>
              <a:rPr lang="zh-CN" altLang="zh-CN" sz="2800" dirty="0"/>
              <a:t>管理层面（策略、规章和制度）的安全对策</a:t>
            </a:r>
            <a:endParaRPr lang="en-US" altLang="zh-CN" sz="2800" dirty="0"/>
          </a:p>
          <a:p>
            <a:pPr lvl="1"/>
            <a:r>
              <a:rPr lang="zh-CN" altLang="zh-CN" sz="2800" dirty="0"/>
              <a:t>形成《已有安全措施列表》。</a:t>
            </a:r>
            <a:endParaRPr lang="zh-CN" altLang="zh-CN" sz="2000" dirty="0"/>
          </a:p>
          <a:p>
            <a:r>
              <a:rPr lang="zh-CN" altLang="en-US" sz="3000" dirty="0"/>
              <a:t>控制措施类型</a:t>
            </a:r>
            <a:endParaRPr lang="en-US" altLang="zh-CN" sz="3000" dirty="0"/>
          </a:p>
          <a:p>
            <a:pPr lvl="1"/>
            <a:r>
              <a:rPr lang="zh-CN" altLang="zh-CN" sz="2800" dirty="0"/>
              <a:t>预防性、检测性和纠正性</a:t>
            </a:r>
            <a:endParaRPr lang="en-US" altLang="zh-CN" sz="2800" dirty="0"/>
          </a:p>
          <a:p>
            <a:r>
              <a:rPr lang="zh-CN" altLang="zh-CN" sz="3000" dirty="0"/>
              <a:t>在识别脆弱性的同时，评估人员应对已采取的安全措施的有效性进行确认。安全措施的确认应评估其有效性，对有效的安全措施继续保持，以避免不必要的工作和费用，防止重复实施。</a:t>
            </a:r>
            <a:endParaRPr lang="zh-CN" altLang="zh-CN" sz="2200" dirty="0"/>
          </a:p>
        </p:txBody>
      </p:sp>
      <p:sp>
        <p:nvSpPr>
          <p:cNvPr id="4" name="灯片编号占位符 3">
            <a:extLst>
              <a:ext uri="{FF2B5EF4-FFF2-40B4-BE49-F238E27FC236}">
                <a16:creationId xmlns:a16="http://schemas.microsoft.com/office/drawing/2014/main" id="{1B45B075-6B76-4393-8E84-7D652771C7D2}"/>
              </a:ext>
            </a:extLst>
          </p:cNvPr>
          <p:cNvSpPr>
            <a:spLocks noGrp="1"/>
          </p:cNvSpPr>
          <p:nvPr>
            <p:ph type="sldNum" sz="quarter" idx="10"/>
          </p:nvPr>
        </p:nvSpPr>
        <p:spPr/>
        <p:txBody>
          <a:bodyPr/>
          <a:lstStyle/>
          <a:p>
            <a:pPr>
              <a:defRPr/>
            </a:pPr>
            <a:fld id="{F5E0E65E-9137-4309-8D78-B392A1917D52}" type="slidenum">
              <a:rPr lang="zh-CN" altLang="en-US" smtClean="0"/>
              <a:pPr>
                <a:defRPr/>
              </a:pPr>
              <a:t>48</a:t>
            </a:fld>
            <a:endParaRPr lang="en-US" altLang="zh-CN"/>
          </a:p>
        </p:txBody>
      </p:sp>
    </p:spTree>
    <p:extLst>
      <p:ext uri="{BB962C8B-B14F-4D97-AF65-F5344CB8AC3E}">
        <p14:creationId xmlns:p14="http://schemas.microsoft.com/office/powerpoint/2010/main" val="108406369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07304-957A-404B-8929-3B6E099878F3}"/>
              </a:ext>
            </a:extLst>
          </p:cNvPr>
          <p:cNvSpPr>
            <a:spLocks noGrp="1"/>
          </p:cNvSpPr>
          <p:nvPr>
            <p:ph type="title"/>
          </p:nvPr>
        </p:nvSpPr>
        <p:spPr/>
        <p:txBody>
          <a:bodyPr/>
          <a:lstStyle/>
          <a:p>
            <a:r>
              <a:rPr lang="zh-CN" altLang="zh-CN" dirty="0"/>
              <a:t>风险分析</a:t>
            </a:r>
            <a:endParaRPr lang="zh-CN" altLang="en-US" dirty="0"/>
          </a:p>
        </p:txBody>
      </p:sp>
      <p:sp>
        <p:nvSpPr>
          <p:cNvPr id="3" name="内容占位符 2">
            <a:extLst>
              <a:ext uri="{FF2B5EF4-FFF2-40B4-BE49-F238E27FC236}">
                <a16:creationId xmlns:a16="http://schemas.microsoft.com/office/drawing/2014/main" id="{199D8F55-66BD-449F-BA93-20AABACDB294}"/>
              </a:ext>
            </a:extLst>
          </p:cNvPr>
          <p:cNvSpPr>
            <a:spLocks noGrp="1"/>
          </p:cNvSpPr>
          <p:nvPr>
            <p:ph idx="1"/>
          </p:nvPr>
        </p:nvSpPr>
        <p:spPr/>
        <p:txBody>
          <a:bodyPr/>
          <a:lstStyle/>
          <a:p>
            <a:r>
              <a:rPr lang="en-US" altLang="zh-CN" dirty="0"/>
              <a:t>GB/T 20984-2007《</a:t>
            </a:r>
            <a:r>
              <a:rPr lang="zh-CN" altLang="en-US" dirty="0"/>
              <a:t>信息安全风险评估规范</a:t>
            </a:r>
            <a:r>
              <a:rPr lang="en-US" altLang="zh-CN" dirty="0"/>
              <a:t>》</a:t>
            </a:r>
            <a:r>
              <a:rPr lang="zh-CN" altLang="en-US" dirty="0"/>
              <a:t>给出信息安全风险分析思路</a:t>
            </a:r>
            <a:endParaRPr lang="en-US" altLang="zh-CN" dirty="0"/>
          </a:p>
        </p:txBody>
      </p:sp>
      <p:sp>
        <p:nvSpPr>
          <p:cNvPr id="4" name="灯片编号占位符 3">
            <a:extLst>
              <a:ext uri="{FF2B5EF4-FFF2-40B4-BE49-F238E27FC236}">
                <a16:creationId xmlns:a16="http://schemas.microsoft.com/office/drawing/2014/main" id="{3CC67E37-93C6-4CCF-8458-9CABB4934E86}"/>
              </a:ext>
            </a:extLst>
          </p:cNvPr>
          <p:cNvSpPr>
            <a:spLocks noGrp="1"/>
          </p:cNvSpPr>
          <p:nvPr>
            <p:ph type="sldNum" sz="quarter" idx="10"/>
          </p:nvPr>
        </p:nvSpPr>
        <p:spPr/>
        <p:txBody>
          <a:bodyPr/>
          <a:lstStyle/>
          <a:p>
            <a:pPr>
              <a:defRPr/>
            </a:pPr>
            <a:fld id="{F5E0E65E-9137-4309-8D78-B392A1917D52}" type="slidenum">
              <a:rPr lang="zh-CN" altLang="en-US" smtClean="0"/>
              <a:pPr>
                <a:defRPr/>
              </a:pPr>
              <a:t>49</a:t>
            </a:fld>
            <a:endParaRPr lang="en-US" altLang="zh-CN"/>
          </a:p>
        </p:txBody>
      </p:sp>
      <p:sp>
        <p:nvSpPr>
          <p:cNvPr id="5" name="矩形 9">
            <a:extLst>
              <a:ext uri="{FF2B5EF4-FFF2-40B4-BE49-F238E27FC236}">
                <a16:creationId xmlns:a16="http://schemas.microsoft.com/office/drawing/2014/main" id="{6291251D-B090-4DA9-B8DC-BEDDD33F48CD}"/>
              </a:ext>
            </a:extLst>
          </p:cNvPr>
          <p:cNvSpPr>
            <a:spLocks noChangeArrowheads="1"/>
          </p:cNvSpPr>
          <p:nvPr/>
        </p:nvSpPr>
        <p:spPr bwMode="auto">
          <a:xfrm>
            <a:off x="755576" y="5151358"/>
            <a:ext cx="6312495" cy="1354217"/>
          </a:xfrm>
          <a:prstGeom prst="rect">
            <a:avLst/>
          </a:prstGeom>
          <a:noFill/>
          <a:ln w="9525">
            <a:noFill/>
            <a:miter lim="800000"/>
            <a:headEnd/>
            <a:tailEnd/>
          </a:ln>
        </p:spPr>
        <p:txBody>
          <a:bodyPr wrap="square">
            <a:spAutoFit/>
          </a:bodyPr>
          <a:lstStyle/>
          <a:p>
            <a:r>
              <a:rPr lang="zh-CN" altLang="en-US" b="1" dirty="0"/>
              <a:t>风险值  </a:t>
            </a:r>
            <a:r>
              <a:rPr lang="en-US" altLang="zh-CN" b="1" dirty="0"/>
              <a:t>=  R</a:t>
            </a:r>
            <a:r>
              <a:rPr lang="zh-CN" altLang="en-US" b="1" dirty="0"/>
              <a:t>（</a:t>
            </a:r>
            <a:r>
              <a:rPr lang="en-US" altLang="zh-CN" b="1" dirty="0"/>
              <a:t>A</a:t>
            </a:r>
            <a:r>
              <a:rPr lang="zh-CN" altLang="en-US" b="1" dirty="0"/>
              <a:t>，</a:t>
            </a:r>
            <a:r>
              <a:rPr lang="en-US" altLang="zh-CN" b="1" dirty="0"/>
              <a:t>T</a:t>
            </a:r>
            <a:r>
              <a:rPr lang="zh-CN" altLang="en-US" b="1" dirty="0"/>
              <a:t>，</a:t>
            </a:r>
            <a:r>
              <a:rPr lang="en-US" altLang="zh-CN" b="1" dirty="0"/>
              <a:t>V</a:t>
            </a:r>
            <a:r>
              <a:rPr lang="zh-CN" altLang="en-US" b="1" dirty="0"/>
              <a:t>）</a:t>
            </a:r>
            <a:r>
              <a:rPr lang="en-US" altLang="zh-CN" b="1" dirty="0"/>
              <a:t>=  R</a:t>
            </a:r>
            <a:r>
              <a:rPr lang="zh-CN" altLang="en-US" b="1" dirty="0"/>
              <a:t>（</a:t>
            </a:r>
            <a:r>
              <a:rPr lang="en-US" altLang="zh-CN" b="1" dirty="0"/>
              <a:t>L</a:t>
            </a:r>
            <a:r>
              <a:rPr lang="zh-CN" altLang="en-US" b="1" dirty="0"/>
              <a:t>（</a:t>
            </a:r>
            <a:r>
              <a:rPr lang="en-US" altLang="zh-CN" b="1" dirty="0"/>
              <a:t>T</a:t>
            </a:r>
            <a:r>
              <a:rPr lang="zh-CN" altLang="en-US" b="1" dirty="0"/>
              <a:t>，</a:t>
            </a:r>
            <a:r>
              <a:rPr lang="en-US" altLang="zh-CN" b="1" dirty="0"/>
              <a:t>V</a:t>
            </a:r>
            <a:r>
              <a:rPr lang="zh-CN" altLang="en-US" b="1" dirty="0"/>
              <a:t>），</a:t>
            </a:r>
            <a:r>
              <a:rPr lang="en-US" altLang="zh-CN" b="1" dirty="0"/>
              <a:t>F</a:t>
            </a:r>
            <a:r>
              <a:rPr lang="zh-CN" altLang="en-US" b="1" dirty="0"/>
              <a:t>（</a:t>
            </a:r>
            <a:r>
              <a:rPr lang="en-US" altLang="zh-CN" b="1" dirty="0" err="1"/>
              <a:t>Ia</a:t>
            </a:r>
            <a:r>
              <a:rPr lang="zh-CN" altLang="en-US" b="1" dirty="0"/>
              <a:t>，</a:t>
            </a:r>
            <a:r>
              <a:rPr lang="en-US" altLang="zh-CN" b="1" dirty="0" err="1"/>
              <a:t>Va</a:t>
            </a:r>
            <a:r>
              <a:rPr lang="en-US" altLang="zh-CN" b="1" dirty="0"/>
              <a:t> </a:t>
            </a:r>
            <a:r>
              <a:rPr lang="zh-CN" altLang="en-US" b="1" dirty="0"/>
              <a:t>））</a:t>
            </a:r>
          </a:p>
          <a:p>
            <a:pPr marL="285750" indent="-285750">
              <a:buFont typeface="Arial" pitchFamily="34" charset="0"/>
              <a:buChar char="•"/>
            </a:pPr>
            <a:r>
              <a:rPr lang="en-US" altLang="zh-CN" sz="1600" dirty="0"/>
              <a:t>R</a:t>
            </a:r>
            <a:r>
              <a:rPr lang="zh-CN" altLang="en-US" sz="1600" dirty="0"/>
              <a:t>表示安全风险计算函数</a:t>
            </a:r>
            <a:endParaRPr lang="en-US" altLang="zh-CN" sz="1600" dirty="0"/>
          </a:p>
          <a:p>
            <a:pPr marL="285750" indent="-285750">
              <a:buFont typeface="Arial" pitchFamily="34" charset="0"/>
              <a:buChar char="•"/>
            </a:pPr>
            <a:r>
              <a:rPr lang="en-US" altLang="zh-CN" sz="1600" dirty="0"/>
              <a:t>A</a:t>
            </a:r>
            <a:r>
              <a:rPr lang="zh-CN" altLang="en-US" sz="1600" dirty="0"/>
              <a:t>表示资产</a:t>
            </a:r>
            <a:endParaRPr lang="en-US" altLang="zh-CN" sz="1600" dirty="0"/>
          </a:p>
          <a:p>
            <a:pPr marL="285750" indent="-285750">
              <a:buFont typeface="Arial" pitchFamily="34" charset="0"/>
              <a:buChar char="•"/>
            </a:pPr>
            <a:r>
              <a:rPr lang="en-US" altLang="zh-CN" sz="1600" dirty="0"/>
              <a:t>T</a:t>
            </a:r>
            <a:r>
              <a:rPr lang="zh-CN" altLang="en-US" sz="1600" dirty="0"/>
              <a:t>表示威胁</a:t>
            </a:r>
            <a:endParaRPr lang="en-US" altLang="zh-CN" sz="1600" dirty="0"/>
          </a:p>
          <a:p>
            <a:pPr marL="285750" indent="-285750">
              <a:buFont typeface="Arial" pitchFamily="34" charset="0"/>
              <a:buChar char="•"/>
            </a:pPr>
            <a:r>
              <a:rPr lang="en-US" altLang="zh-CN" sz="1600" dirty="0"/>
              <a:t>V</a:t>
            </a:r>
            <a:r>
              <a:rPr lang="zh-CN" altLang="en-US" sz="1600" dirty="0"/>
              <a:t>表示脆弱性</a:t>
            </a:r>
          </a:p>
        </p:txBody>
      </p:sp>
      <p:sp>
        <p:nvSpPr>
          <p:cNvPr id="6" name="矩形 5">
            <a:extLst>
              <a:ext uri="{FF2B5EF4-FFF2-40B4-BE49-F238E27FC236}">
                <a16:creationId xmlns:a16="http://schemas.microsoft.com/office/drawing/2014/main" id="{022CD086-2D48-4F61-BF49-20B77E610A3A}"/>
              </a:ext>
            </a:extLst>
          </p:cNvPr>
          <p:cNvSpPr/>
          <p:nvPr/>
        </p:nvSpPr>
        <p:spPr>
          <a:xfrm>
            <a:off x="3467671" y="5428357"/>
            <a:ext cx="5148572" cy="1077218"/>
          </a:xfrm>
          <a:prstGeom prst="rect">
            <a:avLst/>
          </a:prstGeom>
        </p:spPr>
        <p:txBody>
          <a:bodyPr wrap="square">
            <a:spAutoFit/>
          </a:bodyPr>
          <a:lstStyle/>
          <a:p>
            <a:pPr marL="285750" indent="-285750">
              <a:buFont typeface="Arial" pitchFamily="34" charset="0"/>
              <a:buChar char="•"/>
            </a:pPr>
            <a:r>
              <a:rPr lang="en-US" altLang="zh-CN" sz="1600"/>
              <a:t>Ia</a:t>
            </a:r>
            <a:r>
              <a:rPr lang="zh-CN" altLang="en-US" sz="1600"/>
              <a:t>表示安全事件所作用的资产价值</a:t>
            </a:r>
            <a:endParaRPr lang="en-US" altLang="zh-CN" sz="1600"/>
          </a:p>
          <a:p>
            <a:pPr marL="285750" indent="-285750">
              <a:buFont typeface="Arial" pitchFamily="34" charset="0"/>
              <a:buChar char="•"/>
            </a:pPr>
            <a:r>
              <a:rPr lang="en-US" altLang="zh-CN" sz="1600"/>
              <a:t>Va</a:t>
            </a:r>
            <a:r>
              <a:rPr lang="zh-CN" altLang="en-US" sz="1600"/>
              <a:t>表示脆弱性严重程度</a:t>
            </a:r>
            <a:endParaRPr lang="en-US" altLang="zh-CN" sz="1600"/>
          </a:p>
          <a:p>
            <a:pPr marL="285750" indent="-285750">
              <a:buFont typeface="Arial" pitchFamily="34" charset="0"/>
              <a:buChar char="•"/>
            </a:pPr>
            <a:r>
              <a:rPr lang="en-US" altLang="zh-CN" sz="1600"/>
              <a:t>L</a:t>
            </a:r>
            <a:r>
              <a:rPr lang="zh-CN" altLang="en-US" sz="1600"/>
              <a:t>表示威胁利用资产的脆弱性导致安全事件的可能性</a:t>
            </a:r>
            <a:endParaRPr lang="en-US" altLang="zh-CN" sz="1600"/>
          </a:p>
          <a:p>
            <a:pPr marL="285750" indent="-285750">
              <a:buFont typeface="Arial" pitchFamily="34" charset="0"/>
              <a:buChar char="•"/>
            </a:pPr>
            <a:r>
              <a:rPr lang="en-US" altLang="zh-CN" sz="1600"/>
              <a:t>F</a:t>
            </a:r>
            <a:r>
              <a:rPr lang="zh-CN" altLang="en-US" sz="1600"/>
              <a:t>表示安全事件发生后造成的损失</a:t>
            </a:r>
          </a:p>
        </p:txBody>
      </p:sp>
      <p:graphicFrame>
        <p:nvGraphicFramePr>
          <p:cNvPr id="7" name="Object 3">
            <a:extLst>
              <a:ext uri="{FF2B5EF4-FFF2-40B4-BE49-F238E27FC236}">
                <a16:creationId xmlns:a16="http://schemas.microsoft.com/office/drawing/2014/main" id="{5C725558-AF9F-4D52-A922-D45DA11BD7C2}"/>
              </a:ext>
            </a:extLst>
          </p:cNvPr>
          <p:cNvGraphicFramePr>
            <a:graphicFrameLocks noChangeAspect="1"/>
          </p:cNvGraphicFramePr>
          <p:nvPr>
            <p:extLst/>
          </p:nvPr>
        </p:nvGraphicFramePr>
        <p:xfrm>
          <a:off x="934726" y="2363031"/>
          <a:ext cx="7388847" cy="2526717"/>
        </p:xfrm>
        <a:graphic>
          <a:graphicData uri="http://schemas.openxmlformats.org/presentationml/2006/ole">
            <mc:AlternateContent xmlns:mc="http://schemas.openxmlformats.org/markup-compatibility/2006">
              <mc:Choice xmlns:v="urn:schemas-microsoft-com:vml" Requires="v">
                <p:oleObj spid="_x0000_s1029" name="Visio" r:id="rId3" imgW="7450531" imgH="2554529" progId="Visio.Drawing.11">
                  <p:embed/>
                </p:oleObj>
              </mc:Choice>
              <mc:Fallback>
                <p:oleObj name="Visio" r:id="rId3" imgW="7450531" imgH="2554529" progId="Visio.Drawing.11">
                  <p:embed/>
                  <p:pic>
                    <p:nvPicPr>
                      <p:cNvPr id="7" name="Object 3">
                        <a:extLst>
                          <a:ext uri="{FF2B5EF4-FFF2-40B4-BE49-F238E27FC236}">
                            <a16:creationId xmlns:a16="http://schemas.microsoft.com/office/drawing/2014/main" id="{5C725558-AF9F-4D52-A922-D45DA11BD7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726" y="2363031"/>
                        <a:ext cx="7388847" cy="25267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034778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安全评估工作内容</a:t>
            </a:r>
          </a:p>
        </p:txBody>
      </p:sp>
      <p:sp>
        <p:nvSpPr>
          <p:cNvPr id="3" name="内容占位符 2"/>
          <p:cNvSpPr>
            <a:spLocks noGrp="1"/>
          </p:cNvSpPr>
          <p:nvPr>
            <p:ph idx="1"/>
          </p:nvPr>
        </p:nvSpPr>
        <p:spPr/>
        <p:txBody>
          <a:bodyPr/>
          <a:lstStyle/>
          <a:p>
            <a:r>
              <a:rPr lang="zh-CN" altLang="en-US" dirty="0"/>
              <a:t>确定保护的对象（保护资产）是什么？它们直接和间接价值？</a:t>
            </a:r>
          </a:p>
          <a:p>
            <a:r>
              <a:rPr lang="zh-CN" altLang="en-US" dirty="0"/>
              <a:t>资产面临哪些潜在威胁？导致威胁的问题所在？威胁发生的可能性有多大？</a:t>
            </a:r>
          </a:p>
          <a:p>
            <a:r>
              <a:rPr lang="zh-CN" altLang="en-US" dirty="0"/>
              <a:t>资产中存在哪里弱点可能会被威胁所利用？利用的容易程序又如何？</a:t>
            </a:r>
          </a:p>
          <a:p>
            <a:r>
              <a:rPr lang="zh-CN" altLang="en-US" dirty="0"/>
              <a:t>一旦威胁事件发生，组织会遭受怎样的损失或者面临怎样的负面影响？</a:t>
            </a:r>
          </a:p>
          <a:p>
            <a:r>
              <a:rPr lang="zh-CN" altLang="en-US" dirty="0"/>
              <a:t>组织应该采取怎样的安全措施才能将风险带来的损失降低到最低程序。</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a:t>
            </a:fld>
            <a:endParaRPr lang="en-US" altLang="zh-CN"/>
          </a:p>
        </p:txBody>
      </p:sp>
    </p:spTree>
    <p:extLst>
      <p:ext uri="{BB962C8B-B14F-4D97-AF65-F5344CB8AC3E}">
        <p14:creationId xmlns:p14="http://schemas.microsoft.com/office/powerpoint/2010/main" val="161399214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B10C2-65FC-4FDA-B078-FE89C1E6489E}"/>
              </a:ext>
            </a:extLst>
          </p:cNvPr>
          <p:cNvSpPr>
            <a:spLocks noGrp="1"/>
          </p:cNvSpPr>
          <p:nvPr>
            <p:ph type="title"/>
          </p:nvPr>
        </p:nvSpPr>
        <p:spPr/>
        <p:txBody>
          <a:bodyPr/>
          <a:lstStyle/>
          <a:p>
            <a:r>
              <a:rPr lang="zh-CN" altLang="en-US" dirty="0"/>
              <a:t>风险分析</a:t>
            </a:r>
          </a:p>
        </p:txBody>
      </p:sp>
      <p:sp>
        <p:nvSpPr>
          <p:cNvPr id="3" name="内容占位符 2">
            <a:extLst>
              <a:ext uri="{FF2B5EF4-FFF2-40B4-BE49-F238E27FC236}">
                <a16:creationId xmlns:a16="http://schemas.microsoft.com/office/drawing/2014/main" id="{4A312C0A-3612-4268-89E0-AA997B35A0B8}"/>
              </a:ext>
            </a:extLst>
          </p:cNvPr>
          <p:cNvSpPr>
            <a:spLocks noGrp="1"/>
          </p:cNvSpPr>
          <p:nvPr>
            <p:ph idx="1"/>
          </p:nvPr>
        </p:nvSpPr>
        <p:spPr/>
        <p:txBody>
          <a:bodyPr/>
          <a:lstStyle/>
          <a:p>
            <a:r>
              <a:rPr lang="de-DE" altLang="zh-CN" dirty="0"/>
              <a:t>计算安全事件发生的可能性</a:t>
            </a:r>
          </a:p>
          <a:p>
            <a:pPr lvl="1"/>
            <a:r>
              <a:rPr lang="de-DE" altLang="zh-CN" dirty="0"/>
              <a:t>安全事件的可能性</a:t>
            </a:r>
            <a:r>
              <a:rPr lang="en-US" altLang="zh-CN" dirty="0"/>
              <a:t>=L(</a:t>
            </a:r>
            <a:r>
              <a:rPr lang="de-DE" altLang="zh-CN" dirty="0"/>
              <a:t>威胁出现频率，脆弱性</a:t>
            </a:r>
            <a:r>
              <a:rPr lang="en-US" altLang="zh-CN" dirty="0"/>
              <a:t>)</a:t>
            </a:r>
            <a:r>
              <a:rPr lang="de-DE" altLang="zh-CN" dirty="0"/>
              <a:t>＝</a:t>
            </a:r>
            <a:r>
              <a:rPr lang="en-US" altLang="zh-CN" dirty="0"/>
              <a:t>L(T</a:t>
            </a:r>
            <a:r>
              <a:rPr lang="de-DE" altLang="zh-CN" dirty="0"/>
              <a:t>，</a:t>
            </a:r>
            <a:r>
              <a:rPr lang="en-US" altLang="zh-CN" dirty="0"/>
              <a:t>V )</a:t>
            </a:r>
          </a:p>
          <a:p>
            <a:r>
              <a:rPr lang="de-DE" altLang="zh-CN" dirty="0"/>
              <a:t>计算安全事件发生后造成的损失</a:t>
            </a:r>
          </a:p>
          <a:p>
            <a:pPr lvl="1"/>
            <a:r>
              <a:rPr lang="de-DE" altLang="zh-CN" dirty="0"/>
              <a:t>安全事件造成的损失</a:t>
            </a:r>
            <a:r>
              <a:rPr lang="en-US" altLang="zh-CN" dirty="0"/>
              <a:t>=F(</a:t>
            </a:r>
            <a:r>
              <a:rPr lang="de-DE" altLang="zh-CN" dirty="0"/>
              <a:t>资产价值，脆弱性严重程度</a:t>
            </a:r>
            <a:r>
              <a:rPr lang="en-US" altLang="zh-CN" dirty="0"/>
              <a:t>)</a:t>
            </a:r>
            <a:r>
              <a:rPr lang="de-DE" altLang="zh-CN" dirty="0"/>
              <a:t>＝</a:t>
            </a:r>
            <a:r>
              <a:rPr lang="en-US" altLang="zh-CN" dirty="0"/>
              <a:t>F(</a:t>
            </a:r>
            <a:r>
              <a:rPr lang="en-US" altLang="zh-CN" dirty="0" err="1"/>
              <a:t>Ia</a:t>
            </a:r>
            <a:r>
              <a:rPr lang="de-DE" altLang="zh-CN" dirty="0"/>
              <a:t>，</a:t>
            </a:r>
            <a:r>
              <a:rPr lang="en-US" altLang="zh-CN" dirty="0" err="1"/>
              <a:t>Va</a:t>
            </a:r>
            <a:r>
              <a:rPr lang="en-US" altLang="zh-CN" dirty="0"/>
              <a:t> )</a:t>
            </a:r>
          </a:p>
          <a:p>
            <a:r>
              <a:rPr lang="de-DE" altLang="zh-CN" dirty="0"/>
              <a:t>计算风险值</a:t>
            </a:r>
          </a:p>
          <a:p>
            <a:pPr lvl="1"/>
            <a:r>
              <a:rPr lang="de-DE" altLang="zh-CN" dirty="0"/>
              <a:t>风险值</a:t>
            </a:r>
            <a:r>
              <a:rPr lang="en-US" altLang="zh-CN" dirty="0"/>
              <a:t>=R(</a:t>
            </a:r>
            <a:r>
              <a:rPr lang="de-DE" altLang="zh-CN" dirty="0"/>
              <a:t>安全事件的可能性，安全事件造成的损失</a:t>
            </a:r>
            <a:r>
              <a:rPr lang="en-US" altLang="zh-CN" dirty="0"/>
              <a:t>)</a:t>
            </a:r>
            <a:r>
              <a:rPr lang="de-DE" altLang="zh-CN" dirty="0"/>
              <a:t>＝</a:t>
            </a:r>
            <a:r>
              <a:rPr lang="en-US" altLang="zh-CN" dirty="0"/>
              <a:t>R(L(T</a:t>
            </a:r>
            <a:r>
              <a:rPr lang="de-DE" altLang="zh-CN" dirty="0"/>
              <a:t>，</a:t>
            </a:r>
            <a:r>
              <a:rPr lang="en-US" altLang="zh-CN" dirty="0"/>
              <a:t>V)</a:t>
            </a:r>
            <a:r>
              <a:rPr lang="de-DE" altLang="zh-CN" dirty="0"/>
              <a:t>，</a:t>
            </a:r>
            <a:r>
              <a:rPr lang="en-US" altLang="zh-CN" dirty="0"/>
              <a:t>F(</a:t>
            </a:r>
            <a:r>
              <a:rPr lang="en-US" altLang="zh-CN" dirty="0" err="1"/>
              <a:t>Ia</a:t>
            </a:r>
            <a:r>
              <a:rPr lang="de-DE" altLang="zh-CN" dirty="0"/>
              <a:t>，</a:t>
            </a:r>
            <a:r>
              <a:rPr lang="en-US" altLang="zh-CN" dirty="0" err="1"/>
              <a:t>Va</a:t>
            </a:r>
            <a:r>
              <a:rPr lang="en-US" altLang="zh-CN" dirty="0"/>
              <a:t> ))</a:t>
            </a:r>
            <a:endParaRPr lang="zh-CN" altLang="en-US" dirty="0"/>
          </a:p>
        </p:txBody>
      </p:sp>
      <p:sp>
        <p:nvSpPr>
          <p:cNvPr id="4" name="灯片编号占位符 3">
            <a:extLst>
              <a:ext uri="{FF2B5EF4-FFF2-40B4-BE49-F238E27FC236}">
                <a16:creationId xmlns:a16="http://schemas.microsoft.com/office/drawing/2014/main" id="{3FCDCD85-9551-422B-A35A-6887B9FC5A96}"/>
              </a:ext>
            </a:extLst>
          </p:cNvPr>
          <p:cNvSpPr>
            <a:spLocks noGrp="1"/>
          </p:cNvSpPr>
          <p:nvPr>
            <p:ph type="sldNum" sz="quarter" idx="10"/>
          </p:nvPr>
        </p:nvSpPr>
        <p:spPr/>
        <p:txBody>
          <a:bodyPr/>
          <a:lstStyle/>
          <a:p>
            <a:pPr>
              <a:defRPr/>
            </a:pPr>
            <a:fld id="{F5E0E65E-9137-4309-8D78-B392A1917D52}" type="slidenum">
              <a:rPr lang="zh-CN" altLang="en-US" smtClean="0"/>
              <a:pPr>
                <a:defRPr/>
              </a:pPr>
              <a:t>50</a:t>
            </a:fld>
            <a:endParaRPr lang="en-US" altLang="zh-CN"/>
          </a:p>
        </p:txBody>
      </p:sp>
    </p:spTree>
    <p:extLst>
      <p:ext uri="{BB962C8B-B14F-4D97-AF65-F5344CB8AC3E}">
        <p14:creationId xmlns:p14="http://schemas.microsoft.com/office/powerpoint/2010/main" val="207337156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F6042-8B09-4D5E-865D-2B5BD67D8690}"/>
              </a:ext>
            </a:extLst>
          </p:cNvPr>
          <p:cNvSpPr>
            <a:spLocks noGrp="1"/>
          </p:cNvSpPr>
          <p:nvPr>
            <p:ph type="title"/>
          </p:nvPr>
        </p:nvSpPr>
        <p:spPr/>
        <p:txBody>
          <a:bodyPr/>
          <a:lstStyle/>
          <a:p>
            <a:r>
              <a:rPr lang="zh-CN" altLang="en-US" dirty="0"/>
              <a:t>风险结果判定</a:t>
            </a:r>
          </a:p>
        </p:txBody>
      </p:sp>
      <p:sp>
        <p:nvSpPr>
          <p:cNvPr id="3" name="内容占位符 2">
            <a:extLst>
              <a:ext uri="{FF2B5EF4-FFF2-40B4-BE49-F238E27FC236}">
                <a16:creationId xmlns:a16="http://schemas.microsoft.com/office/drawing/2014/main" id="{9631B35E-9858-4DE6-8065-5F161AC1535A}"/>
              </a:ext>
            </a:extLst>
          </p:cNvPr>
          <p:cNvSpPr>
            <a:spLocks noGrp="1"/>
          </p:cNvSpPr>
          <p:nvPr>
            <p:ph idx="1"/>
          </p:nvPr>
        </p:nvSpPr>
        <p:spPr/>
        <p:txBody>
          <a:bodyPr>
            <a:normAutofit/>
          </a:bodyPr>
          <a:lstStyle/>
          <a:p>
            <a:pPr lvl="0"/>
            <a:r>
              <a:rPr lang="de-DE" altLang="zh-CN" dirty="0"/>
              <a:t>评估风险的等级</a:t>
            </a:r>
            <a:endParaRPr lang="zh-CN" altLang="zh-CN" dirty="0"/>
          </a:p>
          <a:p>
            <a:pPr lvl="1"/>
            <a:r>
              <a:rPr lang="de-DE" altLang="zh-CN" dirty="0"/>
              <a:t>评估风险的等级依据《风险计算报告》，根据已经制定的风险分级准则，对所有风险计算结果进行等级处理，形成《风险程度等级列表》。</a:t>
            </a:r>
          </a:p>
          <a:p>
            <a:r>
              <a:rPr lang="de-DE" altLang="zh-CN" dirty="0"/>
              <a:t>综合评估风险状况</a:t>
            </a:r>
          </a:p>
          <a:p>
            <a:pPr lvl="1"/>
            <a:r>
              <a:rPr lang="zh-CN" altLang="zh-CN" dirty="0"/>
              <a:t>汇总各项输出文档和《风险程度等级列表》，综合评价风险状况，形成《风险评估报告》</a:t>
            </a:r>
          </a:p>
        </p:txBody>
      </p:sp>
      <p:sp>
        <p:nvSpPr>
          <p:cNvPr id="4" name="灯片编号占位符 3">
            <a:extLst>
              <a:ext uri="{FF2B5EF4-FFF2-40B4-BE49-F238E27FC236}">
                <a16:creationId xmlns:a16="http://schemas.microsoft.com/office/drawing/2014/main" id="{6BC5B4F0-631E-4775-99BB-C637667D921B}"/>
              </a:ext>
            </a:extLst>
          </p:cNvPr>
          <p:cNvSpPr>
            <a:spLocks noGrp="1"/>
          </p:cNvSpPr>
          <p:nvPr>
            <p:ph type="sldNum" sz="quarter" idx="10"/>
          </p:nvPr>
        </p:nvSpPr>
        <p:spPr/>
        <p:txBody>
          <a:bodyPr/>
          <a:lstStyle/>
          <a:p>
            <a:pPr>
              <a:defRPr/>
            </a:pPr>
            <a:fld id="{F5E0E65E-9137-4309-8D78-B392A1917D52}" type="slidenum">
              <a:rPr lang="zh-CN" altLang="en-US" smtClean="0"/>
              <a:pPr>
                <a:defRPr/>
              </a:pPr>
              <a:t>51</a:t>
            </a:fld>
            <a:endParaRPr lang="en-US" altLang="zh-CN"/>
          </a:p>
        </p:txBody>
      </p:sp>
      <p:graphicFrame>
        <p:nvGraphicFramePr>
          <p:cNvPr id="5" name="表格 4">
            <a:extLst>
              <a:ext uri="{FF2B5EF4-FFF2-40B4-BE49-F238E27FC236}">
                <a16:creationId xmlns:a16="http://schemas.microsoft.com/office/drawing/2014/main" id="{5FC853EA-5641-410A-8179-D30AECE1CA9C}"/>
              </a:ext>
            </a:extLst>
          </p:cNvPr>
          <p:cNvGraphicFramePr>
            <a:graphicFrameLocks noGrp="1"/>
          </p:cNvGraphicFramePr>
          <p:nvPr>
            <p:extLst>
              <p:ext uri="{D42A27DB-BD31-4B8C-83A1-F6EECF244321}">
                <p14:modId xmlns:p14="http://schemas.microsoft.com/office/powerpoint/2010/main" val="1073401882"/>
              </p:ext>
            </p:extLst>
          </p:nvPr>
        </p:nvGraphicFramePr>
        <p:xfrm>
          <a:off x="613655" y="4533466"/>
          <a:ext cx="7992889" cy="1791404"/>
        </p:xfrm>
        <a:graphic>
          <a:graphicData uri="http://schemas.openxmlformats.org/drawingml/2006/table">
            <a:tbl>
              <a:tblPr firstRow="1" bandRow="1">
                <a:tableStyleId>{5C22544A-7EE6-4342-B048-85BDC9FD1C3A}</a:tableStyleId>
              </a:tblPr>
              <a:tblGrid>
                <a:gridCol w="818409">
                  <a:extLst>
                    <a:ext uri="{9D8B030D-6E8A-4147-A177-3AD203B41FA5}">
                      <a16:colId xmlns:a16="http://schemas.microsoft.com/office/drawing/2014/main" val="3744802123"/>
                    </a:ext>
                  </a:extLst>
                </a:gridCol>
                <a:gridCol w="1434846">
                  <a:extLst>
                    <a:ext uri="{9D8B030D-6E8A-4147-A177-3AD203B41FA5}">
                      <a16:colId xmlns:a16="http://schemas.microsoft.com/office/drawing/2014/main" val="3673620490"/>
                    </a:ext>
                  </a:extLst>
                </a:gridCol>
                <a:gridCol w="1324473">
                  <a:extLst>
                    <a:ext uri="{9D8B030D-6E8A-4147-A177-3AD203B41FA5}">
                      <a16:colId xmlns:a16="http://schemas.microsoft.com/office/drawing/2014/main" val="2533364294"/>
                    </a:ext>
                  </a:extLst>
                </a:gridCol>
                <a:gridCol w="4415161">
                  <a:extLst>
                    <a:ext uri="{9D8B030D-6E8A-4147-A177-3AD203B41FA5}">
                      <a16:colId xmlns:a16="http://schemas.microsoft.com/office/drawing/2014/main" val="1804790203"/>
                    </a:ext>
                  </a:extLst>
                </a:gridCol>
              </a:tblGrid>
              <a:tr h="324036">
                <a:tc>
                  <a:txBody>
                    <a:bodyPr/>
                    <a:lstStyle/>
                    <a:p>
                      <a:pPr algn="ctr">
                        <a:lnSpc>
                          <a:spcPct val="150000"/>
                        </a:lnSpc>
                        <a:spcAft>
                          <a:spcPts val="0"/>
                        </a:spcAft>
                      </a:pPr>
                      <a:r>
                        <a:rPr lang="de-DE" sz="1200" kern="150" dirty="0">
                          <a:effectLst/>
                        </a:rPr>
                        <a:t>等级</a:t>
                      </a:r>
                      <a:endParaRPr lang="zh-CN" sz="1200" kern="150" dirty="0">
                        <a:effectLst/>
                        <a:latin typeface="DejaVu Sans"/>
                        <a:ea typeface="宋体" panose="02010600030101010101" pitchFamily="2" charset="-122"/>
                        <a:cs typeface="DejaVu Sans"/>
                      </a:endParaRPr>
                    </a:p>
                  </a:txBody>
                  <a:tcPr/>
                </a:tc>
                <a:tc>
                  <a:txBody>
                    <a:bodyPr/>
                    <a:lstStyle/>
                    <a:p>
                      <a:pPr algn="ctr">
                        <a:lnSpc>
                          <a:spcPct val="150000"/>
                        </a:lnSpc>
                        <a:spcAft>
                          <a:spcPts val="0"/>
                        </a:spcAft>
                      </a:pPr>
                      <a:r>
                        <a:rPr lang="de-DE" sz="1200" kern="150">
                          <a:effectLst/>
                        </a:rPr>
                        <a:t>取值范围</a:t>
                      </a:r>
                      <a:endParaRPr lang="zh-CN" sz="1200" kern="150">
                        <a:effectLst/>
                        <a:latin typeface="DejaVu Sans"/>
                        <a:ea typeface="宋体" panose="02010600030101010101" pitchFamily="2" charset="-122"/>
                        <a:cs typeface="DejaVu Sans"/>
                      </a:endParaRPr>
                    </a:p>
                  </a:txBody>
                  <a:tcPr/>
                </a:tc>
                <a:tc>
                  <a:txBody>
                    <a:bodyPr/>
                    <a:lstStyle/>
                    <a:p>
                      <a:pPr algn="ctr">
                        <a:lnSpc>
                          <a:spcPct val="150000"/>
                        </a:lnSpc>
                        <a:spcAft>
                          <a:spcPts val="0"/>
                        </a:spcAft>
                      </a:pPr>
                      <a:r>
                        <a:rPr lang="de-DE" sz="1200" kern="150">
                          <a:effectLst/>
                        </a:rPr>
                        <a:t>名称</a:t>
                      </a:r>
                      <a:endParaRPr lang="zh-CN" sz="1200" kern="150">
                        <a:effectLst/>
                        <a:latin typeface="DejaVu Sans"/>
                        <a:ea typeface="宋体" panose="02010600030101010101" pitchFamily="2" charset="-122"/>
                        <a:cs typeface="DejaVu Sans"/>
                      </a:endParaRPr>
                    </a:p>
                  </a:txBody>
                  <a:tcPr/>
                </a:tc>
                <a:tc>
                  <a:txBody>
                    <a:bodyPr/>
                    <a:lstStyle/>
                    <a:p>
                      <a:pPr algn="ctr">
                        <a:lnSpc>
                          <a:spcPct val="150000"/>
                        </a:lnSpc>
                        <a:spcAft>
                          <a:spcPts val="0"/>
                        </a:spcAft>
                      </a:pPr>
                      <a:r>
                        <a:rPr lang="de-DE" sz="1200" kern="150" dirty="0">
                          <a:effectLst/>
                        </a:rPr>
                        <a:t>描述</a:t>
                      </a:r>
                      <a:endParaRPr lang="zh-CN" sz="1200" kern="150" dirty="0">
                        <a:effectLst/>
                        <a:latin typeface="DejaVu Sans"/>
                        <a:ea typeface="宋体" panose="02010600030101010101" pitchFamily="2" charset="-122"/>
                        <a:cs typeface="DejaVu Sans"/>
                      </a:endParaRPr>
                    </a:p>
                  </a:txBody>
                  <a:tcPr/>
                </a:tc>
                <a:extLst>
                  <a:ext uri="{0D108BD9-81ED-4DB2-BD59-A6C34878D82A}">
                    <a16:rowId xmlns:a16="http://schemas.microsoft.com/office/drawing/2014/main" val="2895375543"/>
                  </a:ext>
                </a:extLst>
              </a:tr>
              <a:tr h="342319">
                <a:tc>
                  <a:txBody>
                    <a:bodyPr/>
                    <a:lstStyle/>
                    <a:p>
                      <a:pPr algn="just">
                        <a:lnSpc>
                          <a:spcPct val="150000"/>
                        </a:lnSpc>
                        <a:spcAft>
                          <a:spcPts val="0"/>
                        </a:spcAft>
                      </a:pPr>
                      <a:r>
                        <a:rPr lang="en-US" sz="1200" kern="150">
                          <a:effectLst/>
                        </a:rPr>
                        <a:t>H</a:t>
                      </a:r>
                      <a:endParaRPr lang="zh-CN" sz="1200" kern="150">
                        <a:effectLst/>
                        <a:latin typeface="DejaVu Sans"/>
                        <a:ea typeface="宋体" panose="02010600030101010101" pitchFamily="2" charset="-122"/>
                        <a:cs typeface="DejaVu Sans"/>
                      </a:endParaRPr>
                    </a:p>
                  </a:txBody>
                  <a:tcPr/>
                </a:tc>
                <a:tc>
                  <a:txBody>
                    <a:bodyPr/>
                    <a:lstStyle/>
                    <a:p>
                      <a:pPr algn="just">
                        <a:lnSpc>
                          <a:spcPct val="150000"/>
                        </a:lnSpc>
                        <a:spcAft>
                          <a:spcPts val="0"/>
                        </a:spcAft>
                      </a:pPr>
                      <a:r>
                        <a:rPr lang="en-US" sz="1200" kern="150">
                          <a:effectLst/>
                        </a:rPr>
                        <a:t>25,20</a:t>
                      </a:r>
                      <a:endParaRPr lang="zh-CN" sz="1200" kern="150">
                        <a:effectLst/>
                        <a:latin typeface="DejaVu Sans"/>
                        <a:ea typeface="宋体" panose="02010600030101010101" pitchFamily="2" charset="-122"/>
                        <a:cs typeface="DejaVu Sans"/>
                      </a:endParaRPr>
                    </a:p>
                  </a:txBody>
                  <a:tcPr/>
                </a:tc>
                <a:tc>
                  <a:txBody>
                    <a:bodyPr/>
                    <a:lstStyle/>
                    <a:p>
                      <a:pPr algn="just">
                        <a:lnSpc>
                          <a:spcPct val="150000"/>
                        </a:lnSpc>
                        <a:spcAft>
                          <a:spcPts val="0"/>
                        </a:spcAft>
                      </a:pPr>
                      <a:r>
                        <a:rPr lang="de-DE" sz="1200" kern="150" dirty="0">
                          <a:effectLst/>
                        </a:rPr>
                        <a:t>高风险</a:t>
                      </a:r>
                      <a:endParaRPr lang="zh-CN" sz="1200" kern="150" dirty="0">
                        <a:effectLst/>
                        <a:latin typeface="DejaVu Sans"/>
                        <a:ea typeface="宋体" panose="02010600030101010101" pitchFamily="2" charset="-122"/>
                        <a:cs typeface="DejaVu Sans"/>
                      </a:endParaRPr>
                    </a:p>
                  </a:txBody>
                  <a:tcPr/>
                </a:tc>
                <a:tc>
                  <a:txBody>
                    <a:bodyPr/>
                    <a:lstStyle/>
                    <a:p>
                      <a:pPr algn="just">
                        <a:lnSpc>
                          <a:spcPct val="150000"/>
                        </a:lnSpc>
                        <a:spcAft>
                          <a:spcPts val="0"/>
                        </a:spcAft>
                      </a:pPr>
                      <a:r>
                        <a:rPr lang="de-DE" sz="1200" kern="150" dirty="0">
                          <a:effectLst/>
                        </a:rPr>
                        <a:t>最高等级的风险，需要立即采取应对措施。不可接受。</a:t>
                      </a:r>
                      <a:endParaRPr lang="zh-CN" sz="1200" kern="150" dirty="0">
                        <a:effectLst/>
                        <a:latin typeface="DejaVu Sans"/>
                        <a:ea typeface="宋体" panose="02010600030101010101" pitchFamily="2" charset="-122"/>
                        <a:cs typeface="DejaVu Sans"/>
                      </a:endParaRPr>
                    </a:p>
                  </a:txBody>
                  <a:tcPr/>
                </a:tc>
                <a:extLst>
                  <a:ext uri="{0D108BD9-81ED-4DB2-BD59-A6C34878D82A}">
                    <a16:rowId xmlns:a16="http://schemas.microsoft.com/office/drawing/2014/main" val="3433488380"/>
                  </a:ext>
                </a:extLst>
              </a:tr>
              <a:tr h="374010">
                <a:tc>
                  <a:txBody>
                    <a:bodyPr/>
                    <a:lstStyle/>
                    <a:p>
                      <a:pPr algn="just">
                        <a:lnSpc>
                          <a:spcPct val="150000"/>
                        </a:lnSpc>
                        <a:spcAft>
                          <a:spcPts val="0"/>
                        </a:spcAft>
                      </a:pPr>
                      <a:r>
                        <a:rPr lang="en-US" sz="1200" kern="150">
                          <a:effectLst/>
                        </a:rPr>
                        <a:t>S</a:t>
                      </a:r>
                      <a:endParaRPr lang="zh-CN" sz="1200" kern="150">
                        <a:effectLst/>
                        <a:latin typeface="DejaVu Sans"/>
                        <a:ea typeface="宋体" panose="02010600030101010101" pitchFamily="2" charset="-122"/>
                        <a:cs typeface="DejaVu Sans"/>
                      </a:endParaRPr>
                    </a:p>
                  </a:txBody>
                  <a:tcPr/>
                </a:tc>
                <a:tc>
                  <a:txBody>
                    <a:bodyPr/>
                    <a:lstStyle/>
                    <a:p>
                      <a:pPr algn="just">
                        <a:lnSpc>
                          <a:spcPct val="150000"/>
                        </a:lnSpc>
                        <a:spcAft>
                          <a:spcPts val="0"/>
                        </a:spcAft>
                      </a:pPr>
                      <a:r>
                        <a:rPr lang="en-US" sz="1200" kern="150">
                          <a:effectLst/>
                        </a:rPr>
                        <a:t>12,15,16</a:t>
                      </a:r>
                      <a:endParaRPr lang="zh-CN" sz="1200" kern="150">
                        <a:effectLst/>
                        <a:latin typeface="DejaVu Sans"/>
                        <a:ea typeface="宋体" panose="02010600030101010101" pitchFamily="2" charset="-122"/>
                        <a:cs typeface="DejaVu Sans"/>
                      </a:endParaRPr>
                    </a:p>
                  </a:txBody>
                  <a:tcPr/>
                </a:tc>
                <a:tc>
                  <a:txBody>
                    <a:bodyPr/>
                    <a:lstStyle/>
                    <a:p>
                      <a:pPr algn="just">
                        <a:lnSpc>
                          <a:spcPct val="150000"/>
                        </a:lnSpc>
                        <a:spcAft>
                          <a:spcPts val="0"/>
                        </a:spcAft>
                      </a:pPr>
                      <a:r>
                        <a:rPr lang="de-DE" sz="1200" kern="150">
                          <a:effectLst/>
                        </a:rPr>
                        <a:t>严重风险</a:t>
                      </a:r>
                      <a:endParaRPr lang="zh-CN" sz="1200" kern="150">
                        <a:effectLst/>
                        <a:latin typeface="DejaVu Sans"/>
                        <a:ea typeface="宋体" panose="02010600030101010101" pitchFamily="2" charset="-122"/>
                        <a:cs typeface="DejaVu Sans"/>
                      </a:endParaRPr>
                    </a:p>
                  </a:txBody>
                  <a:tcPr/>
                </a:tc>
                <a:tc>
                  <a:txBody>
                    <a:bodyPr/>
                    <a:lstStyle/>
                    <a:p>
                      <a:pPr algn="just">
                        <a:lnSpc>
                          <a:spcPct val="150000"/>
                        </a:lnSpc>
                        <a:spcAft>
                          <a:spcPts val="0"/>
                        </a:spcAft>
                      </a:pPr>
                      <a:r>
                        <a:rPr lang="de-DE" sz="1200" kern="150">
                          <a:effectLst/>
                        </a:rPr>
                        <a:t>需要高级管理层注意。不可接受</a:t>
                      </a:r>
                      <a:endParaRPr lang="zh-CN" sz="1200" kern="150">
                        <a:effectLst/>
                        <a:latin typeface="DejaVu Sans"/>
                        <a:ea typeface="宋体" panose="02010600030101010101" pitchFamily="2" charset="-122"/>
                        <a:cs typeface="DejaVu Sans"/>
                      </a:endParaRPr>
                    </a:p>
                  </a:txBody>
                  <a:tcPr anchor="ctr"/>
                </a:tc>
                <a:extLst>
                  <a:ext uri="{0D108BD9-81ED-4DB2-BD59-A6C34878D82A}">
                    <a16:rowId xmlns:a16="http://schemas.microsoft.com/office/drawing/2014/main" val="3986988169"/>
                  </a:ext>
                </a:extLst>
              </a:tr>
              <a:tr h="396044">
                <a:tc>
                  <a:txBody>
                    <a:bodyPr/>
                    <a:lstStyle/>
                    <a:p>
                      <a:pPr algn="just">
                        <a:lnSpc>
                          <a:spcPct val="150000"/>
                        </a:lnSpc>
                        <a:spcAft>
                          <a:spcPts val="0"/>
                        </a:spcAft>
                      </a:pPr>
                      <a:r>
                        <a:rPr lang="en-US" sz="1200" kern="150">
                          <a:effectLst/>
                        </a:rPr>
                        <a:t>M</a:t>
                      </a:r>
                      <a:endParaRPr lang="zh-CN" sz="1200" kern="150">
                        <a:effectLst/>
                        <a:latin typeface="DejaVu Sans"/>
                        <a:ea typeface="宋体" panose="02010600030101010101" pitchFamily="2" charset="-122"/>
                        <a:cs typeface="DejaVu Sans"/>
                      </a:endParaRPr>
                    </a:p>
                  </a:txBody>
                  <a:tcPr/>
                </a:tc>
                <a:tc>
                  <a:txBody>
                    <a:bodyPr/>
                    <a:lstStyle/>
                    <a:p>
                      <a:pPr algn="just">
                        <a:lnSpc>
                          <a:spcPct val="150000"/>
                        </a:lnSpc>
                        <a:spcAft>
                          <a:spcPts val="0"/>
                        </a:spcAft>
                      </a:pPr>
                      <a:r>
                        <a:rPr lang="en-US" sz="1200" kern="150">
                          <a:effectLst/>
                        </a:rPr>
                        <a:t>6,8,9,10</a:t>
                      </a:r>
                      <a:endParaRPr lang="zh-CN" sz="1200" kern="150">
                        <a:effectLst/>
                        <a:latin typeface="DejaVu Sans"/>
                        <a:ea typeface="宋体" panose="02010600030101010101" pitchFamily="2" charset="-122"/>
                        <a:cs typeface="DejaVu Sans"/>
                      </a:endParaRPr>
                    </a:p>
                  </a:txBody>
                  <a:tcPr/>
                </a:tc>
                <a:tc>
                  <a:txBody>
                    <a:bodyPr/>
                    <a:lstStyle/>
                    <a:p>
                      <a:pPr algn="just">
                        <a:lnSpc>
                          <a:spcPct val="150000"/>
                        </a:lnSpc>
                        <a:spcAft>
                          <a:spcPts val="0"/>
                        </a:spcAft>
                      </a:pPr>
                      <a:r>
                        <a:rPr lang="de-DE" sz="1200" kern="150">
                          <a:effectLst/>
                        </a:rPr>
                        <a:t>中等风险</a:t>
                      </a:r>
                      <a:endParaRPr lang="zh-CN" sz="1200" kern="150">
                        <a:effectLst/>
                        <a:latin typeface="DejaVu Sans"/>
                        <a:ea typeface="宋体" panose="02010600030101010101" pitchFamily="2" charset="-122"/>
                        <a:cs typeface="DejaVu Sans"/>
                      </a:endParaRPr>
                    </a:p>
                  </a:txBody>
                  <a:tcPr/>
                </a:tc>
                <a:tc>
                  <a:txBody>
                    <a:bodyPr/>
                    <a:lstStyle/>
                    <a:p>
                      <a:pPr algn="just">
                        <a:lnSpc>
                          <a:spcPct val="150000"/>
                        </a:lnSpc>
                        <a:spcAft>
                          <a:spcPts val="0"/>
                        </a:spcAft>
                      </a:pPr>
                      <a:r>
                        <a:rPr lang="de-DE" sz="1200" kern="150">
                          <a:effectLst/>
                        </a:rPr>
                        <a:t>必须规定管理责任。通常需要综合考虑取舍。</a:t>
                      </a:r>
                      <a:endParaRPr lang="zh-CN" sz="1200" kern="150">
                        <a:effectLst/>
                        <a:latin typeface="DejaVu Sans"/>
                        <a:ea typeface="宋体" panose="02010600030101010101" pitchFamily="2" charset="-122"/>
                        <a:cs typeface="DejaVu Sans"/>
                      </a:endParaRPr>
                    </a:p>
                  </a:txBody>
                  <a:tcPr/>
                </a:tc>
                <a:extLst>
                  <a:ext uri="{0D108BD9-81ED-4DB2-BD59-A6C34878D82A}">
                    <a16:rowId xmlns:a16="http://schemas.microsoft.com/office/drawing/2014/main" val="1980973779"/>
                  </a:ext>
                </a:extLst>
              </a:tr>
              <a:tr h="351244">
                <a:tc>
                  <a:txBody>
                    <a:bodyPr/>
                    <a:lstStyle/>
                    <a:p>
                      <a:pPr algn="just">
                        <a:lnSpc>
                          <a:spcPct val="150000"/>
                        </a:lnSpc>
                        <a:spcAft>
                          <a:spcPts val="0"/>
                        </a:spcAft>
                      </a:pPr>
                      <a:r>
                        <a:rPr lang="en-US" sz="1200" kern="150">
                          <a:effectLst/>
                        </a:rPr>
                        <a:t>L</a:t>
                      </a:r>
                      <a:endParaRPr lang="zh-CN" sz="1200" kern="150">
                        <a:effectLst/>
                        <a:latin typeface="DejaVu Sans"/>
                        <a:ea typeface="宋体" panose="02010600030101010101" pitchFamily="2" charset="-122"/>
                        <a:cs typeface="DejaVu Sans"/>
                      </a:endParaRPr>
                    </a:p>
                  </a:txBody>
                  <a:tcPr/>
                </a:tc>
                <a:tc>
                  <a:txBody>
                    <a:bodyPr/>
                    <a:lstStyle/>
                    <a:p>
                      <a:pPr algn="just">
                        <a:lnSpc>
                          <a:spcPct val="150000"/>
                        </a:lnSpc>
                        <a:spcAft>
                          <a:spcPts val="0"/>
                        </a:spcAft>
                      </a:pPr>
                      <a:r>
                        <a:rPr lang="en-US" sz="1200" kern="150">
                          <a:effectLst/>
                        </a:rPr>
                        <a:t>1,2,3,4,5</a:t>
                      </a:r>
                      <a:endParaRPr lang="zh-CN" sz="1200" kern="150">
                        <a:effectLst/>
                        <a:latin typeface="DejaVu Sans"/>
                        <a:ea typeface="宋体" panose="02010600030101010101" pitchFamily="2" charset="-122"/>
                        <a:cs typeface="DejaVu Sans"/>
                      </a:endParaRPr>
                    </a:p>
                  </a:txBody>
                  <a:tcPr/>
                </a:tc>
                <a:tc>
                  <a:txBody>
                    <a:bodyPr/>
                    <a:lstStyle/>
                    <a:p>
                      <a:pPr algn="just">
                        <a:lnSpc>
                          <a:spcPct val="150000"/>
                        </a:lnSpc>
                        <a:spcAft>
                          <a:spcPts val="0"/>
                        </a:spcAft>
                      </a:pPr>
                      <a:r>
                        <a:rPr lang="de-DE" sz="1200" kern="150">
                          <a:effectLst/>
                        </a:rPr>
                        <a:t>低风险</a:t>
                      </a:r>
                      <a:endParaRPr lang="zh-CN" sz="1200" kern="150">
                        <a:effectLst/>
                        <a:latin typeface="DejaVu Sans"/>
                        <a:ea typeface="宋体" panose="02010600030101010101" pitchFamily="2" charset="-122"/>
                        <a:cs typeface="DejaVu Sans"/>
                      </a:endParaRPr>
                    </a:p>
                  </a:txBody>
                  <a:tcPr/>
                </a:tc>
                <a:tc>
                  <a:txBody>
                    <a:bodyPr/>
                    <a:lstStyle/>
                    <a:p>
                      <a:pPr algn="just">
                        <a:lnSpc>
                          <a:spcPct val="150000"/>
                        </a:lnSpc>
                        <a:spcAft>
                          <a:spcPts val="0"/>
                        </a:spcAft>
                      </a:pPr>
                      <a:r>
                        <a:rPr lang="de-DE" sz="1200" kern="150" dirty="0">
                          <a:effectLst/>
                        </a:rPr>
                        <a:t>可以通过例行程序来处理。可接受。</a:t>
                      </a:r>
                      <a:endParaRPr lang="zh-CN" sz="1200" kern="150" dirty="0">
                        <a:effectLst/>
                        <a:latin typeface="DejaVu Sans"/>
                        <a:ea typeface="宋体" panose="02010600030101010101" pitchFamily="2" charset="-122"/>
                        <a:cs typeface="DejaVu Sans"/>
                      </a:endParaRPr>
                    </a:p>
                  </a:txBody>
                  <a:tcPr/>
                </a:tc>
                <a:extLst>
                  <a:ext uri="{0D108BD9-81ED-4DB2-BD59-A6C34878D82A}">
                    <a16:rowId xmlns:a16="http://schemas.microsoft.com/office/drawing/2014/main" val="2131531016"/>
                  </a:ext>
                </a:extLst>
              </a:tr>
            </a:tbl>
          </a:graphicData>
        </a:graphic>
      </p:graphicFrame>
    </p:spTree>
    <p:extLst>
      <p:ext uri="{BB962C8B-B14F-4D97-AF65-F5344CB8AC3E}">
        <p14:creationId xmlns:p14="http://schemas.microsoft.com/office/powerpoint/2010/main" val="45076213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9A4BD3-04C0-41D3-BF6A-0603FA9CD307}"/>
              </a:ext>
            </a:extLst>
          </p:cNvPr>
          <p:cNvSpPr>
            <a:spLocks noGrp="1"/>
          </p:cNvSpPr>
          <p:nvPr>
            <p:ph type="title"/>
          </p:nvPr>
        </p:nvSpPr>
        <p:spPr/>
        <p:txBody>
          <a:bodyPr/>
          <a:lstStyle/>
          <a:p>
            <a:r>
              <a:rPr lang="de-DE" altLang="zh-CN" dirty="0"/>
              <a:t>风险处理计划</a:t>
            </a:r>
            <a:endParaRPr lang="zh-CN" altLang="en-US" dirty="0"/>
          </a:p>
        </p:txBody>
      </p:sp>
      <p:sp>
        <p:nvSpPr>
          <p:cNvPr id="3" name="内容占位符 2">
            <a:extLst>
              <a:ext uri="{FF2B5EF4-FFF2-40B4-BE49-F238E27FC236}">
                <a16:creationId xmlns:a16="http://schemas.microsoft.com/office/drawing/2014/main" id="{620DCD33-470D-40D7-8CA3-24C73380B6AF}"/>
              </a:ext>
            </a:extLst>
          </p:cNvPr>
          <p:cNvSpPr>
            <a:spLocks noGrp="1"/>
          </p:cNvSpPr>
          <p:nvPr>
            <p:ph idx="1"/>
          </p:nvPr>
        </p:nvSpPr>
        <p:spPr/>
        <p:txBody>
          <a:bodyPr>
            <a:normAutofit/>
          </a:bodyPr>
          <a:lstStyle/>
          <a:p>
            <a:r>
              <a:rPr lang="zh-CN" altLang="zh-CN" dirty="0"/>
              <a:t>对不可接受的风险应根据导致该风险的脆弱性制定风险处理计划</a:t>
            </a:r>
            <a:endParaRPr lang="en-US" altLang="zh-CN" dirty="0"/>
          </a:p>
          <a:p>
            <a:pPr lvl="1"/>
            <a:r>
              <a:rPr lang="zh-CN" altLang="en-US" dirty="0"/>
              <a:t>管理措施</a:t>
            </a:r>
            <a:endParaRPr lang="en-US" altLang="zh-CN" dirty="0"/>
          </a:p>
          <a:p>
            <a:pPr lvl="1"/>
            <a:r>
              <a:rPr lang="zh-CN" altLang="en-US" dirty="0"/>
              <a:t>技术措施</a:t>
            </a:r>
            <a:endParaRPr lang="de-DE" altLang="zh-CN" dirty="0"/>
          </a:p>
        </p:txBody>
      </p:sp>
      <p:sp>
        <p:nvSpPr>
          <p:cNvPr id="4" name="灯片编号占位符 3">
            <a:extLst>
              <a:ext uri="{FF2B5EF4-FFF2-40B4-BE49-F238E27FC236}">
                <a16:creationId xmlns:a16="http://schemas.microsoft.com/office/drawing/2014/main" id="{3B38EEFA-976E-4402-A716-1570764B4208}"/>
              </a:ext>
            </a:extLst>
          </p:cNvPr>
          <p:cNvSpPr>
            <a:spLocks noGrp="1"/>
          </p:cNvSpPr>
          <p:nvPr>
            <p:ph type="sldNum" sz="quarter" idx="10"/>
          </p:nvPr>
        </p:nvSpPr>
        <p:spPr/>
        <p:txBody>
          <a:bodyPr/>
          <a:lstStyle/>
          <a:p>
            <a:pPr>
              <a:defRPr/>
            </a:pPr>
            <a:fld id="{F5E0E65E-9137-4309-8D78-B392A1917D52}" type="slidenum">
              <a:rPr lang="zh-CN" altLang="en-US" smtClean="0"/>
              <a:pPr>
                <a:defRPr/>
              </a:pPr>
              <a:t>52</a:t>
            </a:fld>
            <a:endParaRPr lang="en-US" altLang="zh-CN"/>
          </a:p>
        </p:txBody>
      </p:sp>
      <p:sp>
        <p:nvSpPr>
          <p:cNvPr id="5" name="Rectangle 2"/>
          <p:cNvSpPr>
            <a:spLocks noChangeArrowheads="1"/>
          </p:cNvSpPr>
          <p:nvPr/>
        </p:nvSpPr>
        <p:spPr bwMode="auto">
          <a:xfrm>
            <a:off x="2667000" y="267291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898529466"/>
              </p:ext>
            </p:extLst>
          </p:nvPr>
        </p:nvGraphicFramePr>
        <p:xfrm>
          <a:off x="2884413" y="2420888"/>
          <a:ext cx="5840487" cy="3845081"/>
        </p:xfrm>
        <a:graphic>
          <a:graphicData uri="http://schemas.openxmlformats.org/presentationml/2006/ole">
            <mc:AlternateContent xmlns:mc="http://schemas.openxmlformats.org/markup-compatibility/2006">
              <mc:Choice xmlns:v="urn:schemas-microsoft-com:vml" Requires="v">
                <p:oleObj spid="_x0000_s2053" name="Visio" r:id="rId3" imgW="9044176" imgH="6167470" progId="Visio.Drawing.11">
                  <p:embed/>
                </p:oleObj>
              </mc:Choice>
              <mc:Fallback>
                <p:oleObj name="Visio" r:id="rId3" imgW="9044176" imgH="6167470" progId="Visio.Drawing.11">
                  <p:embed/>
                  <p:pic>
                    <p:nvPicPr>
                      <p:cNvPr id="7" name="对象 6"/>
                      <p:cNvPicPr>
                        <a:picLocks noChangeAspect="1" noChangeArrowheads="1"/>
                      </p:cNvPicPr>
                      <p:nvPr/>
                    </p:nvPicPr>
                    <p:blipFill>
                      <a:blip r:embed="rId4"/>
                      <a:srcRect l="8826" t="7588" r="25485" b="28709"/>
                      <a:stretch>
                        <a:fillRect/>
                      </a:stretch>
                    </p:blipFill>
                    <p:spPr bwMode="auto">
                      <a:xfrm>
                        <a:off x="2884413" y="2420888"/>
                        <a:ext cx="5840487" cy="3845081"/>
                      </a:xfrm>
                      <a:prstGeom prst="rect">
                        <a:avLst/>
                      </a:prstGeom>
                      <a:noFill/>
                    </p:spPr>
                  </p:pic>
                </p:oleObj>
              </mc:Fallback>
            </mc:AlternateContent>
          </a:graphicData>
        </a:graphic>
      </p:graphicFrame>
    </p:spTree>
    <p:extLst>
      <p:ext uri="{BB962C8B-B14F-4D97-AF65-F5344CB8AC3E}">
        <p14:creationId xmlns:p14="http://schemas.microsoft.com/office/powerpoint/2010/main" val="217126444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残余风险评估</a:t>
            </a:r>
          </a:p>
        </p:txBody>
      </p:sp>
      <p:sp>
        <p:nvSpPr>
          <p:cNvPr id="3" name="内容占位符 2"/>
          <p:cNvSpPr>
            <a:spLocks noGrp="1"/>
          </p:cNvSpPr>
          <p:nvPr>
            <p:ph idx="1"/>
          </p:nvPr>
        </p:nvSpPr>
        <p:spPr/>
        <p:txBody>
          <a:bodyPr/>
          <a:lstStyle/>
          <a:p>
            <a:pPr lvl="0"/>
            <a:r>
              <a:rPr lang="zh-CN" altLang="en-US" dirty="0"/>
              <a:t>实施安全措施后对措施有效性进行再评估</a:t>
            </a:r>
            <a:endParaRPr lang="en-US" altLang="zh-CN" dirty="0"/>
          </a:p>
          <a:p>
            <a:pPr lvl="1"/>
            <a:r>
              <a:rPr lang="de-DE" altLang="zh-CN" dirty="0"/>
              <a:t>在对于不可接受的风险选择适当安全措施后，为确保安全措施的有效性，可进行再评估，以判断实施安全措施后的残余风险是否已经降低到可接受的水平。 </a:t>
            </a:r>
          </a:p>
          <a:p>
            <a:pPr lvl="1"/>
            <a:r>
              <a:rPr lang="de-DE" altLang="zh-CN" dirty="0"/>
              <a:t>某些风险可能在选择了适当的安全措施后， 残余风险的结果仍处于不可接受的风险范围内， 应考虑是否接受此风险或进一步增加相应的安全措施</a:t>
            </a:r>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53</a:t>
            </a:fld>
            <a:endParaRPr lang="en-US" altLang="zh-CN"/>
          </a:p>
        </p:txBody>
      </p:sp>
    </p:spTree>
    <p:extLst>
      <p:ext uri="{BB962C8B-B14F-4D97-AF65-F5344CB8AC3E}">
        <p14:creationId xmlns:p14="http://schemas.microsoft.com/office/powerpoint/2010/main" val="291867491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AC4DC-9DF0-4E08-926F-75E39375B966}"/>
              </a:ext>
            </a:extLst>
          </p:cNvPr>
          <p:cNvSpPr>
            <a:spLocks noGrp="1"/>
          </p:cNvSpPr>
          <p:nvPr>
            <p:ph type="title"/>
          </p:nvPr>
        </p:nvSpPr>
        <p:spPr/>
        <p:txBody>
          <a:bodyPr/>
          <a:lstStyle/>
          <a:p>
            <a:r>
              <a:rPr lang="zh-CN" altLang="zh-CN" dirty="0"/>
              <a:t>风险评估文档</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42E6B574-54E0-42AD-AAEA-B26C580AF337}"/>
              </a:ext>
            </a:extLst>
          </p:cNvPr>
          <p:cNvSpPr>
            <a:spLocks noGrp="1"/>
          </p:cNvSpPr>
          <p:nvPr>
            <p:ph type="sldNum" sz="quarter" idx="10"/>
          </p:nvPr>
        </p:nvSpPr>
        <p:spPr/>
        <p:txBody>
          <a:bodyPr/>
          <a:lstStyle/>
          <a:p>
            <a:pPr>
              <a:defRPr/>
            </a:pPr>
            <a:fld id="{F5E0E65E-9137-4309-8D78-B392A1917D52}" type="slidenum">
              <a:rPr lang="zh-CN" altLang="en-US" smtClean="0"/>
              <a:pPr>
                <a:defRPr/>
              </a:pPr>
              <a:t>54</a:t>
            </a:fld>
            <a:endParaRPr lang="en-US" altLang="zh-CN"/>
          </a:p>
        </p:txBody>
      </p:sp>
      <p:graphicFrame>
        <p:nvGraphicFramePr>
          <p:cNvPr id="13" name="图示 12">
            <a:extLst>
              <a:ext uri="{FF2B5EF4-FFF2-40B4-BE49-F238E27FC236}">
                <a16:creationId xmlns:a16="http://schemas.microsoft.com/office/drawing/2014/main" id="{BD56C245-F207-4298-9C2B-737CA7614EA3}"/>
              </a:ext>
            </a:extLst>
          </p:cNvPr>
          <p:cNvGraphicFramePr/>
          <p:nvPr>
            <p:extLst>
              <p:ext uri="{D42A27DB-BD31-4B8C-83A1-F6EECF244321}">
                <p14:modId xmlns:p14="http://schemas.microsoft.com/office/powerpoint/2010/main" val="2663254559"/>
              </p:ext>
            </p:extLst>
          </p:nvPr>
        </p:nvGraphicFramePr>
        <p:xfrm>
          <a:off x="289620" y="1801091"/>
          <a:ext cx="8640960" cy="4328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597885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dirty="0"/>
              <a:t>知识子域</a:t>
            </a:r>
            <a:r>
              <a:rPr lang="en-US" altLang="zh-CN" dirty="0"/>
              <a:t>-</a:t>
            </a:r>
            <a:r>
              <a:rPr lang="zh-CN" altLang="en-US" dirty="0"/>
              <a:t>信息系统审计</a:t>
            </a:r>
          </a:p>
        </p:txBody>
      </p:sp>
      <p:sp>
        <p:nvSpPr>
          <p:cNvPr id="3" name="内容占位符 2"/>
          <p:cNvSpPr>
            <a:spLocks noGrp="1"/>
          </p:cNvSpPr>
          <p:nvPr>
            <p:ph idx="1"/>
          </p:nvPr>
        </p:nvSpPr>
        <p:spPr/>
        <p:txBody>
          <a:bodyPr>
            <a:normAutofit/>
          </a:bodyPr>
          <a:lstStyle/>
          <a:p>
            <a:r>
              <a:rPr lang="zh-CN" altLang="en-US" dirty="0"/>
              <a:t>审计原则与方法</a:t>
            </a:r>
          </a:p>
          <a:p>
            <a:pPr lvl="1"/>
            <a:r>
              <a:rPr lang="zh-CN" altLang="en-US" dirty="0"/>
              <a:t>了解信息系统审计职能、流程、内部控制及审计标准；</a:t>
            </a:r>
          </a:p>
          <a:p>
            <a:r>
              <a:rPr lang="zh-CN" altLang="en-US" dirty="0"/>
              <a:t>审计技术控制</a:t>
            </a:r>
          </a:p>
          <a:p>
            <a:pPr lvl="1"/>
            <a:r>
              <a:rPr lang="zh-CN" altLang="en-US" dirty="0"/>
              <a:t>了解脆弱性措施、渗透测试等审计技术控制措施；</a:t>
            </a:r>
          </a:p>
          <a:p>
            <a:r>
              <a:rPr lang="zh-CN" altLang="en-US" dirty="0"/>
              <a:t>审计管理控制</a:t>
            </a:r>
          </a:p>
          <a:p>
            <a:pPr lvl="1"/>
            <a:r>
              <a:rPr lang="zh-CN" altLang="en-US" dirty="0"/>
              <a:t>了解账户管理、备份验证等审计管理控制措施；</a:t>
            </a:r>
          </a:p>
          <a:p>
            <a:r>
              <a:rPr lang="zh-CN" altLang="en-US" dirty="0"/>
              <a:t>审计报告</a:t>
            </a:r>
          </a:p>
          <a:p>
            <a:pPr lvl="1"/>
            <a:r>
              <a:rPr lang="zh-CN" altLang="en-US" dirty="0"/>
              <a:t>了解信息系统审计报告标准</a:t>
            </a:r>
            <a:r>
              <a:rPr lang="en-US" altLang="zh-CN" dirty="0"/>
              <a:t>SAS70</a:t>
            </a:r>
            <a:r>
              <a:rPr lang="zh-CN" altLang="en-US" dirty="0"/>
              <a:t>和</a:t>
            </a:r>
            <a:r>
              <a:rPr lang="en-US" altLang="zh-CN" dirty="0"/>
              <a:t>SOC</a:t>
            </a:r>
            <a:r>
              <a:rPr lang="zh-CN" altLang="en-US" dirty="0"/>
              <a:t>；</a:t>
            </a:r>
          </a:p>
          <a:p>
            <a:endParaRPr lang="zh-CN" altLang="zh-CN"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55</a:t>
            </a:fld>
            <a:endParaRPr lang="en-US" altLang="zh-CN"/>
          </a:p>
        </p:txBody>
      </p:sp>
    </p:spTree>
    <p:extLst>
      <p:ext uri="{BB962C8B-B14F-4D97-AF65-F5344CB8AC3E}">
        <p14:creationId xmlns:p14="http://schemas.microsoft.com/office/powerpoint/2010/main" val="2284773331"/>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信息系统审计概念</a:t>
            </a:r>
          </a:p>
        </p:txBody>
      </p:sp>
      <p:sp>
        <p:nvSpPr>
          <p:cNvPr id="3" name="内容占位符 2"/>
          <p:cNvSpPr>
            <a:spLocks noGrp="1"/>
          </p:cNvSpPr>
          <p:nvPr>
            <p:ph idx="1"/>
          </p:nvPr>
        </p:nvSpPr>
        <p:spPr/>
        <p:txBody>
          <a:bodyPr/>
          <a:lstStyle/>
          <a:p>
            <a:r>
              <a:rPr lang="zh-CN" altLang="en-US" dirty="0"/>
              <a:t>信息系统审计的定义</a:t>
            </a:r>
            <a:endParaRPr lang="en-US" altLang="zh-CN" dirty="0"/>
          </a:p>
          <a:p>
            <a:pPr lvl="1"/>
            <a:r>
              <a:rPr lang="zh-CN" altLang="en-US" dirty="0"/>
              <a:t>国家审计属的定义</a:t>
            </a:r>
            <a:endParaRPr lang="en-US" altLang="zh-CN" dirty="0"/>
          </a:p>
          <a:p>
            <a:pPr lvl="1"/>
            <a:r>
              <a:rPr lang="zh-CN" altLang="zh-CN" dirty="0"/>
              <a:t>国际信息系统和控制协会（</a:t>
            </a:r>
            <a:r>
              <a:rPr lang="en-US" altLang="zh-CN" dirty="0"/>
              <a:t>ISACA</a:t>
            </a:r>
            <a:r>
              <a:rPr lang="zh-CN" altLang="zh-CN" dirty="0"/>
              <a:t>）</a:t>
            </a:r>
            <a:endParaRPr lang="en-US" altLang="zh-CN" dirty="0"/>
          </a:p>
          <a:p>
            <a:r>
              <a:rPr lang="zh-CN" altLang="en-US" dirty="0"/>
              <a:t>信息系统审计的作用</a:t>
            </a:r>
            <a:endParaRPr lang="en-US" altLang="zh-CN" dirty="0"/>
          </a:p>
          <a:p>
            <a:pPr lvl="1"/>
            <a:r>
              <a:rPr lang="zh-CN" altLang="en-US" dirty="0"/>
              <a:t>从审计目标看，信息系统审计主要是检查和促进被审计单位信息系统及其内部控制的真实性、正确性、完整性、安全性、可靠性和经济性等各类目标要素。</a:t>
            </a:r>
          </a:p>
          <a:p>
            <a:pPr lvl="1"/>
            <a:r>
              <a:rPr lang="zh-CN" altLang="en-US" dirty="0"/>
              <a:t>审计内容看，信息系统审计中的一般控制审计包括信息安全技术控制审计和信息安全管理控制审计。</a:t>
            </a:r>
          </a:p>
          <a:p>
            <a:pPr lvl="1"/>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56</a:t>
            </a:fld>
            <a:endParaRPr lang="en-US" altLang="zh-CN"/>
          </a:p>
        </p:txBody>
      </p:sp>
    </p:spTree>
    <p:extLst>
      <p:ext uri="{BB962C8B-B14F-4D97-AF65-F5344CB8AC3E}">
        <p14:creationId xmlns:p14="http://schemas.microsoft.com/office/powerpoint/2010/main" val="347221080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信息系统审计工作流程</a:t>
            </a:r>
          </a:p>
        </p:txBody>
      </p:sp>
      <p:sp>
        <p:nvSpPr>
          <p:cNvPr id="3" name="内容占位符 2"/>
          <p:cNvSpPr>
            <a:spLocks noGrp="1"/>
          </p:cNvSpPr>
          <p:nvPr>
            <p:ph idx="1"/>
          </p:nvPr>
        </p:nvSpPr>
        <p:spPr/>
        <p:txBody>
          <a:bodyPr/>
          <a:lstStyle/>
          <a:p>
            <a:r>
              <a:rPr lang="zh-CN" altLang="en-US" dirty="0"/>
              <a:t>计划：</a:t>
            </a:r>
            <a:r>
              <a:rPr lang="zh-CN" altLang="zh-CN" dirty="0"/>
              <a:t>确定审计的目标和范围</a:t>
            </a:r>
            <a:endParaRPr lang="en-US" altLang="zh-CN" dirty="0"/>
          </a:p>
          <a:p>
            <a:r>
              <a:rPr lang="zh-CN" altLang="en-US" dirty="0"/>
              <a:t>现场工作和文件：</a:t>
            </a:r>
            <a:r>
              <a:rPr lang="zh-CN" altLang="zh-CN" dirty="0"/>
              <a:t>收集数据并进行访</a:t>
            </a:r>
            <a:r>
              <a:rPr lang="zh-CN" altLang="en-US" dirty="0"/>
              <a:t>以帮助分析潜在风险</a:t>
            </a:r>
            <a:endParaRPr lang="en-US" altLang="zh-CN" dirty="0"/>
          </a:p>
          <a:p>
            <a:r>
              <a:rPr lang="zh-CN" altLang="en-US" dirty="0"/>
              <a:t>问题发现和验证：潜在问题清单并验证</a:t>
            </a:r>
            <a:endParaRPr lang="en-US" altLang="zh-CN" dirty="0"/>
          </a:p>
          <a:p>
            <a:r>
              <a:rPr lang="zh-CN" altLang="en-US" dirty="0"/>
              <a:t>开发解决方案：</a:t>
            </a:r>
            <a:r>
              <a:rPr lang="zh-CN" altLang="zh-CN" dirty="0"/>
              <a:t>与客户合作制定解决每个问题的行动计划</a:t>
            </a:r>
            <a:endParaRPr lang="en-US" altLang="zh-CN" dirty="0"/>
          </a:p>
          <a:p>
            <a:r>
              <a:rPr lang="zh-CN" altLang="en-US" dirty="0"/>
              <a:t>报告起草和执行</a:t>
            </a:r>
            <a:endParaRPr lang="en-US" altLang="zh-CN" dirty="0"/>
          </a:p>
          <a:p>
            <a:r>
              <a:rPr lang="zh-CN" altLang="en-US" dirty="0"/>
              <a:t>问题跟踪</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57</a:t>
            </a:fld>
            <a:endParaRPr lang="en-US" altLang="zh-CN"/>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611021493"/>
              </p:ext>
            </p:extLst>
          </p:nvPr>
        </p:nvGraphicFramePr>
        <p:xfrm>
          <a:off x="431540" y="5672266"/>
          <a:ext cx="8293360" cy="722221"/>
        </p:xfrm>
        <a:graphic>
          <a:graphicData uri="http://schemas.openxmlformats.org/presentationml/2006/ole">
            <mc:AlternateContent xmlns:mc="http://schemas.openxmlformats.org/markup-compatibility/2006">
              <mc:Choice xmlns:v="urn:schemas-microsoft-com:vml" Requires="v">
                <p:oleObj spid="_x0000_s3077" name="Visio" r:id="rId3" imgW="7234768" imgH="574433" progId="Visio.Drawing.11">
                  <p:embed/>
                </p:oleObj>
              </mc:Choice>
              <mc:Fallback>
                <p:oleObj name="Visio" r:id="rId3" imgW="7234768" imgH="574433" progId="Visio.Drawing.11">
                  <p:embed/>
                  <p:pic>
                    <p:nvPicPr>
                      <p:cNvPr id="6"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540" y="5672266"/>
                        <a:ext cx="8293360" cy="722221"/>
                      </a:xfrm>
                      <a:prstGeom prst="rect">
                        <a:avLst/>
                      </a:prstGeom>
                      <a:noFill/>
                    </p:spPr>
                  </p:pic>
                </p:oleObj>
              </mc:Fallback>
            </mc:AlternateContent>
          </a:graphicData>
        </a:graphic>
      </p:graphicFrame>
    </p:spTree>
    <p:extLst>
      <p:ext uri="{BB962C8B-B14F-4D97-AF65-F5344CB8AC3E}">
        <p14:creationId xmlns:p14="http://schemas.microsoft.com/office/powerpoint/2010/main" val="2040939006"/>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审计技术控制</a:t>
            </a:r>
          </a:p>
        </p:txBody>
      </p:sp>
      <p:sp>
        <p:nvSpPr>
          <p:cNvPr id="3" name="内容占位符 2"/>
          <p:cNvSpPr>
            <a:spLocks noGrp="1"/>
          </p:cNvSpPr>
          <p:nvPr>
            <p:ph idx="1"/>
          </p:nvPr>
        </p:nvSpPr>
        <p:spPr/>
        <p:txBody>
          <a:bodyPr/>
          <a:lstStyle/>
          <a:p>
            <a:r>
              <a:rPr lang="zh-CN" altLang="en-US" dirty="0"/>
              <a:t>脆弱性测试</a:t>
            </a:r>
            <a:endParaRPr lang="en-US" altLang="zh-CN" dirty="0"/>
          </a:p>
          <a:p>
            <a:r>
              <a:rPr lang="zh-CN" altLang="en-US" dirty="0"/>
              <a:t>渗透测试</a:t>
            </a:r>
            <a:endParaRPr lang="en-US" altLang="zh-CN" dirty="0"/>
          </a:p>
          <a:p>
            <a:r>
              <a:rPr lang="zh-CN" altLang="en-US" dirty="0"/>
              <a:t>战争驾驶</a:t>
            </a:r>
            <a:endParaRPr lang="en-US" altLang="zh-CN" dirty="0"/>
          </a:p>
          <a:p>
            <a:r>
              <a:rPr lang="zh-CN" altLang="en-US" dirty="0"/>
              <a:t>其他漏洞类型</a:t>
            </a:r>
            <a:endParaRPr lang="en-US" altLang="zh-CN" dirty="0"/>
          </a:p>
          <a:p>
            <a:r>
              <a:rPr lang="zh-CN" altLang="en-US" dirty="0"/>
              <a:t>日志</a:t>
            </a:r>
            <a:endParaRPr lang="en-US" altLang="zh-CN" dirty="0"/>
          </a:p>
          <a:p>
            <a:r>
              <a:rPr lang="zh-CN" altLang="en-US" dirty="0"/>
              <a:t>合成交易</a:t>
            </a:r>
            <a:endParaRPr lang="en-US" altLang="zh-CN" dirty="0"/>
          </a:p>
          <a:p>
            <a:r>
              <a:rPr lang="zh-CN" altLang="en-US" dirty="0"/>
              <a:t>滥用案例测试</a:t>
            </a:r>
            <a:endParaRPr lang="en-US" altLang="zh-CN" dirty="0"/>
          </a:p>
          <a:p>
            <a:r>
              <a:rPr lang="zh-CN" altLang="en-US" dirty="0"/>
              <a:t>代码审查</a:t>
            </a:r>
            <a:endParaRPr lang="en-US" altLang="zh-CN" dirty="0"/>
          </a:p>
          <a:p>
            <a:r>
              <a:rPr lang="zh-CN" altLang="en-US" dirty="0"/>
              <a:t>接口测试</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58</a:t>
            </a:fld>
            <a:endParaRPr lang="en-US" altLang="zh-CN"/>
          </a:p>
        </p:txBody>
      </p:sp>
    </p:spTree>
    <p:extLst>
      <p:ext uri="{BB962C8B-B14F-4D97-AF65-F5344CB8AC3E}">
        <p14:creationId xmlns:p14="http://schemas.microsoft.com/office/powerpoint/2010/main" val="2415581839"/>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审计管理控制</a:t>
            </a:r>
          </a:p>
        </p:txBody>
      </p:sp>
      <p:sp>
        <p:nvSpPr>
          <p:cNvPr id="3" name="内容占位符 2"/>
          <p:cNvSpPr>
            <a:spLocks noGrp="1"/>
          </p:cNvSpPr>
          <p:nvPr>
            <p:ph idx="1"/>
          </p:nvPr>
        </p:nvSpPr>
        <p:spPr/>
        <p:txBody>
          <a:bodyPr/>
          <a:lstStyle/>
          <a:p>
            <a:r>
              <a:rPr lang="zh-CN" altLang="en-US" dirty="0"/>
              <a:t>账户管理</a:t>
            </a:r>
            <a:endParaRPr lang="en-US" altLang="zh-CN" dirty="0"/>
          </a:p>
          <a:p>
            <a:r>
              <a:rPr lang="zh-CN" altLang="en-US" dirty="0"/>
              <a:t>备份验证</a:t>
            </a:r>
            <a:endParaRPr lang="en-US" altLang="zh-CN" dirty="0"/>
          </a:p>
          <a:p>
            <a:r>
              <a:rPr lang="zh-CN" altLang="en-US" dirty="0"/>
              <a:t>灾难恢复和业务连续性</a:t>
            </a:r>
            <a:endParaRPr lang="en-US" altLang="zh-CN" dirty="0"/>
          </a:p>
          <a:p>
            <a:r>
              <a:rPr lang="zh-CN" altLang="en-US" dirty="0"/>
              <a:t>安全培训和安全意识培训</a:t>
            </a:r>
            <a:endParaRPr lang="en-US" altLang="zh-CN" dirty="0"/>
          </a:p>
          <a:p>
            <a:r>
              <a:rPr lang="zh-CN" altLang="en-US" dirty="0"/>
              <a:t>关键绩效和风险指标</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59</a:t>
            </a:fld>
            <a:endParaRPr lang="en-US" altLang="zh-CN"/>
          </a:p>
        </p:txBody>
      </p:sp>
    </p:spTree>
    <p:extLst>
      <p:ext uri="{BB962C8B-B14F-4D97-AF65-F5344CB8AC3E}">
        <p14:creationId xmlns:p14="http://schemas.microsoft.com/office/powerpoint/2010/main" val="20448541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安全评估的价值</a:t>
            </a:r>
          </a:p>
        </p:txBody>
      </p:sp>
      <p:sp>
        <p:nvSpPr>
          <p:cNvPr id="3" name="内容占位符 2"/>
          <p:cNvSpPr>
            <a:spLocks noGrp="1"/>
          </p:cNvSpPr>
          <p:nvPr>
            <p:ph idx="1"/>
          </p:nvPr>
        </p:nvSpPr>
        <p:spPr/>
        <p:txBody>
          <a:bodyPr/>
          <a:lstStyle/>
          <a:p>
            <a:r>
              <a:rPr lang="zh-CN" altLang="en-US" dirty="0"/>
              <a:t>安全建设的起点和基础</a:t>
            </a:r>
          </a:p>
          <a:p>
            <a:r>
              <a:rPr lang="zh-CN" altLang="en-US" dirty="0"/>
              <a:t>信息安全建设和管理的科学方法</a:t>
            </a:r>
          </a:p>
          <a:p>
            <a:r>
              <a:rPr lang="zh-CN" altLang="en-US" dirty="0"/>
              <a:t>倡导适度安全</a:t>
            </a:r>
          </a:p>
          <a:p>
            <a:r>
              <a:rPr lang="zh-CN" altLang="en-US" dirty="0"/>
              <a:t>保护网络空间安全的核心要素和重要手段</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a:t>
            </a:fld>
            <a:endParaRPr lang="en-US" altLang="zh-CN"/>
          </a:p>
        </p:txBody>
      </p:sp>
    </p:spTree>
    <p:extLst>
      <p:ext uri="{BB962C8B-B14F-4D97-AF65-F5344CB8AC3E}">
        <p14:creationId xmlns:p14="http://schemas.microsoft.com/office/powerpoint/2010/main" val="372708929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DCB67-A0C7-4BAE-9950-FA1BFABA4D02}"/>
              </a:ext>
            </a:extLst>
          </p:cNvPr>
          <p:cNvSpPr>
            <a:spLocks noGrp="1"/>
          </p:cNvSpPr>
          <p:nvPr>
            <p:ph type="title"/>
          </p:nvPr>
        </p:nvSpPr>
        <p:spPr/>
        <p:txBody>
          <a:bodyPr/>
          <a:lstStyle/>
          <a:p>
            <a:r>
              <a:rPr lang="zh-CN" altLang="en-US" dirty="0"/>
              <a:t>审计报告</a:t>
            </a:r>
          </a:p>
        </p:txBody>
      </p:sp>
      <p:sp>
        <p:nvSpPr>
          <p:cNvPr id="3" name="内容占位符 2">
            <a:extLst>
              <a:ext uri="{FF2B5EF4-FFF2-40B4-BE49-F238E27FC236}">
                <a16:creationId xmlns:a16="http://schemas.microsoft.com/office/drawing/2014/main" id="{00D4A716-8D3E-4292-A05B-1A92EBA97D04}"/>
              </a:ext>
            </a:extLst>
          </p:cNvPr>
          <p:cNvSpPr>
            <a:spLocks noGrp="1"/>
          </p:cNvSpPr>
          <p:nvPr>
            <p:ph idx="1"/>
          </p:nvPr>
        </p:nvSpPr>
        <p:spPr/>
        <p:txBody>
          <a:bodyPr/>
          <a:lstStyle/>
          <a:p>
            <a:r>
              <a:rPr lang="zh-CN" altLang="zh-CN" dirty="0"/>
              <a:t>专业人员了解信息系统安全在更广泛的业务环境中的作用，并能够将其传达给技术和非技术观众</a:t>
            </a:r>
            <a:endParaRPr lang="en-US" altLang="zh-CN" dirty="0"/>
          </a:p>
          <a:p>
            <a:r>
              <a:rPr lang="en-US" altLang="zh-CN" dirty="0"/>
              <a:t>SAS70</a:t>
            </a:r>
          </a:p>
          <a:p>
            <a:pPr lvl="1"/>
            <a:r>
              <a:rPr lang="zh-CN" altLang="zh-CN" dirty="0"/>
              <a:t>由美国注册会计师协会（</a:t>
            </a:r>
            <a:r>
              <a:rPr lang="en-US" altLang="zh-CN" dirty="0"/>
              <a:t>AICPA</a:t>
            </a:r>
            <a:r>
              <a:rPr lang="zh-CN" altLang="zh-CN" dirty="0"/>
              <a:t>）制定的用于处理服务机构的审计标准</a:t>
            </a:r>
            <a:endParaRPr lang="en-US" altLang="zh-CN" dirty="0"/>
          </a:p>
          <a:p>
            <a:pPr lvl="1"/>
            <a:r>
              <a:rPr lang="zh-CN" altLang="zh-CN" dirty="0"/>
              <a:t>提供了一套基于服务组织（如提供</a:t>
            </a:r>
            <a:r>
              <a:rPr lang="en-US" altLang="zh-CN" dirty="0"/>
              <a:t>IT</a:t>
            </a:r>
            <a:r>
              <a:rPr lang="zh-CN" altLang="zh-CN" dirty="0"/>
              <a:t>服务的服务组织）标准可以展示其内部控制的有效性</a:t>
            </a:r>
            <a:endParaRPr lang="en-US" altLang="zh-CN" dirty="0"/>
          </a:p>
          <a:p>
            <a:r>
              <a:rPr lang="en-US" altLang="zh-CN" dirty="0"/>
              <a:t>SOC</a:t>
            </a:r>
          </a:p>
          <a:p>
            <a:pPr lvl="1"/>
            <a:r>
              <a:rPr lang="zh-CN" altLang="zh-CN" dirty="0"/>
              <a:t>取代</a:t>
            </a:r>
            <a:r>
              <a:rPr lang="en-US" altLang="zh-CN" dirty="0"/>
              <a:t>SAS 70</a:t>
            </a:r>
            <a:r>
              <a:rPr lang="zh-CN" altLang="zh-CN" dirty="0"/>
              <a:t>并解决更广泛的特定用户需求，例如解决安全性，隐私和可用性问题</a:t>
            </a:r>
            <a:endParaRPr lang="zh-CN" altLang="en-US" dirty="0"/>
          </a:p>
        </p:txBody>
      </p:sp>
      <p:sp>
        <p:nvSpPr>
          <p:cNvPr id="4" name="灯片编号占位符 3">
            <a:extLst>
              <a:ext uri="{FF2B5EF4-FFF2-40B4-BE49-F238E27FC236}">
                <a16:creationId xmlns:a16="http://schemas.microsoft.com/office/drawing/2014/main" id="{CC4B6EF6-3051-4D86-84A7-3E2B107319AB}"/>
              </a:ext>
            </a:extLst>
          </p:cNvPr>
          <p:cNvSpPr>
            <a:spLocks noGrp="1"/>
          </p:cNvSpPr>
          <p:nvPr>
            <p:ph type="sldNum" sz="quarter" idx="10"/>
          </p:nvPr>
        </p:nvSpPr>
        <p:spPr/>
        <p:txBody>
          <a:bodyPr/>
          <a:lstStyle/>
          <a:p>
            <a:pPr>
              <a:defRPr/>
            </a:pPr>
            <a:fld id="{F5E0E65E-9137-4309-8D78-B392A1917D52}" type="slidenum">
              <a:rPr lang="zh-CN" altLang="en-US" smtClean="0"/>
              <a:pPr>
                <a:defRPr/>
              </a:pPr>
              <a:t>60</a:t>
            </a:fld>
            <a:endParaRPr lang="en-US" altLang="zh-CN"/>
          </a:p>
        </p:txBody>
      </p:sp>
    </p:spTree>
    <p:extLst>
      <p:ext uri="{BB962C8B-B14F-4D97-AF65-F5344CB8AC3E}">
        <p14:creationId xmlns:p14="http://schemas.microsoft.com/office/powerpoint/2010/main" val="1890676729"/>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r>
              <a:rPr lang="zh-CN" altLang="en-US" dirty="0"/>
              <a:t>安全评估基础</a:t>
            </a:r>
            <a:endParaRPr lang="en-US" altLang="zh-CN" dirty="0"/>
          </a:p>
          <a:p>
            <a:pPr lvl="1"/>
            <a:r>
              <a:rPr lang="zh-CN" altLang="en-US" dirty="0"/>
              <a:t>概念、作用、安全评估标准</a:t>
            </a:r>
            <a:endParaRPr lang="en-US" altLang="zh-CN" dirty="0"/>
          </a:p>
          <a:p>
            <a:r>
              <a:rPr lang="zh-CN" altLang="en-US" dirty="0"/>
              <a:t>安全评估实施</a:t>
            </a:r>
            <a:endParaRPr lang="en-US" altLang="zh-CN" dirty="0"/>
          </a:p>
          <a:p>
            <a:pPr lvl="1"/>
            <a:r>
              <a:rPr lang="zh-CN" altLang="en-US" dirty="0"/>
              <a:t>威胁、脆弱性、资产等评估重要概念</a:t>
            </a:r>
            <a:endParaRPr lang="en-US" altLang="zh-CN" dirty="0"/>
          </a:p>
          <a:p>
            <a:pPr lvl="1"/>
            <a:r>
              <a:rPr lang="zh-CN" altLang="en-US"/>
              <a:t>风险评估实施流程及方法</a:t>
            </a:r>
            <a:endParaRPr lang="en-US" altLang="zh-CN"/>
          </a:p>
          <a:p>
            <a:r>
              <a:rPr lang="zh-CN" altLang="en-US" dirty="0"/>
              <a:t>信息系统审计</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61</a:t>
            </a:fld>
            <a:endParaRPr lang="en-US" altLang="zh-CN"/>
          </a:p>
        </p:txBody>
      </p:sp>
    </p:spTree>
    <p:extLst>
      <p:ext uri="{BB962C8B-B14F-4D97-AF65-F5344CB8AC3E}">
        <p14:creationId xmlns:p14="http://schemas.microsoft.com/office/powerpoint/2010/main" val="3165890820"/>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邀请您参与讲师考评</a:t>
            </a:r>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62</a:t>
            </a:fld>
            <a:endParaRPr lang="en-US" altLang="zh-CN"/>
          </a:p>
        </p:txBody>
      </p:sp>
      <p:pic>
        <p:nvPicPr>
          <p:cNvPr id="8" name="内容占位符 7">
            <a:extLst>
              <a:ext uri="{FF2B5EF4-FFF2-40B4-BE49-F238E27FC236}">
                <a16:creationId xmlns:a16="http://schemas.microsoft.com/office/drawing/2014/main" id="{C09F987E-3598-4041-AFD9-0666025614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6450" y="1295400"/>
            <a:ext cx="5105400" cy="5105400"/>
          </a:xfrm>
        </p:spPr>
      </p:pic>
    </p:spTree>
    <p:extLst>
      <p:ext uri="{BB962C8B-B14F-4D97-AF65-F5344CB8AC3E}">
        <p14:creationId xmlns:p14="http://schemas.microsoft.com/office/powerpoint/2010/main" val="3840055462"/>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ctrTitle"/>
          </p:nvPr>
        </p:nvSpPr>
        <p:spPr>
          <a:xfrm>
            <a:off x="1066800" y="2732088"/>
            <a:ext cx="6889750" cy="685800"/>
          </a:xfrm>
        </p:spPr>
        <p:txBody>
          <a:bodyPr/>
          <a:lstStyle/>
          <a:p>
            <a:pPr eaLnBrk="1" hangingPunct="1"/>
            <a:r>
              <a:rPr lang="zh-CN" altLang="en-US" sz="3200"/>
              <a:t>谢谢，请提问题！</a:t>
            </a:r>
          </a:p>
        </p:txBody>
      </p:sp>
      <p:sp>
        <p:nvSpPr>
          <p:cNvPr id="101379" name="副标题 4"/>
          <p:cNvSpPr>
            <a:spLocks noGrp="1"/>
          </p:cNvSpPr>
          <p:nvPr>
            <p:ph type="subTitle" idx="1"/>
          </p:nvPr>
        </p:nvSpPr>
        <p:spPr>
          <a:xfrm>
            <a:off x="2195513" y="4581525"/>
            <a:ext cx="5638800" cy="381000"/>
          </a:xfrm>
        </p:spPr>
        <p:txBody>
          <a:bodyPr/>
          <a:lstStyle/>
          <a:p>
            <a:pPr eaLnBrk="1" hangingPunct="1"/>
            <a:endParaRPr lang="zh-CN" altLang="en-US"/>
          </a:p>
        </p:txBody>
      </p:sp>
    </p:spTree>
    <p:extLst>
      <p:ext uri="{BB962C8B-B14F-4D97-AF65-F5344CB8AC3E}">
        <p14:creationId xmlns:p14="http://schemas.microsoft.com/office/powerpoint/2010/main" val="28189468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300DD-A5D6-4F4E-AB6B-DF32B348A188}"/>
              </a:ext>
            </a:extLst>
          </p:cNvPr>
          <p:cNvSpPr>
            <a:spLocks noGrp="1"/>
          </p:cNvSpPr>
          <p:nvPr>
            <p:ph type="title"/>
          </p:nvPr>
        </p:nvSpPr>
        <p:spPr/>
        <p:txBody>
          <a:bodyPr/>
          <a:lstStyle/>
          <a:p>
            <a:r>
              <a:rPr lang="zh-CN" altLang="zh-CN" dirty="0"/>
              <a:t>风险评估工具</a:t>
            </a:r>
            <a:endParaRPr lang="zh-CN" altLang="en-US" dirty="0"/>
          </a:p>
        </p:txBody>
      </p:sp>
      <p:sp>
        <p:nvSpPr>
          <p:cNvPr id="3" name="内容占位符 2">
            <a:extLst>
              <a:ext uri="{FF2B5EF4-FFF2-40B4-BE49-F238E27FC236}">
                <a16:creationId xmlns:a16="http://schemas.microsoft.com/office/drawing/2014/main" id="{DCC9EF5E-B88D-4208-BBF8-40CB649AD4FA}"/>
              </a:ext>
            </a:extLst>
          </p:cNvPr>
          <p:cNvSpPr>
            <a:spLocks noGrp="1"/>
          </p:cNvSpPr>
          <p:nvPr>
            <p:ph idx="1"/>
          </p:nvPr>
        </p:nvSpPr>
        <p:spPr/>
        <p:txBody>
          <a:bodyPr/>
          <a:lstStyle/>
          <a:p>
            <a:r>
              <a:rPr lang="zh-CN" altLang="zh-CN" dirty="0"/>
              <a:t>风险评估与管理工具</a:t>
            </a:r>
            <a:endParaRPr lang="en-US" altLang="zh-CN" dirty="0"/>
          </a:p>
          <a:p>
            <a:pPr lvl="1"/>
            <a:r>
              <a:rPr lang="zh-CN" altLang="zh-CN" sz="2200" dirty="0"/>
              <a:t>一套集成了风险评估各类知识和判据的管理信息系统，以规范风险评估的过程和操作方法；或者是用于收集评估所需要的数据和资料，基于专家经验，对输入输出进行模型分析</a:t>
            </a:r>
            <a:endParaRPr lang="en-US" altLang="zh-CN" sz="2200" dirty="0"/>
          </a:p>
          <a:p>
            <a:r>
              <a:rPr lang="zh-CN" altLang="zh-CN" dirty="0"/>
              <a:t>系统基础平台风险评估工具</a:t>
            </a:r>
            <a:endParaRPr lang="en-US" altLang="zh-CN" dirty="0"/>
          </a:p>
          <a:p>
            <a:pPr lvl="1"/>
            <a:r>
              <a:rPr lang="zh-CN" altLang="zh-CN" sz="2200" dirty="0"/>
              <a:t>主要用于对信息系统的主要部件（如操作系统、数据库系统、网络设备等）的脆弱性进行分析，或实施基于脆弱性的攻击</a:t>
            </a:r>
            <a:endParaRPr lang="en-US" altLang="zh-CN" sz="2200" dirty="0"/>
          </a:p>
          <a:p>
            <a:r>
              <a:rPr lang="zh-CN" altLang="zh-CN" dirty="0"/>
              <a:t>风险评估辅助工具</a:t>
            </a:r>
            <a:endParaRPr lang="en-US" altLang="zh-CN" dirty="0"/>
          </a:p>
          <a:p>
            <a:pPr lvl="1"/>
            <a:r>
              <a:rPr lang="zh-CN" altLang="zh-CN" sz="2200" dirty="0"/>
              <a:t>实现对数据的采集、现状分析和趋势分析等单项功能，为风险评估各要素的赋值、定级提供依据</a:t>
            </a:r>
            <a:endParaRPr lang="zh-CN" altLang="en-US" sz="2200" dirty="0"/>
          </a:p>
        </p:txBody>
      </p:sp>
      <p:sp>
        <p:nvSpPr>
          <p:cNvPr id="4" name="灯片编号占位符 3">
            <a:extLst>
              <a:ext uri="{FF2B5EF4-FFF2-40B4-BE49-F238E27FC236}">
                <a16:creationId xmlns:a16="http://schemas.microsoft.com/office/drawing/2014/main" id="{BDF5BF49-D780-41DF-B2AF-06E3F18EDC72}"/>
              </a:ext>
            </a:extLst>
          </p:cNvPr>
          <p:cNvSpPr>
            <a:spLocks noGrp="1"/>
          </p:cNvSpPr>
          <p:nvPr>
            <p:ph type="sldNum" sz="quarter" idx="10"/>
          </p:nvPr>
        </p:nvSpPr>
        <p:spPr/>
        <p:txBody>
          <a:bodyPr/>
          <a:lstStyle/>
          <a:p>
            <a:pPr>
              <a:defRPr/>
            </a:pPr>
            <a:fld id="{F5E0E65E-9137-4309-8D78-B392A1917D52}" type="slidenum">
              <a:rPr lang="zh-CN" altLang="en-US" smtClean="0"/>
              <a:pPr>
                <a:defRPr/>
              </a:pPr>
              <a:t>7</a:t>
            </a:fld>
            <a:endParaRPr lang="en-US" altLang="zh-CN"/>
          </a:p>
        </p:txBody>
      </p:sp>
    </p:spTree>
    <p:extLst>
      <p:ext uri="{BB962C8B-B14F-4D97-AF65-F5344CB8AC3E}">
        <p14:creationId xmlns:p14="http://schemas.microsoft.com/office/powerpoint/2010/main" val="274286254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知识子域：安全评估基础</a:t>
            </a:r>
          </a:p>
        </p:txBody>
      </p:sp>
      <p:sp>
        <p:nvSpPr>
          <p:cNvPr id="3" name="内容占位符 2"/>
          <p:cNvSpPr>
            <a:spLocks noGrp="1"/>
          </p:cNvSpPr>
          <p:nvPr>
            <p:ph idx="1"/>
          </p:nvPr>
        </p:nvSpPr>
        <p:spPr/>
        <p:txBody>
          <a:bodyPr/>
          <a:lstStyle/>
          <a:p>
            <a:r>
              <a:rPr lang="zh-CN" altLang="en-US" dirty="0"/>
              <a:t>安全评估标准</a:t>
            </a:r>
            <a:endParaRPr lang="en-US" altLang="zh-CN" dirty="0"/>
          </a:p>
          <a:p>
            <a:pPr lvl="1"/>
            <a:r>
              <a:rPr lang="zh-CN" altLang="en-US" dirty="0"/>
              <a:t>了解</a:t>
            </a:r>
            <a:r>
              <a:rPr lang="en-US" altLang="zh-CN" dirty="0"/>
              <a:t>TCSEC</a:t>
            </a:r>
            <a:r>
              <a:rPr lang="zh-CN" altLang="en-US" dirty="0"/>
              <a:t>基本目标和要求、分级等概念；</a:t>
            </a:r>
          </a:p>
          <a:p>
            <a:pPr lvl="1"/>
            <a:r>
              <a:rPr lang="zh-CN" altLang="en-US" dirty="0"/>
              <a:t>了解</a:t>
            </a:r>
            <a:r>
              <a:rPr lang="en-US" altLang="zh-CN" dirty="0"/>
              <a:t>ITSEC</a:t>
            </a:r>
            <a:r>
              <a:rPr lang="zh-CN" altLang="en-US" dirty="0"/>
              <a:t>标准的适用范围、功能准则和评估准则的级别；</a:t>
            </a:r>
          </a:p>
          <a:p>
            <a:pPr lvl="1"/>
            <a:r>
              <a:rPr lang="zh-CN" altLang="en-US" dirty="0"/>
              <a:t>了解</a:t>
            </a:r>
            <a:r>
              <a:rPr lang="en-US" altLang="zh-CN" dirty="0"/>
              <a:t>ISO 15408</a:t>
            </a:r>
            <a:r>
              <a:rPr lang="zh-CN" altLang="en-US" dirty="0"/>
              <a:t>标准的适用范围、作用和使用中的局限性；</a:t>
            </a:r>
          </a:p>
          <a:p>
            <a:pPr lvl="1"/>
            <a:r>
              <a:rPr lang="zh-CN" altLang="en-US" dirty="0"/>
              <a:t>了解</a:t>
            </a:r>
            <a:r>
              <a:rPr lang="en-US" altLang="zh-CN" dirty="0"/>
              <a:t>GB/T 18336</a:t>
            </a:r>
            <a:r>
              <a:rPr lang="zh-CN" altLang="en-US" dirty="0"/>
              <a:t>结构、作用及评估的过程；</a:t>
            </a:r>
          </a:p>
          <a:p>
            <a:pPr lvl="1"/>
            <a:r>
              <a:rPr lang="zh-CN" altLang="en-US" dirty="0"/>
              <a:t>理解评估对象（</a:t>
            </a:r>
            <a:r>
              <a:rPr lang="en-US" altLang="zh-CN" dirty="0"/>
              <a:t>TOE</a:t>
            </a:r>
            <a:r>
              <a:rPr lang="zh-CN" altLang="en-US" dirty="0"/>
              <a:t>）、保护轮廓（</a:t>
            </a:r>
            <a:r>
              <a:rPr lang="en-US" altLang="zh-CN" dirty="0"/>
              <a:t>PP</a:t>
            </a:r>
            <a:r>
              <a:rPr lang="zh-CN" altLang="en-US" dirty="0"/>
              <a:t>）、安全目标（</a:t>
            </a:r>
            <a:r>
              <a:rPr lang="en-US" altLang="zh-CN" dirty="0"/>
              <a:t>ST</a:t>
            </a:r>
            <a:r>
              <a:rPr lang="zh-CN" altLang="en-US" dirty="0"/>
              <a:t>）、评估保证级（</a:t>
            </a:r>
            <a:r>
              <a:rPr lang="en-US" altLang="zh-CN" dirty="0"/>
              <a:t>EAL</a:t>
            </a:r>
            <a:r>
              <a:rPr lang="zh-CN" altLang="en-US" dirty="0"/>
              <a:t>）等关键概念；</a:t>
            </a:r>
          </a:p>
          <a:p>
            <a:pPr lvl="1"/>
            <a:r>
              <a:rPr lang="zh-CN" altLang="en-US" dirty="0"/>
              <a:t>了解信息安全等级测评的作用和过程。</a:t>
            </a:r>
          </a:p>
          <a:p>
            <a:endParaRPr lang="zh-CN" altLang="en-US" dirty="0"/>
          </a:p>
        </p:txBody>
      </p:sp>
      <p:sp>
        <p:nvSpPr>
          <p:cNvPr id="4" name="灯片编号占位符 3"/>
          <p:cNvSpPr>
            <a:spLocks noGrp="1"/>
          </p:cNvSpPr>
          <p:nvPr>
            <p:ph type="sldNum" sz="quarter" idx="10"/>
          </p:nvPr>
        </p:nvSpPr>
        <p:spPr/>
        <p:txBody>
          <a:bodyPr/>
          <a:lstStyle/>
          <a:p>
            <a:pPr>
              <a:defRPr/>
            </a:pPr>
            <a:fld id="{F5E0E65E-9137-4309-8D78-B392A1917D52}" type="slidenum">
              <a:rPr lang="zh-CN" altLang="en-US" smtClean="0"/>
              <a:pPr>
                <a:defRPr/>
              </a:pPr>
              <a:t>8</a:t>
            </a:fld>
            <a:endParaRPr lang="en-US" altLang="zh-CN"/>
          </a:p>
        </p:txBody>
      </p:sp>
    </p:spTree>
    <p:extLst>
      <p:ext uri="{BB962C8B-B14F-4D97-AF65-F5344CB8AC3E}">
        <p14:creationId xmlns:p14="http://schemas.microsoft.com/office/powerpoint/2010/main" val="143145082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A1292-7CA2-4A40-A706-F34DFBD009C1}"/>
              </a:ext>
            </a:extLst>
          </p:cNvPr>
          <p:cNvSpPr>
            <a:spLocks noGrp="1"/>
          </p:cNvSpPr>
          <p:nvPr>
            <p:ph type="title"/>
          </p:nvPr>
        </p:nvSpPr>
        <p:spPr/>
        <p:txBody>
          <a:bodyPr/>
          <a:lstStyle/>
          <a:p>
            <a:r>
              <a:rPr lang="zh-CN" altLang="en-US" dirty="0"/>
              <a:t>安全评估标准</a:t>
            </a:r>
          </a:p>
        </p:txBody>
      </p:sp>
      <p:sp>
        <p:nvSpPr>
          <p:cNvPr id="3" name="内容占位符 2">
            <a:extLst>
              <a:ext uri="{FF2B5EF4-FFF2-40B4-BE49-F238E27FC236}">
                <a16:creationId xmlns:a16="http://schemas.microsoft.com/office/drawing/2014/main" id="{96F88E69-0D4D-4E7C-BF98-A547257E4D41}"/>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6631AFB-FDCD-4661-9377-757ED6DEC5C7}"/>
              </a:ext>
            </a:extLst>
          </p:cNvPr>
          <p:cNvSpPr>
            <a:spLocks noGrp="1"/>
          </p:cNvSpPr>
          <p:nvPr>
            <p:ph type="sldNum" sz="quarter" idx="10"/>
          </p:nvPr>
        </p:nvSpPr>
        <p:spPr/>
        <p:txBody>
          <a:bodyPr/>
          <a:lstStyle/>
          <a:p>
            <a:pPr>
              <a:defRPr/>
            </a:pPr>
            <a:fld id="{F5E0E65E-9137-4309-8D78-B392A1917D52}" type="slidenum">
              <a:rPr lang="zh-CN" altLang="en-US" smtClean="0"/>
              <a:pPr>
                <a:defRPr/>
              </a:pPr>
              <a:t>9</a:t>
            </a:fld>
            <a:endParaRPr lang="en-US" altLang="zh-CN"/>
          </a:p>
        </p:txBody>
      </p:sp>
      <p:pic>
        <p:nvPicPr>
          <p:cNvPr id="5" name="图片 4">
            <a:extLst>
              <a:ext uri="{FF2B5EF4-FFF2-40B4-BE49-F238E27FC236}">
                <a16:creationId xmlns:a16="http://schemas.microsoft.com/office/drawing/2014/main" id="{AD529DF5-3B24-44AE-9692-A4A7E5FDA133}"/>
              </a:ext>
            </a:extLst>
          </p:cNvPr>
          <p:cNvPicPr/>
          <p:nvPr/>
        </p:nvPicPr>
        <p:blipFill>
          <a:blip r:embed="rId2"/>
          <a:stretch>
            <a:fillRect/>
          </a:stretch>
        </p:blipFill>
        <p:spPr>
          <a:xfrm>
            <a:off x="883686" y="1295400"/>
            <a:ext cx="7452828" cy="5066159"/>
          </a:xfrm>
          <a:prstGeom prst="rect">
            <a:avLst/>
          </a:prstGeom>
          <a:ln>
            <a:solidFill>
              <a:schemeClr val="tx1"/>
            </a:solidFill>
          </a:ln>
        </p:spPr>
      </p:pic>
    </p:spTree>
    <p:extLst>
      <p:ext uri="{BB962C8B-B14F-4D97-AF65-F5344CB8AC3E}">
        <p14:creationId xmlns:p14="http://schemas.microsoft.com/office/powerpoint/2010/main" val="1217747091"/>
      </p:ext>
    </p:extLst>
  </p:cSld>
  <p:clrMapOvr>
    <a:masterClrMapping/>
  </p:clrMapOvr>
  <p:transition>
    <p:fade/>
  </p:transition>
</p:sld>
</file>

<file path=ppt/theme/theme1.xml><?xml version="1.0" encoding="utf-8"?>
<a:theme xmlns:a="http://schemas.openxmlformats.org/drawingml/2006/main" name="sx272TGp_report_light">
  <a:themeElements>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fontScheme name="sx272TGp_report_light">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x272TGp_report_light 1">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clrMap bg1="lt1" tx1="dk1" bg2="lt2" tx2="dk2" accent1="accent1" accent2="accent2" accent3="accent3" accent4="accent4" accent5="accent5" accent6="accent6" hlink="hlink" folHlink="folHlink"/>
    </a:extraClrScheme>
    <a:extraClrScheme>
      <a:clrScheme name="sx272TGp_report_light 2">
        <a:dk1>
          <a:srgbClr val="000000"/>
        </a:dk1>
        <a:lt1>
          <a:srgbClr val="FFFFFF"/>
        </a:lt1>
        <a:dk2>
          <a:srgbClr val="003366"/>
        </a:dk2>
        <a:lt2>
          <a:srgbClr val="C0C0C0"/>
        </a:lt2>
        <a:accent1>
          <a:srgbClr val="DF6521"/>
        </a:accent1>
        <a:accent2>
          <a:srgbClr val="D7D03B"/>
        </a:accent2>
        <a:accent3>
          <a:srgbClr val="FFFFFF"/>
        </a:accent3>
        <a:accent4>
          <a:srgbClr val="000000"/>
        </a:accent4>
        <a:accent5>
          <a:srgbClr val="ECB8AB"/>
        </a:accent5>
        <a:accent6>
          <a:srgbClr val="C3BC35"/>
        </a:accent6>
        <a:hlink>
          <a:srgbClr val="188FB4"/>
        </a:hlink>
        <a:folHlink>
          <a:srgbClr val="A98FD9"/>
        </a:folHlink>
      </a:clrScheme>
      <a:clrMap bg1="lt1" tx1="dk1" bg2="lt2" tx2="dk2" accent1="accent1" accent2="accent2" accent3="accent3" accent4="accent4" accent5="accent5" accent6="accent6" hlink="hlink" folHlink="folHlink"/>
    </a:extraClrScheme>
    <a:extraClrScheme>
      <a:clrScheme name="sx272TGp_report_light 3">
        <a:dk1>
          <a:srgbClr val="000000"/>
        </a:dk1>
        <a:lt1>
          <a:srgbClr val="FFFFFF"/>
        </a:lt1>
        <a:dk2>
          <a:srgbClr val="003366"/>
        </a:dk2>
        <a:lt2>
          <a:srgbClr val="C0C0C0"/>
        </a:lt2>
        <a:accent1>
          <a:srgbClr val="A5A5A5"/>
        </a:accent1>
        <a:accent2>
          <a:srgbClr val="449CD8"/>
        </a:accent2>
        <a:accent3>
          <a:srgbClr val="FFFFFF"/>
        </a:accent3>
        <a:accent4>
          <a:srgbClr val="000000"/>
        </a:accent4>
        <a:accent5>
          <a:srgbClr val="CFCFCF"/>
        </a:accent5>
        <a:accent6>
          <a:srgbClr val="3D8DC4"/>
        </a:accent6>
        <a:hlink>
          <a:srgbClr val="19B3B3"/>
        </a:hlink>
        <a:folHlink>
          <a:srgbClr val="855AD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16660</TotalTime>
  <Words>4719</Words>
  <Application>Microsoft Office PowerPoint</Application>
  <PresentationFormat>全屏显示(4:3)</PresentationFormat>
  <Paragraphs>631</Paragraphs>
  <Slides>63</Slides>
  <Notes>9</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71" baseType="lpstr">
      <vt:lpstr>DejaVu Sans</vt:lpstr>
      <vt:lpstr>黑体</vt:lpstr>
      <vt:lpstr>楷体</vt:lpstr>
      <vt:lpstr>Arial</vt:lpstr>
      <vt:lpstr>Calibri</vt:lpstr>
      <vt:lpstr>Wingdings</vt:lpstr>
      <vt:lpstr>sx272TGp_report_light</vt:lpstr>
      <vt:lpstr>Visio</vt:lpstr>
      <vt:lpstr>信息安全评估</vt:lpstr>
      <vt:lpstr>课程内容</vt:lpstr>
      <vt:lpstr>知识子域：安全评估基础</vt:lpstr>
      <vt:lpstr>安全评估基本概念</vt:lpstr>
      <vt:lpstr>安全评估工作内容</vt:lpstr>
      <vt:lpstr>安全评估的价值</vt:lpstr>
      <vt:lpstr>风险评估工具</vt:lpstr>
      <vt:lpstr>知识子域：安全评估基础</vt:lpstr>
      <vt:lpstr>安全评估标准</vt:lpstr>
      <vt:lpstr>TCSEC（可信计算机系统评估标准）</vt:lpstr>
      <vt:lpstr>TCSEC（可信计算机系统评估标准）</vt:lpstr>
      <vt:lpstr>ITSEC（信息技术安全评估标准）</vt:lpstr>
      <vt:lpstr>FC（联邦（最低安全要求）评估准则）</vt:lpstr>
      <vt:lpstr>CC(信息技术安全评估通用标准)</vt:lpstr>
      <vt:lpstr>CC(信息技术安全评估通用准则)</vt:lpstr>
      <vt:lpstr>GB/T 18336（CC）的目标读者</vt:lpstr>
      <vt:lpstr>CC的关键概念</vt:lpstr>
      <vt:lpstr>CC的关键概念</vt:lpstr>
      <vt:lpstr>评估保证级别（EAL）</vt:lpstr>
      <vt:lpstr>评估流程</vt:lpstr>
      <vt:lpstr>CC的意义</vt:lpstr>
      <vt:lpstr>CC的局限性</vt:lpstr>
      <vt:lpstr>信息系统安全等级保护测评</vt:lpstr>
      <vt:lpstr>知识子域：安全评估实施</vt:lpstr>
      <vt:lpstr>风险评估相关要素-资产</vt:lpstr>
      <vt:lpstr>风险评估相关要素-威胁</vt:lpstr>
      <vt:lpstr>风险评估相关要素-脆弱性</vt:lpstr>
      <vt:lpstr>风险评估相关要素-信息安全风险、安全措施</vt:lpstr>
      <vt:lpstr>风险评估要素之间关系</vt:lpstr>
      <vt:lpstr>风险评估途径与方式</vt:lpstr>
      <vt:lpstr>风险评估的常用方法</vt:lpstr>
      <vt:lpstr>风险评估常用方法-定量分析</vt:lpstr>
      <vt:lpstr>风险评估常用方法-定量分析</vt:lpstr>
      <vt:lpstr>风险评估常用方法-定量分析</vt:lpstr>
      <vt:lpstr>风险评估常用方法-定量分析</vt:lpstr>
      <vt:lpstr>风险评估常用方法-定性分析</vt:lpstr>
      <vt:lpstr>知识子域：风险评估实施</vt:lpstr>
      <vt:lpstr>风险评估的基本过程</vt:lpstr>
      <vt:lpstr>风险评估准备</vt:lpstr>
      <vt:lpstr>风险评估准备</vt:lpstr>
      <vt:lpstr>风险评估准备</vt:lpstr>
      <vt:lpstr>风险评估准备</vt:lpstr>
      <vt:lpstr>风险评估准备</vt:lpstr>
      <vt:lpstr>资产识别</vt:lpstr>
      <vt:lpstr>资产识别</vt:lpstr>
      <vt:lpstr>威胁识别</vt:lpstr>
      <vt:lpstr>脆弱性识别</vt:lpstr>
      <vt:lpstr>确认已有的控制措施</vt:lpstr>
      <vt:lpstr>风险分析</vt:lpstr>
      <vt:lpstr>风险分析</vt:lpstr>
      <vt:lpstr>风险结果判定</vt:lpstr>
      <vt:lpstr>风险处理计划</vt:lpstr>
      <vt:lpstr>残余风险评估</vt:lpstr>
      <vt:lpstr>风险评估文档</vt:lpstr>
      <vt:lpstr>知识子域-信息系统审计</vt:lpstr>
      <vt:lpstr>信息系统审计概念</vt:lpstr>
      <vt:lpstr>信息系统审计工作流程</vt:lpstr>
      <vt:lpstr>审计技术控制</vt:lpstr>
      <vt:lpstr>审计管理控制</vt:lpstr>
      <vt:lpstr>审计报告</vt:lpstr>
      <vt:lpstr>总结</vt:lpstr>
      <vt:lpstr>邀请您参与讲师考评</vt:lpstr>
      <vt:lpstr>谢谢，请提问题！</vt:lpstr>
    </vt:vector>
  </TitlesOfParts>
  <Company>中国信息安全测评中心:cisp运营中心</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信息安全评估</dc:title>
  <dc:creator>樊山; 沈传宁</dc:creator>
  <cp:lastModifiedBy>shencn</cp:lastModifiedBy>
  <cp:revision>919</cp:revision>
  <dcterms:created xsi:type="dcterms:W3CDTF">2009-02-11T06:13:22Z</dcterms:created>
  <dcterms:modified xsi:type="dcterms:W3CDTF">2019-02-14T06:10:42Z</dcterms:modified>
  <cp:version>V4.1</cp:version>
</cp:coreProperties>
</file>