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83" r:id="rId2"/>
    <p:sldId id="285" r:id="rId3"/>
    <p:sldId id="280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1B"/>
    <a:srgbClr val="F39A25"/>
    <a:srgbClr val="E8932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6"/>
    <p:restoredTop sz="94694"/>
  </p:normalViewPr>
  <p:slideViewPr>
    <p:cSldViewPr snapToGrid="0" snapToObjects="1">
      <p:cViewPr varScale="1">
        <p:scale>
          <a:sx n="80" d="100"/>
          <a:sy n="80" d="100"/>
        </p:scale>
        <p:origin x="101" y="53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kilyong" userId="42a1e730-e7ec-4950-9a60-48236c77d83b" providerId="ADAL" clId="{68836CF2-79A1-495E-9E4B-E0587825BCCC}"/>
    <pc:docChg chg="undo custSel addSld delSld modSld modSection">
      <pc:chgData name="jeongkilyong" userId="42a1e730-e7ec-4950-9a60-48236c77d83b" providerId="ADAL" clId="{68836CF2-79A1-495E-9E4B-E0587825BCCC}" dt="2023-10-21T04:19:43.449" v="518" actId="20577"/>
      <pc:docMkLst>
        <pc:docMk/>
      </pc:docMkLst>
      <pc:sldChg chg="add del">
        <pc:chgData name="jeongkilyong" userId="42a1e730-e7ec-4950-9a60-48236c77d83b" providerId="ADAL" clId="{68836CF2-79A1-495E-9E4B-E0587825BCCC}" dt="2023-10-21T02:07:20.150" v="89" actId="47"/>
        <pc:sldMkLst>
          <pc:docMk/>
          <pc:sldMk cId="3084365525" sldId="280"/>
        </pc:sldMkLst>
      </pc:sldChg>
      <pc:sldChg chg="addSp delSp modSp mod">
        <pc:chgData name="jeongkilyong" userId="42a1e730-e7ec-4950-9a60-48236c77d83b" providerId="ADAL" clId="{68836CF2-79A1-495E-9E4B-E0587825BCCC}" dt="2023-10-21T04:19:38.694" v="498" actId="20577"/>
        <pc:sldMkLst>
          <pc:docMk/>
          <pc:sldMk cId="4235148381" sldId="283"/>
        </pc:sldMkLst>
        <pc:spChg chg="mod">
          <ac:chgData name="jeongkilyong" userId="42a1e730-e7ec-4950-9a60-48236c77d83b" providerId="ADAL" clId="{68836CF2-79A1-495E-9E4B-E0587825BCCC}" dt="2023-10-21T02:05:11.217" v="52" actId="20577"/>
          <ac:spMkLst>
            <pc:docMk/>
            <pc:sldMk cId="4235148381" sldId="283"/>
            <ac:spMk id="3" creationId="{9B4ADA28-30F2-9041-ABD9-123916927139}"/>
          </ac:spMkLst>
        </pc:spChg>
        <pc:spChg chg="add del mod">
          <ac:chgData name="jeongkilyong" userId="42a1e730-e7ec-4950-9a60-48236c77d83b" providerId="ADAL" clId="{68836CF2-79A1-495E-9E4B-E0587825BCCC}" dt="2023-10-21T02:10:50.837" v="135"/>
          <ac:spMkLst>
            <pc:docMk/>
            <pc:sldMk cId="4235148381" sldId="283"/>
            <ac:spMk id="10" creationId="{97500FA7-C98F-443F-9E58-1D78051819EF}"/>
          </ac:spMkLst>
        </pc:spChg>
        <pc:spChg chg="mod">
          <ac:chgData name="jeongkilyong" userId="42a1e730-e7ec-4950-9a60-48236c77d83b" providerId="ADAL" clId="{68836CF2-79A1-495E-9E4B-E0587825BCCC}" dt="2023-10-21T02:04:48.250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68836CF2-79A1-495E-9E4B-E0587825BCCC}" dt="2023-10-21T04:19:38.694" v="498" actId="20577"/>
          <ac:spMkLst>
            <pc:docMk/>
            <pc:sldMk cId="4235148381" sldId="283"/>
            <ac:spMk id="26" creationId="{9E4FB064-8ECA-9144-943F-EC7F301DF48C}"/>
          </ac:spMkLst>
        </pc:spChg>
      </pc:sldChg>
      <pc:sldChg chg="modSp del mod">
        <pc:chgData name="jeongkilyong" userId="42a1e730-e7ec-4950-9a60-48236c77d83b" providerId="ADAL" clId="{68836CF2-79A1-495E-9E4B-E0587825BCCC}" dt="2023-10-21T02:07:42.124" v="90" actId="47"/>
        <pc:sldMkLst>
          <pc:docMk/>
          <pc:sldMk cId="2460650979" sldId="284"/>
        </pc:sldMkLst>
        <pc:spChg chg="mod">
          <ac:chgData name="jeongkilyong" userId="42a1e730-e7ec-4950-9a60-48236c77d83b" providerId="ADAL" clId="{68836CF2-79A1-495E-9E4B-E0587825BCCC}" dt="2023-10-21T02:06:37.651" v="87" actId="20577"/>
          <ac:spMkLst>
            <pc:docMk/>
            <pc:sldMk cId="2460650979" sldId="284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4:19:43.449" v="518" actId="20577"/>
        <pc:sldMkLst>
          <pc:docMk/>
          <pc:sldMk cId="2518751162" sldId="285"/>
        </pc:sldMkLst>
        <pc:spChg chg="mod">
          <ac:chgData name="jeongkilyong" userId="42a1e730-e7ec-4950-9a60-48236c77d83b" providerId="ADAL" clId="{68836CF2-79A1-495E-9E4B-E0587825BCCC}" dt="2023-10-21T04:19:43.449" v="518" actId="20577"/>
          <ac:spMkLst>
            <pc:docMk/>
            <pc:sldMk cId="2518751162" sldId="285"/>
            <ac:spMk id="14" creationId="{F7047AB8-3A27-8A4C-B98D-ABDB785695C1}"/>
          </ac:spMkLst>
        </pc:spChg>
      </pc:sldChg>
      <pc:sldChg chg="addSp delSp modSp mod">
        <pc:chgData name="jeongkilyong" userId="42a1e730-e7ec-4950-9a60-48236c77d83b" providerId="ADAL" clId="{68836CF2-79A1-495E-9E4B-E0587825BCCC}" dt="2023-10-21T02:16:54.826" v="377" actId="2711"/>
        <pc:sldMkLst>
          <pc:docMk/>
          <pc:sldMk cId="3364918572" sldId="286"/>
        </pc:sldMkLst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4" creationId="{4BE45E33-374F-D046-9073-1E45B685C140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5" creationId="{AC19BBA5-A5EF-9044-8EB4-16033DD3E63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6" creationId="{1D9939F5-FDB1-434A-92A8-CCCCF0857E9F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7" creationId="{D2630183-7FF5-3548-9960-16BA3B63B48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8" creationId="{D1B2F3D4-4658-6045-9673-78CBEDE89390}"/>
          </ac:spMkLst>
        </pc:spChg>
        <pc:spChg chg="add mod">
          <ac:chgData name="jeongkilyong" userId="42a1e730-e7ec-4950-9a60-48236c77d83b" providerId="ADAL" clId="{68836CF2-79A1-495E-9E4B-E0587825BCCC}" dt="2023-10-21T02:16:54.826" v="377" actId="2711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68836CF2-79A1-495E-9E4B-E0587825BCCC}" dt="2023-10-21T02:09:17.824" v="133" actId="6549"/>
          <ac:spMkLst>
            <pc:docMk/>
            <pc:sldMk cId="3364918572" sldId="286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2:14:55.270" v="312" actId="20577"/>
        <pc:sldMkLst>
          <pc:docMk/>
          <pc:sldMk cId="1487703584" sldId="287"/>
        </pc:sldMkLst>
        <pc:spChg chg="mod">
          <ac:chgData name="jeongkilyong" userId="42a1e730-e7ec-4950-9a60-48236c77d83b" providerId="ADAL" clId="{68836CF2-79A1-495E-9E4B-E0587825BCCC}" dt="2023-10-21T02:14:55.270" v="312" actId="20577"/>
          <ac:spMkLst>
            <pc:docMk/>
            <pc:sldMk cId="1487703584" sldId="287"/>
            <ac:spMk id="10" creationId="{735792CB-3A94-0F4C-8FD2-F052F5BF9971}"/>
          </ac:spMkLst>
        </pc:spChg>
      </pc:sldChg>
      <pc:sldChg chg="addSp modSp add mod">
        <pc:chgData name="jeongkilyong" userId="42a1e730-e7ec-4950-9a60-48236c77d83b" providerId="ADAL" clId="{68836CF2-79A1-495E-9E4B-E0587825BCCC}" dt="2023-10-21T04:18:58.177" v="447" actId="20577"/>
        <pc:sldMkLst>
          <pc:docMk/>
          <pc:sldMk cId="3485235614" sldId="292"/>
        </pc:sldMkLst>
        <pc:spChg chg="add mod">
          <ac:chgData name="jeongkilyong" userId="42a1e730-e7ec-4950-9a60-48236c77d83b" providerId="ADAL" clId="{68836CF2-79A1-495E-9E4B-E0587825BCCC}" dt="2023-10-21T04:18:58.177" v="447" actId="20577"/>
          <ac:spMkLst>
            <pc:docMk/>
            <pc:sldMk cId="3485235614" sldId="292"/>
            <ac:spMk id="5" creationId="{FB35D915-9598-4DE5-A561-CC6FE4D2171D}"/>
          </ac:spMkLst>
        </pc:spChg>
        <pc:spChg chg="mod">
          <ac:chgData name="jeongkilyong" userId="42a1e730-e7ec-4950-9a60-48236c77d83b" providerId="ADAL" clId="{68836CF2-79A1-495E-9E4B-E0587825BCCC}" dt="2023-10-21T02:11:03.800" v="180" actId="6549"/>
          <ac:spMkLst>
            <pc:docMk/>
            <pc:sldMk cId="3485235614" sldId="292"/>
            <ac:spMk id="12" creationId="{10ACD4E5-1FFB-574E-8F99-C84FF7F7144F}"/>
          </ac:spMkLst>
        </pc:spChg>
      </pc:sldChg>
    </pc:docChg>
  </pc:docChgLst>
  <pc:docChgLst>
    <pc:chgData name="jeongkilyong" userId="42a1e730-e7ec-4950-9a60-48236c77d83b" providerId="ADAL" clId="{AF33EE09-1563-4B99-999A-EB513D20AF18}"/>
    <pc:docChg chg="undo custSel addSld delSld modSld sldOrd delSection modSection">
      <pc:chgData name="jeongkilyong" userId="42a1e730-e7ec-4950-9a60-48236c77d83b" providerId="ADAL" clId="{AF33EE09-1563-4B99-999A-EB513D20AF18}" dt="2023-10-24T08:48:35.536" v="1026" actId="20577"/>
      <pc:docMkLst>
        <pc:docMk/>
      </pc:docMkLst>
      <pc:sldChg chg="del">
        <pc:chgData name="jeongkilyong" userId="42a1e730-e7ec-4950-9a60-48236c77d83b" providerId="ADAL" clId="{AF33EE09-1563-4B99-999A-EB513D20AF18}" dt="2023-10-23T07:11:44.682" v="738" actId="47"/>
        <pc:sldMkLst>
          <pc:docMk/>
          <pc:sldMk cId="1948850757" sldId="266"/>
        </pc:sldMkLst>
      </pc:sldChg>
      <pc:sldChg chg="del">
        <pc:chgData name="jeongkilyong" userId="42a1e730-e7ec-4950-9a60-48236c77d83b" providerId="ADAL" clId="{AF33EE09-1563-4B99-999A-EB513D20AF18}" dt="2023-10-23T07:11:48.840" v="741" actId="47"/>
        <pc:sldMkLst>
          <pc:docMk/>
          <pc:sldMk cId="2640843504" sldId="279"/>
        </pc:sldMkLst>
      </pc:sldChg>
      <pc:sldChg chg="del">
        <pc:chgData name="jeongkilyong" userId="42a1e730-e7ec-4950-9a60-48236c77d83b" providerId="ADAL" clId="{AF33EE09-1563-4B99-999A-EB513D20AF18}" dt="2023-10-23T07:11:49.641" v="742" actId="47"/>
        <pc:sldMkLst>
          <pc:docMk/>
          <pc:sldMk cId="3084365525" sldId="280"/>
        </pc:sldMkLst>
      </pc:sldChg>
      <pc:sldChg chg="del">
        <pc:chgData name="jeongkilyong" userId="42a1e730-e7ec-4950-9a60-48236c77d83b" providerId="ADAL" clId="{AF33EE09-1563-4B99-999A-EB513D20AF18}" dt="2023-10-23T07:11:50.968" v="743" actId="47"/>
        <pc:sldMkLst>
          <pc:docMk/>
          <pc:sldMk cId="1218562178" sldId="281"/>
        </pc:sldMkLst>
      </pc:sldChg>
      <pc:sldChg chg="del">
        <pc:chgData name="jeongkilyong" userId="42a1e730-e7ec-4950-9a60-48236c77d83b" providerId="ADAL" clId="{AF33EE09-1563-4B99-999A-EB513D20AF18}" dt="2023-10-23T07:11:51.645" v="744" actId="47"/>
        <pc:sldMkLst>
          <pc:docMk/>
          <pc:sldMk cId="3914735486" sldId="282"/>
        </pc:sldMkLst>
      </pc:sldChg>
      <pc:sldChg chg="addSp delSp modSp mod">
        <pc:chgData name="jeongkilyong" userId="42a1e730-e7ec-4950-9a60-48236c77d83b" providerId="ADAL" clId="{AF33EE09-1563-4B99-999A-EB513D20AF18}" dt="2023-10-23T07:05:13.586" v="171" actId="1076"/>
        <pc:sldMkLst>
          <pc:docMk/>
          <pc:sldMk cId="2518751162" sldId="285"/>
        </pc:sldMkLst>
        <pc:spChg chg="add del">
          <ac:chgData name="jeongkilyong" userId="42a1e730-e7ec-4950-9a60-48236c77d83b" providerId="ADAL" clId="{AF33EE09-1563-4B99-999A-EB513D20AF18}" dt="2023-10-23T07:05:04.118" v="136" actId="22"/>
          <ac:spMkLst>
            <pc:docMk/>
            <pc:sldMk cId="2518751162" sldId="285"/>
            <ac:spMk id="11" creationId="{098B9734-6BCC-43E9-9F4D-F0C0C86C7DC2}"/>
          </ac:spMkLst>
        </pc:spChg>
        <pc:spChg chg="mod">
          <ac:chgData name="jeongkilyong" userId="42a1e730-e7ec-4950-9a60-48236c77d83b" providerId="ADAL" clId="{AF33EE09-1563-4B99-999A-EB513D20AF18}" dt="2023-10-23T07:05:13.586" v="171" actId="1076"/>
          <ac:spMkLst>
            <pc:docMk/>
            <pc:sldMk cId="2518751162" sldId="285"/>
            <ac:spMk id="12" creationId="{F8B16E97-6244-1F49-89E2-02A389AB2CB2}"/>
          </ac:spMkLst>
        </pc:spChg>
      </pc:sldChg>
      <pc:sldChg chg="addSp delSp modSp mod">
        <pc:chgData name="jeongkilyong" userId="42a1e730-e7ec-4950-9a60-48236c77d83b" providerId="ADAL" clId="{AF33EE09-1563-4B99-999A-EB513D20AF18}" dt="2023-10-23T23:56:34.368" v="941" actId="20577"/>
        <pc:sldMkLst>
          <pc:docMk/>
          <pc:sldMk cId="3364918572" sldId="286"/>
        </pc:sldMkLst>
        <pc:spChg chg="add mod">
          <ac:chgData name="jeongkilyong" userId="42a1e730-e7ec-4950-9a60-48236c77d83b" providerId="ADAL" clId="{AF33EE09-1563-4B99-999A-EB513D20AF18}" dt="2023-10-23T23:56:34.368" v="941" actId="20577"/>
          <ac:spMkLst>
            <pc:docMk/>
            <pc:sldMk cId="3364918572" sldId="286"/>
            <ac:spMk id="5" creationId="{51A18909-3721-4924-A1B6-35C35C00F700}"/>
          </ac:spMkLst>
        </pc:spChg>
        <pc:spChg chg="del mod">
          <ac:chgData name="jeongkilyong" userId="42a1e730-e7ec-4950-9a60-48236c77d83b" providerId="ADAL" clId="{AF33EE09-1563-4B99-999A-EB513D20AF18}" dt="2023-10-23T07:06:08.975" v="177" actId="478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AF33EE09-1563-4B99-999A-EB513D20AF18}" dt="2023-10-23T07:06:16.919" v="194" actId="20577"/>
          <ac:spMkLst>
            <pc:docMk/>
            <pc:sldMk cId="3364918572" sldId="286"/>
            <ac:spMk id="12" creationId="{10ACD4E5-1FFB-574E-8F99-C84FF7F7144F}"/>
          </ac:spMkLst>
        </pc:spChg>
      </pc:sldChg>
      <pc:sldChg chg="del">
        <pc:chgData name="jeongkilyong" userId="42a1e730-e7ec-4950-9a60-48236c77d83b" providerId="ADAL" clId="{AF33EE09-1563-4B99-999A-EB513D20AF18}" dt="2023-10-23T07:11:34.126" v="736" actId="47"/>
        <pc:sldMkLst>
          <pc:docMk/>
          <pc:sldMk cId="1487703584" sldId="287"/>
        </pc:sldMkLst>
      </pc:sldChg>
      <pc:sldChg chg="del">
        <pc:chgData name="jeongkilyong" userId="42a1e730-e7ec-4950-9a60-48236c77d83b" providerId="ADAL" clId="{AF33EE09-1563-4B99-999A-EB513D20AF18}" dt="2023-10-23T07:11:45.710" v="739" actId="47"/>
        <pc:sldMkLst>
          <pc:docMk/>
          <pc:sldMk cId="2190763565" sldId="288"/>
        </pc:sldMkLst>
      </pc:sldChg>
      <pc:sldChg chg="del">
        <pc:chgData name="jeongkilyong" userId="42a1e730-e7ec-4950-9a60-48236c77d83b" providerId="ADAL" clId="{AF33EE09-1563-4B99-999A-EB513D20AF18}" dt="2023-10-23T07:11:41.757" v="737" actId="47"/>
        <pc:sldMkLst>
          <pc:docMk/>
          <pc:sldMk cId="1655413217" sldId="289"/>
        </pc:sldMkLst>
      </pc:sldChg>
      <pc:sldChg chg="del">
        <pc:chgData name="jeongkilyong" userId="42a1e730-e7ec-4950-9a60-48236c77d83b" providerId="ADAL" clId="{AF33EE09-1563-4B99-999A-EB513D20AF18}" dt="2023-10-23T07:11:46.695" v="740" actId="47"/>
        <pc:sldMkLst>
          <pc:docMk/>
          <pc:sldMk cId="293648480" sldId="290"/>
        </pc:sldMkLst>
      </pc:sldChg>
      <pc:sldChg chg="del">
        <pc:chgData name="jeongkilyong" userId="42a1e730-e7ec-4950-9a60-48236c77d83b" providerId="ADAL" clId="{AF33EE09-1563-4B99-999A-EB513D20AF18}" dt="2023-10-23T07:11:53.169" v="745" actId="47"/>
        <pc:sldMkLst>
          <pc:docMk/>
          <pc:sldMk cId="2979653297" sldId="291"/>
        </pc:sldMkLst>
      </pc:sldChg>
      <pc:sldChg chg="addSp modSp mod ord">
        <pc:chgData name="jeongkilyong" userId="42a1e730-e7ec-4950-9a60-48236c77d83b" providerId="ADAL" clId="{AF33EE09-1563-4B99-999A-EB513D20AF18}" dt="2023-10-23T07:43:51.847" v="887" actId="1035"/>
        <pc:sldMkLst>
          <pc:docMk/>
          <pc:sldMk cId="3485235614" sldId="292"/>
        </pc:sldMkLst>
        <pc:spChg chg="mod">
          <ac:chgData name="jeongkilyong" userId="42a1e730-e7ec-4950-9a60-48236c77d83b" providerId="ADAL" clId="{AF33EE09-1563-4B99-999A-EB513D20AF18}" dt="2023-10-23T07:43:51.847" v="887" actId="1035"/>
          <ac:spMkLst>
            <pc:docMk/>
            <pc:sldMk cId="3485235614" sldId="292"/>
            <ac:spMk id="5" creationId="{FB35D915-9598-4DE5-A561-CC6FE4D2171D}"/>
          </ac:spMkLst>
        </pc:spChg>
        <pc:spChg chg="add mod">
          <ac:chgData name="jeongkilyong" userId="42a1e730-e7ec-4950-9a60-48236c77d83b" providerId="ADAL" clId="{AF33EE09-1563-4B99-999A-EB513D20AF18}" dt="2023-10-23T07:05:48.699" v="175" actId="1076"/>
          <ac:spMkLst>
            <pc:docMk/>
            <pc:sldMk cId="3485235614" sldId="292"/>
            <ac:spMk id="7" creationId="{E08312F0-3BD2-4F32-9089-FB425567B7D7}"/>
          </ac:spMkLst>
        </pc:spChg>
        <pc:spChg chg="mod">
          <ac:chgData name="jeongkilyong" userId="42a1e730-e7ec-4950-9a60-48236c77d83b" providerId="ADAL" clId="{AF33EE09-1563-4B99-999A-EB513D20AF18}" dt="2023-10-23T07:12:05.778" v="753" actId="20577"/>
          <ac:spMkLst>
            <pc:docMk/>
            <pc:sldMk cId="3485235614" sldId="29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05:48.699" v="175" actId="1076"/>
          <ac:picMkLst>
            <pc:docMk/>
            <pc:sldMk cId="3485235614" sldId="292"/>
            <ac:picMk id="6" creationId="{70EB4F47-E0CF-4334-93D6-7B7E49AA174A}"/>
          </ac:picMkLst>
        </pc:picChg>
      </pc:sldChg>
      <pc:sldChg chg="addSp modSp add">
        <pc:chgData name="jeongkilyong" userId="42a1e730-e7ec-4950-9a60-48236c77d83b" providerId="ADAL" clId="{AF33EE09-1563-4B99-999A-EB513D20AF18}" dt="2023-10-23T07:12:32.508" v="755"/>
        <pc:sldMkLst>
          <pc:docMk/>
          <pc:sldMk cId="2773633433" sldId="293"/>
        </pc:sldMkLst>
        <pc:spChg chg="add mod">
          <ac:chgData name="jeongkilyong" userId="42a1e730-e7ec-4950-9a60-48236c77d83b" providerId="ADAL" clId="{AF33EE09-1563-4B99-999A-EB513D20AF18}" dt="2023-10-23T07:12:32.508" v="755"/>
          <ac:spMkLst>
            <pc:docMk/>
            <pc:sldMk cId="2773633433" sldId="293"/>
            <ac:spMk id="4" creationId="{8BA83490-67D1-48A7-9E3E-EF473E8F231B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6:47.176" v="949" actId="20577"/>
        <pc:sldMkLst>
          <pc:docMk/>
          <pc:sldMk cId="1339143532" sldId="294"/>
        </pc:sldMkLst>
        <pc:spChg chg="add mod">
          <ac:chgData name="jeongkilyong" userId="42a1e730-e7ec-4950-9a60-48236c77d83b" providerId="ADAL" clId="{AF33EE09-1563-4B99-999A-EB513D20AF18}" dt="2023-10-23T23:56:47.176" v="949" actId="20577"/>
          <ac:spMkLst>
            <pc:docMk/>
            <pc:sldMk cId="1339143532" sldId="294"/>
            <ac:spMk id="4" creationId="{774467AD-A1D1-406C-AF1E-04FD592614BB}"/>
          </ac:spMkLst>
        </pc:spChg>
        <pc:spChg chg="mod">
          <ac:chgData name="jeongkilyong" userId="42a1e730-e7ec-4950-9a60-48236c77d83b" providerId="ADAL" clId="{AF33EE09-1563-4B99-999A-EB513D20AF18}" dt="2023-10-23T07:06:45.464" v="241" actId="20577"/>
          <ac:spMkLst>
            <pc:docMk/>
            <pc:sldMk cId="1339143532" sldId="294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07:24:14.464" v="793" actId="1076"/>
        <pc:sldMkLst>
          <pc:docMk/>
          <pc:sldMk cId="3262124915" sldId="295"/>
        </pc:sldMkLst>
        <pc:spChg chg="add mod">
          <ac:chgData name="jeongkilyong" userId="42a1e730-e7ec-4950-9a60-48236c77d83b" providerId="ADAL" clId="{AF33EE09-1563-4B99-999A-EB513D20AF18}" dt="2023-10-23T07:12:48.027" v="757"/>
          <ac:spMkLst>
            <pc:docMk/>
            <pc:sldMk cId="3262124915" sldId="295"/>
            <ac:spMk id="4" creationId="{D04E3A88-FDB4-4439-B4EE-FFAAFB989CCE}"/>
          </ac:spMkLst>
        </pc:spChg>
        <pc:spChg chg="add mod">
          <ac:chgData name="jeongkilyong" userId="42a1e730-e7ec-4950-9a60-48236c77d83b" providerId="ADAL" clId="{AF33EE09-1563-4B99-999A-EB513D20AF18}" dt="2023-10-23T07:24:14.464" v="793" actId="1076"/>
          <ac:spMkLst>
            <pc:docMk/>
            <pc:sldMk cId="3262124915" sldId="295"/>
            <ac:spMk id="6" creationId="{73F11AA4-2D07-4A14-8F43-FC32880B25E2}"/>
          </ac:spMkLst>
        </pc:spChg>
        <pc:spChg chg="mod">
          <ac:chgData name="jeongkilyong" userId="42a1e730-e7ec-4950-9a60-48236c77d83b" providerId="ADAL" clId="{AF33EE09-1563-4B99-999A-EB513D20AF18}" dt="2023-10-23T07:06:55.778" v="242"/>
          <ac:spMkLst>
            <pc:docMk/>
            <pc:sldMk cId="3262124915" sldId="29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14.464" v="793" actId="1076"/>
          <ac:picMkLst>
            <pc:docMk/>
            <pc:sldMk cId="3262124915" sldId="295"/>
            <ac:picMk id="5" creationId="{DC93C024-0AB1-412E-95BE-ABD99F8FBF96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4:26.737" v="795" actId="1076"/>
        <pc:sldMkLst>
          <pc:docMk/>
          <pc:sldMk cId="1942727681" sldId="296"/>
        </pc:sldMkLst>
        <pc:spChg chg="add mod">
          <ac:chgData name="jeongkilyong" userId="42a1e730-e7ec-4950-9a60-48236c77d83b" providerId="ADAL" clId="{AF33EE09-1563-4B99-999A-EB513D20AF18}" dt="2023-10-23T07:12:55.172" v="758"/>
          <ac:spMkLst>
            <pc:docMk/>
            <pc:sldMk cId="1942727681" sldId="296"/>
            <ac:spMk id="4" creationId="{36A61F52-C7C9-44DD-A99A-6374000ED600}"/>
          </ac:spMkLst>
        </pc:spChg>
        <pc:spChg chg="add mod">
          <ac:chgData name="jeongkilyong" userId="42a1e730-e7ec-4950-9a60-48236c77d83b" providerId="ADAL" clId="{AF33EE09-1563-4B99-999A-EB513D20AF18}" dt="2023-10-23T07:24:26.737" v="795" actId="1076"/>
          <ac:spMkLst>
            <pc:docMk/>
            <pc:sldMk cId="1942727681" sldId="296"/>
            <ac:spMk id="6" creationId="{A147224D-EFBE-412D-9D3F-EE379B287AD7}"/>
          </ac:spMkLst>
        </pc:spChg>
        <pc:spChg chg="mod">
          <ac:chgData name="jeongkilyong" userId="42a1e730-e7ec-4950-9a60-48236c77d83b" providerId="ADAL" clId="{AF33EE09-1563-4B99-999A-EB513D20AF18}" dt="2023-10-23T07:07:04.608" v="243"/>
          <ac:spMkLst>
            <pc:docMk/>
            <pc:sldMk cId="1942727681" sldId="296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26.737" v="795" actId="1076"/>
          <ac:picMkLst>
            <pc:docMk/>
            <pc:sldMk cId="1942727681" sldId="296"/>
            <ac:picMk id="5" creationId="{1A7D9A0B-C856-4ABE-8D91-EA96E0D18A24}"/>
          </ac:picMkLst>
        </pc:picChg>
      </pc:sldChg>
      <pc:sldChg chg="addSp delSp modSp add mod delAnim modAnim">
        <pc:chgData name="jeongkilyong" userId="42a1e730-e7ec-4950-9a60-48236c77d83b" providerId="ADAL" clId="{AF33EE09-1563-4B99-999A-EB513D20AF18}" dt="2023-10-24T04:11:52.370" v="966" actId="478"/>
        <pc:sldMkLst>
          <pc:docMk/>
          <pc:sldMk cId="1332861574" sldId="297"/>
        </pc:sldMkLst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4" creationId="{813D2383-DFF9-476B-A942-C1D043941864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5" creationId="{31A6D3EF-EC83-4473-B276-497C8C7BE8D0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6" creationId="{14E7D8C5-985C-41D3-A175-814ACF463C58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7" creationId="{8ED3AE87-14A9-48C4-8503-5D6C13BC064C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8" creationId="{CFFC4C4A-7FF1-48E5-AE32-04C8BF8CFAD8}"/>
          </ac:spMkLst>
        </pc:spChg>
        <pc:spChg chg="add mod">
          <ac:chgData name="jeongkilyong" userId="42a1e730-e7ec-4950-9a60-48236c77d83b" providerId="ADAL" clId="{AF33EE09-1563-4B99-999A-EB513D20AF18}" dt="2023-10-23T07:31:36.720" v="832" actId="207"/>
          <ac:spMkLst>
            <pc:docMk/>
            <pc:sldMk cId="1332861574" sldId="297"/>
            <ac:spMk id="11" creationId="{231AF68D-C902-4FFB-AAC0-39B954138494}"/>
          </ac:spMkLst>
        </pc:spChg>
        <pc:spChg chg="mod">
          <ac:chgData name="jeongkilyong" userId="42a1e730-e7ec-4950-9a60-48236c77d83b" providerId="ADAL" clId="{AF33EE09-1563-4B99-999A-EB513D20AF18}" dt="2023-10-23T07:07:18.519" v="278" actId="20577"/>
          <ac:spMkLst>
            <pc:docMk/>
            <pc:sldMk cId="1332861574" sldId="297"/>
            <ac:spMk id="12" creationId="{10ACD4E5-1FFB-574E-8F99-C84FF7F7144F}"/>
          </ac:spMkLst>
        </pc:spChg>
        <pc:spChg chg="add del mod">
          <ac:chgData name="jeongkilyong" userId="42a1e730-e7ec-4950-9a60-48236c77d83b" providerId="ADAL" clId="{AF33EE09-1563-4B99-999A-EB513D20AF18}" dt="2023-10-24T04:11:52.370" v="966" actId="478"/>
          <ac:spMkLst>
            <pc:docMk/>
            <pc:sldMk cId="1332861574" sldId="297"/>
            <ac:spMk id="14" creationId="{37376AF5-E885-40E2-AB40-62B82DB05B6F}"/>
          </ac:spMkLst>
        </pc:spChg>
        <pc:spChg chg="add mod">
          <ac:chgData name="jeongkilyong" userId="42a1e730-e7ec-4950-9a60-48236c77d83b" providerId="ADAL" clId="{AF33EE09-1563-4B99-999A-EB513D20AF18}" dt="2023-10-23T07:30:46.989" v="828"/>
          <ac:spMkLst>
            <pc:docMk/>
            <pc:sldMk cId="1332861574" sldId="297"/>
            <ac:spMk id="15" creationId="{60F2F050-D4E6-4F49-AE65-5A9AF7D1A044}"/>
          </ac:spMkLst>
        </pc:spChg>
        <pc:graphicFrameChg chg="add del mod">
          <ac:chgData name="jeongkilyong" userId="42a1e730-e7ec-4950-9a60-48236c77d83b" providerId="ADAL" clId="{AF33EE09-1563-4B99-999A-EB513D20AF18}" dt="2023-10-23T07:30:46.381" v="827" actId="478"/>
          <ac:graphicFrameMkLst>
            <pc:docMk/>
            <pc:sldMk cId="1332861574" sldId="297"/>
            <ac:graphicFrameMk id="10" creationId="{3BD5CC82-F72F-4B14-B703-4CFC3C242B79}"/>
          </ac:graphicFrameMkLst>
        </pc:graphicFrameChg>
        <pc:picChg chg="add del mod">
          <ac:chgData name="jeongkilyong" userId="42a1e730-e7ec-4950-9a60-48236c77d83b" providerId="ADAL" clId="{AF33EE09-1563-4B99-999A-EB513D20AF18}" dt="2023-10-24T04:11:52.370" v="966" actId="478"/>
          <ac:picMkLst>
            <pc:docMk/>
            <pc:sldMk cId="1332861574" sldId="297"/>
            <ac:picMk id="13" creationId="{D7A7F68F-7BD2-4329-859C-535CDC459A0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4T04:11:40.536" v="965"/>
        <pc:sldMkLst>
          <pc:docMk/>
          <pc:sldMk cId="4177267907" sldId="298"/>
        </pc:sldMkLst>
        <pc:spChg chg="add mod">
          <ac:chgData name="jeongkilyong" userId="42a1e730-e7ec-4950-9a60-48236c77d83b" providerId="ADAL" clId="{AF33EE09-1563-4B99-999A-EB513D20AF18}" dt="2023-10-23T07:31:51.588" v="833" actId="207"/>
          <ac:spMkLst>
            <pc:docMk/>
            <pc:sldMk cId="4177267907" sldId="298"/>
            <ac:spMk id="4" creationId="{6232393F-E770-4191-8E24-16D784BD4E73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5" creationId="{D4F16174-A0DD-4CD8-9811-A1B2A781A450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6" creationId="{D7A4E6A6-BF1C-4DE1-BCFB-692B4276AB25}"/>
          </ac:spMkLst>
        </pc:spChg>
        <pc:spChg chg="add del mod">
          <ac:chgData name="jeongkilyong" userId="42a1e730-e7ec-4950-9a60-48236c77d83b" providerId="ADAL" clId="{AF33EE09-1563-4B99-999A-EB513D20AF18}" dt="2023-10-24T04:11:40.172" v="964" actId="478"/>
          <ac:spMkLst>
            <pc:docMk/>
            <pc:sldMk cId="4177267907" sldId="298"/>
            <ac:spMk id="8" creationId="{65CD8C68-C7E9-40BB-B3FB-1586470DBD9B}"/>
          </ac:spMkLst>
        </pc:spChg>
        <pc:spChg chg="add mod">
          <ac:chgData name="jeongkilyong" userId="42a1e730-e7ec-4950-9a60-48236c77d83b" providerId="ADAL" clId="{AF33EE09-1563-4B99-999A-EB513D20AF18}" dt="2023-10-24T04:11:40.536" v="965"/>
          <ac:spMkLst>
            <pc:docMk/>
            <pc:sldMk cId="4177267907" sldId="298"/>
            <ac:spMk id="11" creationId="{BE57FB5D-5F9D-4A94-8054-1CC4EA3FE950}"/>
          </ac:spMkLst>
        </pc:spChg>
        <pc:spChg chg="mod">
          <ac:chgData name="jeongkilyong" userId="42a1e730-e7ec-4950-9a60-48236c77d83b" providerId="ADAL" clId="{AF33EE09-1563-4B99-999A-EB513D20AF18}" dt="2023-10-23T07:07:34.427" v="299" actId="20577"/>
          <ac:spMkLst>
            <pc:docMk/>
            <pc:sldMk cId="4177267907" sldId="298"/>
            <ac:spMk id="12" creationId="{10ACD4E5-1FFB-574E-8F99-C84FF7F7144F}"/>
          </ac:spMkLst>
        </pc:spChg>
        <pc:picChg chg="add del mod">
          <ac:chgData name="jeongkilyong" userId="42a1e730-e7ec-4950-9a60-48236c77d83b" providerId="ADAL" clId="{AF33EE09-1563-4B99-999A-EB513D20AF18}" dt="2023-10-24T04:11:40.172" v="964" actId="478"/>
          <ac:picMkLst>
            <pc:docMk/>
            <pc:sldMk cId="4177267907" sldId="298"/>
            <ac:picMk id="7" creationId="{8918B333-95E1-4BE6-95E7-8DF82765BA97}"/>
          </ac:picMkLst>
        </pc:picChg>
        <pc:picChg chg="add mod">
          <ac:chgData name="jeongkilyong" userId="42a1e730-e7ec-4950-9a60-48236c77d83b" providerId="ADAL" clId="{AF33EE09-1563-4B99-999A-EB513D20AF18}" dt="2023-10-24T04:11:40.536" v="965"/>
          <ac:picMkLst>
            <pc:docMk/>
            <pc:sldMk cId="4177267907" sldId="298"/>
            <ac:picMk id="10" creationId="{4E3FB94B-2804-422F-9A19-B899C9C9343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18:20.860" v="770"/>
        <pc:sldMkLst>
          <pc:docMk/>
          <pc:sldMk cId="1359256327" sldId="299"/>
        </pc:sldMkLst>
        <pc:spChg chg="add mod">
          <ac:chgData name="jeongkilyong" userId="42a1e730-e7ec-4950-9a60-48236c77d83b" providerId="ADAL" clId="{AF33EE09-1563-4B99-999A-EB513D20AF18}" dt="2023-10-23T07:18:15.901" v="769"/>
          <ac:spMkLst>
            <pc:docMk/>
            <pc:sldMk cId="1359256327" sldId="299"/>
            <ac:spMk id="4" creationId="{34847220-2C0C-4AB6-8ED2-706D9E7F5731}"/>
          </ac:spMkLst>
        </pc:spChg>
        <pc:spChg chg="mod">
          <ac:chgData name="jeongkilyong" userId="42a1e730-e7ec-4950-9a60-48236c77d83b" providerId="ADAL" clId="{AF33EE09-1563-4B99-999A-EB513D20AF18}" dt="2023-10-23T07:07:50.755" v="318" actId="6549"/>
          <ac:spMkLst>
            <pc:docMk/>
            <pc:sldMk cId="1359256327" sldId="29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5" creationId="{66E56E4D-8E27-4166-B018-7219E32909DF}"/>
          </ac:picMkLst>
        </pc:pic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6" creationId="{0BE316FA-CDDF-48E8-8610-E18E4B19454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5:01.624" v="801" actId="1076"/>
        <pc:sldMkLst>
          <pc:docMk/>
          <pc:sldMk cId="3213353773" sldId="300"/>
        </pc:sldMkLst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4" creationId="{16D659E7-5297-405E-8ECD-29EFEB76874F}"/>
          </ac:spMkLst>
        </pc:spChg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5" creationId="{82886775-EA81-4354-BA54-D0808046CD03}"/>
          </ac:spMkLst>
        </pc:spChg>
        <pc:spChg chg="add mod">
          <ac:chgData name="jeongkilyong" userId="42a1e730-e7ec-4950-9a60-48236c77d83b" providerId="ADAL" clId="{AF33EE09-1563-4B99-999A-EB513D20AF18}" dt="2023-10-23T07:19:04.085" v="772"/>
          <ac:spMkLst>
            <pc:docMk/>
            <pc:sldMk cId="3213353773" sldId="300"/>
            <ac:spMk id="6" creationId="{E6CB1B00-BFBC-4233-8D96-50E82A1F7C11}"/>
          </ac:spMkLst>
        </pc:spChg>
        <pc:spChg chg="add mod">
          <ac:chgData name="jeongkilyong" userId="42a1e730-e7ec-4950-9a60-48236c77d83b" providerId="ADAL" clId="{AF33EE09-1563-4B99-999A-EB513D20AF18}" dt="2023-10-23T07:25:01.624" v="801" actId="1076"/>
          <ac:spMkLst>
            <pc:docMk/>
            <pc:sldMk cId="3213353773" sldId="300"/>
            <ac:spMk id="8" creationId="{C5B72ADC-D792-49D8-99FA-88D5C1F0871D}"/>
          </ac:spMkLst>
        </pc:spChg>
        <pc:spChg chg="mod">
          <ac:chgData name="jeongkilyong" userId="42a1e730-e7ec-4950-9a60-48236c77d83b" providerId="ADAL" clId="{AF33EE09-1563-4B99-999A-EB513D20AF18}" dt="2023-10-23T07:08:05.365" v="319"/>
          <ac:spMkLst>
            <pc:docMk/>
            <pc:sldMk cId="3213353773" sldId="30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01.624" v="801" actId="1076"/>
          <ac:picMkLst>
            <pc:docMk/>
            <pc:sldMk cId="3213353773" sldId="300"/>
            <ac:picMk id="7" creationId="{2A75830C-65AE-4777-B38E-DF7A4C4A18C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3:17.721" v="881" actId="207"/>
        <pc:sldMkLst>
          <pc:docMk/>
          <pc:sldMk cId="648361740" sldId="301"/>
        </pc:sldMkLst>
        <pc:spChg chg="add mod">
          <ac:chgData name="jeongkilyong" userId="42a1e730-e7ec-4950-9a60-48236c77d83b" providerId="ADAL" clId="{AF33EE09-1563-4B99-999A-EB513D20AF18}" dt="2023-10-23T07:43:17.721" v="881" actId="207"/>
          <ac:spMkLst>
            <pc:docMk/>
            <pc:sldMk cId="648361740" sldId="301"/>
            <ac:spMk id="4" creationId="{D0E21DA3-787C-4E3B-BB47-C3D54A1DFBC1}"/>
          </ac:spMkLst>
        </pc:spChg>
        <pc:spChg chg="mod">
          <ac:chgData name="jeongkilyong" userId="42a1e730-e7ec-4950-9a60-48236c77d83b" providerId="ADAL" clId="{AF33EE09-1563-4B99-999A-EB513D20AF18}" dt="2023-10-23T07:08:19.553" v="356" actId="20577"/>
          <ac:spMkLst>
            <pc:docMk/>
            <pc:sldMk cId="648361740" sldId="301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4T04:49:39.178" v="986" actId="20577"/>
        <pc:sldMkLst>
          <pc:docMk/>
          <pc:sldMk cId="2154788897" sldId="302"/>
        </pc:sldMkLst>
        <pc:spChg chg="add mod">
          <ac:chgData name="jeongkilyong" userId="42a1e730-e7ec-4950-9a60-48236c77d83b" providerId="ADAL" clId="{AF33EE09-1563-4B99-999A-EB513D20AF18}" dt="2023-10-23T07:19:15.360" v="774"/>
          <ac:spMkLst>
            <pc:docMk/>
            <pc:sldMk cId="2154788897" sldId="302"/>
            <ac:spMk id="4" creationId="{98929133-3EA8-43E2-B9EF-033CD02B9F78}"/>
          </ac:spMkLst>
        </pc:spChg>
        <pc:spChg chg="add mod">
          <ac:chgData name="jeongkilyong" userId="42a1e730-e7ec-4950-9a60-48236c77d83b" providerId="ADAL" clId="{AF33EE09-1563-4B99-999A-EB513D20AF18}" dt="2023-10-24T04:49:32.177" v="975" actId="20577"/>
          <ac:spMkLst>
            <pc:docMk/>
            <pc:sldMk cId="2154788897" sldId="302"/>
            <ac:spMk id="7" creationId="{0CB431E9-62D3-4083-9C31-A40CB7B749C0}"/>
          </ac:spMkLst>
        </pc:spChg>
        <pc:spChg chg="add mod">
          <ac:chgData name="jeongkilyong" userId="42a1e730-e7ec-4950-9a60-48236c77d83b" providerId="ADAL" clId="{AF33EE09-1563-4B99-999A-EB513D20AF18}" dt="2023-10-24T04:49:39.178" v="986" actId="20577"/>
          <ac:spMkLst>
            <pc:docMk/>
            <pc:sldMk cId="2154788897" sldId="302"/>
            <ac:spMk id="8" creationId="{8C5B1E61-F519-4544-B97B-D41CC394F276}"/>
          </ac:spMkLst>
        </pc:spChg>
        <pc:spChg chg="mod">
          <ac:chgData name="jeongkilyong" userId="42a1e730-e7ec-4950-9a60-48236c77d83b" providerId="ADAL" clId="{AF33EE09-1563-4B99-999A-EB513D20AF18}" dt="2023-10-23T07:08:28.657" v="357"/>
          <ac:spMkLst>
            <pc:docMk/>
            <pc:sldMk cId="2154788897" sldId="302"/>
            <ac:spMk id="12" creationId="{10ACD4E5-1FFB-574E-8F99-C84FF7F7144F}"/>
          </ac:spMkLst>
        </pc:spChg>
        <pc:spChg chg="add mod">
          <ac:chgData name="jeongkilyong" userId="42a1e730-e7ec-4950-9a60-48236c77d83b" providerId="ADAL" clId="{AF33EE09-1563-4B99-999A-EB513D20AF18}" dt="2023-10-23T07:25:13.313" v="803" actId="1076"/>
          <ac:spMkLst>
            <pc:docMk/>
            <pc:sldMk cId="2154788897" sldId="302"/>
            <ac:spMk id="14" creationId="{27B52C8A-D521-4E97-A448-90D77BB505D0}"/>
          </ac:spMkLst>
        </pc:sp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5" creationId="{0B5674B6-8DA5-4641-A0F6-0A7269EA042C}"/>
          </ac:graphicFrameMkLst>
        </pc:graphicFrame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6" creationId="{0EBE37DC-09AD-4CB2-B26C-E90A07513179}"/>
          </ac:graphicFrameMkLst>
        </pc:graphicFrameChg>
        <pc:picChg chg="add mod">
          <ac:chgData name="jeongkilyong" userId="42a1e730-e7ec-4950-9a60-48236c77d83b" providerId="ADAL" clId="{AF33EE09-1563-4B99-999A-EB513D20AF18}" dt="2023-10-23T07:25:13.313" v="803" actId="1076"/>
          <ac:picMkLst>
            <pc:docMk/>
            <pc:sldMk cId="2154788897" sldId="302"/>
            <ac:picMk id="13" creationId="{6E557CC0-E179-4486-9546-1EABEA1A0452}"/>
          </ac:picMkLst>
        </pc:pic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0" creationId="{58CF1BE2-F8B9-42E8-8F54-C3813D2B421E}"/>
          </ac:cxnSpMkLst>
        </pc:cxn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1" creationId="{8F9057C1-D213-44F8-B7B0-26D54435935B}"/>
          </ac:cxnSpMkLst>
        </pc:cxnChg>
      </pc:sldChg>
      <pc:sldChg chg="addSp modSp add mod">
        <pc:chgData name="jeongkilyong" userId="42a1e730-e7ec-4950-9a60-48236c77d83b" providerId="ADAL" clId="{AF33EE09-1563-4B99-999A-EB513D20AF18}" dt="2023-10-23T07:25:25.884" v="805" actId="1076"/>
        <pc:sldMkLst>
          <pc:docMk/>
          <pc:sldMk cId="1512175827" sldId="303"/>
        </pc:sldMkLst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4" creationId="{2F4167C7-DA8E-4786-9F05-B5165DB2150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5" creationId="{8FC72059-5964-4518-A34C-EB38C6E7A73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6" creationId="{38C6FB45-54AB-4181-93AF-1A8ED1738BE5}"/>
          </ac:spMkLst>
        </pc:spChg>
        <pc:spChg chg="add mod">
          <ac:chgData name="jeongkilyong" userId="42a1e730-e7ec-4950-9a60-48236c77d83b" providerId="ADAL" clId="{AF33EE09-1563-4B99-999A-EB513D20AF18}" dt="2023-10-23T07:25:25.884" v="805" actId="1076"/>
          <ac:spMkLst>
            <pc:docMk/>
            <pc:sldMk cId="1512175827" sldId="303"/>
            <ac:spMk id="8" creationId="{99668959-7CD8-4B9D-9F99-7C380A75D822}"/>
          </ac:spMkLst>
        </pc:spChg>
        <pc:spChg chg="mod">
          <ac:chgData name="jeongkilyong" userId="42a1e730-e7ec-4950-9a60-48236c77d83b" providerId="ADAL" clId="{AF33EE09-1563-4B99-999A-EB513D20AF18}" dt="2023-10-23T07:08:30.686" v="358"/>
          <ac:spMkLst>
            <pc:docMk/>
            <pc:sldMk cId="1512175827" sldId="30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25.884" v="805" actId="1076"/>
          <ac:picMkLst>
            <pc:docMk/>
            <pc:sldMk cId="1512175827" sldId="303"/>
            <ac:picMk id="7" creationId="{DF335C85-6658-4845-A9C8-F15E4C8B2E9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2:18.571" v="836" actId="20577"/>
        <pc:sldMkLst>
          <pc:docMk/>
          <pc:sldMk cId="2639618182" sldId="304"/>
        </pc:sldMkLst>
        <pc:spChg chg="add mod">
          <ac:chgData name="jeongkilyong" userId="42a1e730-e7ec-4950-9a60-48236c77d83b" providerId="ADAL" clId="{AF33EE09-1563-4B99-999A-EB513D20AF18}" dt="2023-10-23T07:32:18.571" v="836" actId="20577"/>
          <ac:spMkLst>
            <pc:docMk/>
            <pc:sldMk cId="2639618182" sldId="304"/>
            <ac:spMk id="4" creationId="{073857D4-AEFA-4B7E-A7BA-B897E0FFD702}"/>
          </ac:spMkLst>
        </pc:spChg>
        <pc:spChg chg="add mod">
          <ac:chgData name="jeongkilyong" userId="42a1e730-e7ec-4950-9a60-48236c77d83b" providerId="ADAL" clId="{AF33EE09-1563-4B99-999A-EB513D20AF18}" dt="2023-10-23T07:32:14.848" v="834" actId="14100"/>
          <ac:spMkLst>
            <pc:docMk/>
            <pc:sldMk cId="2639618182" sldId="304"/>
            <ac:spMk id="5" creationId="{C3AB5C45-87F0-4D5B-81B1-BB0657252AF7}"/>
          </ac:spMkLst>
        </pc:spChg>
        <pc:spChg chg="add mod">
          <ac:chgData name="jeongkilyong" userId="42a1e730-e7ec-4950-9a60-48236c77d83b" providerId="ADAL" clId="{AF33EE09-1563-4B99-999A-EB513D20AF18}" dt="2023-10-23T07:25:34.913" v="807" actId="1076"/>
          <ac:spMkLst>
            <pc:docMk/>
            <pc:sldMk cId="2639618182" sldId="304"/>
            <ac:spMk id="7" creationId="{FB002E49-B59A-47BA-901E-5F5EECEB9CC4}"/>
          </ac:spMkLst>
        </pc:spChg>
        <pc:spChg chg="mod">
          <ac:chgData name="jeongkilyong" userId="42a1e730-e7ec-4950-9a60-48236c77d83b" providerId="ADAL" clId="{AF33EE09-1563-4B99-999A-EB513D20AF18}" dt="2023-10-23T07:08:47.163" v="412" actId="6549"/>
          <ac:spMkLst>
            <pc:docMk/>
            <pc:sldMk cId="2639618182" sldId="304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34.913" v="807" actId="1076"/>
          <ac:picMkLst>
            <pc:docMk/>
            <pc:sldMk cId="2639618182" sldId="304"/>
            <ac:picMk id="6" creationId="{6E913BF9-5006-434E-9377-A0D9704CD3C8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2:50.095" v="879" actId="207"/>
        <pc:sldMkLst>
          <pc:docMk/>
          <pc:sldMk cId="2147266946" sldId="305"/>
        </pc:sldMkLst>
        <pc:spChg chg="add mod">
          <ac:chgData name="jeongkilyong" userId="42a1e730-e7ec-4950-9a60-48236c77d83b" providerId="ADAL" clId="{AF33EE09-1563-4B99-999A-EB513D20AF18}" dt="2023-10-23T07:42:50.095" v="879" actId="207"/>
          <ac:spMkLst>
            <pc:docMk/>
            <pc:sldMk cId="2147266946" sldId="305"/>
            <ac:spMk id="4" creationId="{DC839081-9198-47AE-8D81-997AAAEF3750}"/>
          </ac:spMkLst>
        </pc:spChg>
        <pc:spChg chg="add mod">
          <ac:chgData name="jeongkilyong" userId="42a1e730-e7ec-4950-9a60-48236c77d83b" providerId="ADAL" clId="{AF33EE09-1563-4B99-999A-EB513D20AF18}" dt="2023-10-23T07:25:43.249" v="809" actId="1076"/>
          <ac:spMkLst>
            <pc:docMk/>
            <pc:sldMk cId="2147266946" sldId="305"/>
            <ac:spMk id="6" creationId="{DD1DCBDA-6EAC-40E6-B4A6-DBB46049EB74}"/>
          </ac:spMkLst>
        </pc:spChg>
        <pc:spChg chg="mod">
          <ac:chgData name="jeongkilyong" userId="42a1e730-e7ec-4950-9a60-48236c77d83b" providerId="ADAL" clId="{AF33EE09-1563-4B99-999A-EB513D20AF18}" dt="2023-10-23T07:09:33.711" v="447" actId="20577"/>
          <ac:spMkLst>
            <pc:docMk/>
            <pc:sldMk cId="2147266946" sldId="30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43.249" v="809" actId="1076"/>
          <ac:picMkLst>
            <pc:docMk/>
            <pc:sldMk cId="2147266946" sldId="305"/>
            <ac:picMk id="5" creationId="{13DC5B97-1E40-4A8D-A9ED-3C149131C480}"/>
          </ac:picMkLst>
        </pc:picChg>
      </pc:sldChg>
      <pc:sldChg chg="addSp modSp add mod modAnim">
        <pc:chgData name="jeongkilyong" userId="42a1e730-e7ec-4950-9a60-48236c77d83b" providerId="ADAL" clId="{AF33EE09-1563-4B99-999A-EB513D20AF18}" dt="2023-10-24T05:17:12.935" v="996" actId="571"/>
        <pc:sldMkLst>
          <pc:docMk/>
          <pc:sldMk cId="636080613" sldId="306"/>
        </pc:sldMkLst>
        <pc:spChg chg="add mod">
          <ac:chgData name="jeongkilyong" userId="42a1e730-e7ec-4950-9a60-48236c77d83b" providerId="ADAL" clId="{AF33EE09-1563-4B99-999A-EB513D20AF18}" dt="2023-10-23T07:33:41.662" v="838" actId="207"/>
          <ac:spMkLst>
            <pc:docMk/>
            <pc:sldMk cId="636080613" sldId="306"/>
            <ac:spMk id="4" creationId="{1FDA530D-9291-456E-8181-8C547D34EC47}"/>
          </ac:spMkLst>
        </pc:spChg>
        <pc:spChg chg="add mod">
          <ac:chgData name="jeongkilyong" userId="42a1e730-e7ec-4950-9a60-48236c77d83b" providerId="ADAL" clId="{AF33EE09-1563-4B99-999A-EB513D20AF18}" dt="2023-10-23T23:57:47.695" v="955" actId="1076"/>
          <ac:spMkLst>
            <pc:docMk/>
            <pc:sldMk cId="636080613" sldId="306"/>
            <ac:spMk id="5" creationId="{6196A7C1-32B7-4DCD-8869-9E307014E639}"/>
          </ac:spMkLst>
        </pc:spChg>
        <pc:spChg chg="add mod">
          <ac:chgData name="jeongkilyong" userId="42a1e730-e7ec-4950-9a60-48236c77d83b" providerId="ADAL" clId="{AF33EE09-1563-4B99-999A-EB513D20AF18}" dt="2023-10-24T05:16:47.177" v="995" actId="1035"/>
          <ac:spMkLst>
            <pc:docMk/>
            <pc:sldMk cId="636080613" sldId="306"/>
            <ac:spMk id="6" creationId="{7AF48818-ED48-4160-9C3D-4C4E98CD7DDA}"/>
          </ac:spMkLst>
        </pc:spChg>
        <pc:spChg chg="add mod">
          <ac:chgData name="jeongkilyong" userId="42a1e730-e7ec-4950-9a60-48236c77d83b" providerId="ADAL" clId="{AF33EE09-1563-4B99-999A-EB513D20AF18}" dt="2023-10-24T05:17:12.935" v="996" actId="571"/>
          <ac:spMkLst>
            <pc:docMk/>
            <pc:sldMk cId="636080613" sldId="306"/>
            <ac:spMk id="7" creationId="{205FEE4C-509D-43CF-8155-A539EB194638}"/>
          </ac:spMkLst>
        </pc:spChg>
        <pc:spChg chg="mod">
          <ac:chgData name="jeongkilyong" userId="42a1e730-e7ec-4950-9a60-48236c77d83b" providerId="ADAL" clId="{AF33EE09-1563-4B99-999A-EB513D20AF18}" dt="2023-10-23T07:09:45.833" v="470" actId="20577"/>
          <ac:spMkLst>
            <pc:docMk/>
            <pc:sldMk cId="636080613" sldId="306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4T06:34:57.584" v="1000" actId="14100"/>
        <pc:sldMkLst>
          <pc:docMk/>
          <pc:sldMk cId="2447935166" sldId="307"/>
        </pc:sldMkLst>
        <pc:spChg chg="add mod">
          <ac:chgData name="jeongkilyong" userId="42a1e730-e7ec-4950-9a60-48236c77d83b" providerId="ADAL" clId="{AF33EE09-1563-4B99-999A-EB513D20AF18}" dt="2023-10-23T23:58:04.244" v="962" actId="207"/>
          <ac:spMkLst>
            <pc:docMk/>
            <pc:sldMk cId="2447935166" sldId="307"/>
            <ac:spMk id="4" creationId="{A91DC9AB-5D44-40B2-BFD2-1EEE8A6E74E3}"/>
          </ac:spMkLst>
        </pc:spChg>
        <pc:spChg chg="add mod">
          <ac:chgData name="jeongkilyong" userId="42a1e730-e7ec-4950-9a60-48236c77d83b" providerId="ADAL" clId="{AF33EE09-1563-4B99-999A-EB513D20AF18}" dt="2023-10-24T06:34:57.584" v="1000" actId="14100"/>
          <ac:spMkLst>
            <pc:docMk/>
            <pc:sldMk cId="2447935166" sldId="307"/>
            <ac:spMk id="5" creationId="{BF33669B-9290-4296-AB98-DA067D3AD733}"/>
          </ac:spMkLst>
        </pc:spChg>
        <pc:spChg chg="add mod">
          <ac:chgData name="jeongkilyong" userId="42a1e730-e7ec-4950-9a60-48236c77d83b" providerId="ADAL" clId="{AF33EE09-1563-4B99-999A-EB513D20AF18}" dt="2023-10-23T07:25:54.425" v="811" actId="1076"/>
          <ac:spMkLst>
            <pc:docMk/>
            <pc:sldMk cId="2447935166" sldId="307"/>
            <ac:spMk id="7" creationId="{CC6D03C8-3A61-4C73-BA38-81A4CB27AEBA}"/>
          </ac:spMkLst>
        </pc:spChg>
        <pc:spChg chg="mod">
          <ac:chgData name="jeongkilyong" userId="42a1e730-e7ec-4950-9a60-48236c77d83b" providerId="ADAL" clId="{AF33EE09-1563-4B99-999A-EB513D20AF18}" dt="2023-10-23T07:09:56.176" v="502" actId="6549"/>
          <ac:spMkLst>
            <pc:docMk/>
            <pc:sldMk cId="2447935166" sldId="307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54.425" v="811" actId="1076"/>
          <ac:picMkLst>
            <pc:docMk/>
            <pc:sldMk cId="2447935166" sldId="307"/>
            <ac:picMk id="6" creationId="{3671A425-A0E0-43A7-A1FC-20CA8E2B1252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5:01.730" v="860" actId="207"/>
        <pc:sldMkLst>
          <pc:docMk/>
          <pc:sldMk cId="3670214579" sldId="308"/>
        </pc:sldMkLst>
        <pc:spChg chg="add mod">
          <ac:chgData name="jeongkilyong" userId="42a1e730-e7ec-4950-9a60-48236c77d83b" providerId="ADAL" clId="{AF33EE09-1563-4B99-999A-EB513D20AF18}" dt="2023-10-23T07:35:01.730" v="860" actId="207"/>
          <ac:spMkLst>
            <pc:docMk/>
            <pc:sldMk cId="3670214579" sldId="308"/>
            <ac:spMk id="4" creationId="{DF789542-37CC-48A0-9521-55B9EFADF304}"/>
          </ac:spMkLst>
        </pc:spChg>
        <pc:spChg chg="add mod">
          <ac:chgData name="jeongkilyong" userId="42a1e730-e7ec-4950-9a60-48236c77d83b" providerId="ADAL" clId="{AF33EE09-1563-4B99-999A-EB513D20AF18}" dt="2023-10-23T07:26:01.930" v="813" actId="1076"/>
          <ac:spMkLst>
            <pc:docMk/>
            <pc:sldMk cId="3670214579" sldId="308"/>
            <ac:spMk id="6" creationId="{8A4F25BA-279D-4D6D-84B2-9CFC943C680F}"/>
          </ac:spMkLst>
        </pc:spChg>
        <pc:spChg chg="mod">
          <ac:chgData name="jeongkilyong" userId="42a1e730-e7ec-4950-9a60-48236c77d83b" providerId="ADAL" clId="{AF33EE09-1563-4B99-999A-EB513D20AF18}" dt="2023-10-23T07:10:11.121" v="548" actId="6549"/>
          <ac:spMkLst>
            <pc:docMk/>
            <pc:sldMk cId="3670214579" sldId="308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01.930" v="813" actId="1076"/>
          <ac:picMkLst>
            <pc:docMk/>
            <pc:sldMk cId="3670214579" sldId="308"/>
            <ac:picMk id="5" creationId="{39CC4C8D-A85C-442B-B735-F0636D5A10E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4T08:48:35.536" v="1026" actId="20577"/>
        <pc:sldMkLst>
          <pc:docMk/>
          <pc:sldMk cId="1580071959" sldId="309"/>
        </pc:sldMkLst>
        <pc:spChg chg="add del mod">
          <ac:chgData name="jeongkilyong" userId="42a1e730-e7ec-4950-9a60-48236c77d83b" providerId="ADAL" clId="{AF33EE09-1563-4B99-999A-EB513D20AF18}" dt="2023-10-23T07:39:52.142" v="861" actId="478"/>
          <ac:spMkLst>
            <pc:docMk/>
            <pc:sldMk cId="1580071959" sldId="309"/>
            <ac:spMk id="4" creationId="{4EFF8C4E-673F-40FB-9478-FEB8157EC24A}"/>
          </ac:spMkLst>
        </pc:spChg>
        <pc:spChg chg="add mod">
          <ac:chgData name="jeongkilyong" userId="42a1e730-e7ec-4950-9a60-48236c77d83b" providerId="ADAL" clId="{AF33EE09-1563-4B99-999A-EB513D20AF18}" dt="2023-10-23T07:26:11.057" v="815" actId="1076"/>
          <ac:spMkLst>
            <pc:docMk/>
            <pc:sldMk cId="1580071959" sldId="309"/>
            <ac:spMk id="6" creationId="{6DDA6E6F-5FE5-4BD8-8F8D-56A64FD7BEB7}"/>
          </ac:spMkLst>
        </pc:spChg>
        <pc:spChg chg="add mod">
          <ac:chgData name="jeongkilyong" userId="42a1e730-e7ec-4950-9a60-48236c77d83b" providerId="ADAL" clId="{AF33EE09-1563-4B99-999A-EB513D20AF18}" dt="2023-10-24T08:48:35.536" v="1026" actId="20577"/>
          <ac:spMkLst>
            <pc:docMk/>
            <pc:sldMk cId="1580071959" sldId="309"/>
            <ac:spMk id="7" creationId="{B2B7D76C-76AF-4D79-8222-577DE51A01CD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8" creationId="{F9BCDE1D-AC04-424D-B700-2CC60E46E5BC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10" creationId="{57A86295-212F-49EB-A230-AAFBA7E45FA7}"/>
          </ac:spMkLst>
        </pc:spChg>
        <pc:spChg chg="mod">
          <ac:chgData name="jeongkilyong" userId="42a1e730-e7ec-4950-9a60-48236c77d83b" providerId="ADAL" clId="{AF33EE09-1563-4B99-999A-EB513D20AF18}" dt="2023-10-23T07:10:26.075" v="582" actId="6549"/>
          <ac:spMkLst>
            <pc:docMk/>
            <pc:sldMk cId="1580071959" sldId="30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1.057" v="815" actId="1076"/>
          <ac:picMkLst>
            <pc:docMk/>
            <pc:sldMk cId="1580071959" sldId="309"/>
            <ac:picMk id="5" creationId="{9D837DC6-7F7A-42DE-947E-9205B788D55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35.229" v="872" actId="207"/>
        <pc:sldMkLst>
          <pc:docMk/>
          <pc:sldMk cId="2719719894" sldId="310"/>
        </pc:sldMkLst>
        <pc:spChg chg="add mod">
          <ac:chgData name="jeongkilyong" userId="42a1e730-e7ec-4950-9a60-48236c77d83b" providerId="ADAL" clId="{AF33EE09-1563-4B99-999A-EB513D20AF18}" dt="2023-10-23T07:41:35.229" v="872" actId="207"/>
          <ac:spMkLst>
            <pc:docMk/>
            <pc:sldMk cId="2719719894" sldId="310"/>
            <ac:spMk id="4" creationId="{0A7F1197-97BD-418B-9090-E53A4350B0FC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5" creationId="{49F2BB90-CAF2-4AD6-ADB1-BCB916C80D87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6" creationId="{16ABCCF1-5CE5-4744-89F2-2502FAFA6AF6}"/>
          </ac:spMkLst>
        </pc:spChg>
        <pc:spChg chg="add mod">
          <ac:chgData name="jeongkilyong" userId="42a1e730-e7ec-4950-9a60-48236c77d83b" providerId="ADAL" clId="{AF33EE09-1563-4B99-999A-EB513D20AF18}" dt="2023-10-23T07:26:19.570" v="817" actId="1076"/>
          <ac:spMkLst>
            <pc:docMk/>
            <pc:sldMk cId="2719719894" sldId="310"/>
            <ac:spMk id="8" creationId="{1A43737D-4675-4DFF-80C6-98970BA51E3B}"/>
          </ac:spMkLst>
        </pc:spChg>
        <pc:spChg chg="mod">
          <ac:chgData name="jeongkilyong" userId="42a1e730-e7ec-4950-9a60-48236c77d83b" providerId="ADAL" clId="{AF33EE09-1563-4B99-999A-EB513D20AF18}" dt="2023-10-23T07:10:44.984" v="617" actId="6549"/>
          <ac:spMkLst>
            <pc:docMk/>
            <pc:sldMk cId="2719719894" sldId="31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9.570" v="817" actId="1076"/>
          <ac:picMkLst>
            <pc:docMk/>
            <pc:sldMk cId="2719719894" sldId="310"/>
            <ac:picMk id="7" creationId="{6BA26D7C-8459-4C26-A49A-BE4A7AAE35BC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6:30.915" v="819" actId="1076"/>
        <pc:sldMkLst>
          <pc:docMk/>
          <pc:sldMk cId="249912601" sldId="311"/>
        </pc:sldMkLst>
        <pc:spChg chg="add mod">
          <ac:chgData name="jeongkilyong" userId="42a1e730-e7ec-4950-9a60-48236c77d83b" providerId="ADAL" clId="{AF33EE09-1563-4B99-999A-EB513D20AF18}" dt="2023-10-23T07:22:10.069" v="785"/>
          <ac:spMkLst>
            <pc:docMk/>
            <pc:sldMk cId="249912601" sldId="311"/>
            <ac:spMk id="4" creationId="{62D32C4E-9F31-4781-83A7-EC457630891C}"/>
          </ac:spMkLst>
        </pc:spChg>
        <pc:spChg chg="add mod">
          <ac:chgData name="jeongkilyong" userId="42a1e730-e7ec-4950-9a60-48236c77d83b" providerId="ADAL" clId="{AF33EE09-1563-4B99-999A-EB513D20AF18}" dt="2023-10-23T07:22:25.114" v="789" actId="14100"/>
          <ac:spMkLst>
            <pc:docMk/>
            <pc:sldMk cId="249912601" sldId="311"/>
            <ac:spMk id="5" creationId="{76D0B43F-ADF4-48F5-B908-EDF4E47103BB}"/>
          </ac:spMkLst>
        </pc:spChg>
        <pc:spChg chg="add mod">
          <ac:chgData name="jeongkilyong" userId="42a1e730-e7ec-4950-9a60-48236c77d83b" providerId="ADAL" clId="{AF33EE09-1563-4B99-999A-EB513D20AF18}" dt="2023-10-23T07:26:30.915" v="819" actId="1076"/>
          <ac:spMkLst>
            <pc:docMk/>
            <pc:sldMk cId="249912601" sldId="311"/>
            <ac:spMk id="7" creationId="{39D3E643-631D-45C3-8847-5442D65C695C}"/>
          </ac:spMkLst>
        </pc:spChg>
        <pc:spChg chg="mod">
          <ac:chgData name="jeongkilyong" userId="42a1e730-e7ec-4950-9a60-48236c77d83b" providerId="ADAL" clId="{AF33EE09-1563-4B99-999A-EB513D20AF18}" dt="2023-10-23T07:10:58.001" v="655" actId="6549"/>
          <ac:spMkLst>
            <pc:docMk/>
            <pc:sldMk cId="249912601" sldId="311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0.915" v="819" actId="1076"/>
          <ac:picMkLst>
            <pc:docMk/>
            <pc:sldMk cId="249912601" sldId="311"/>
            <ac:picMk id="6" creationId="{E1685BF4-759A-49D0-AA5B-E8B52ADC807A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14.459" v="871" actId="207"/>
        <pc:sldMkLst>
          <pc:docMk/>
          <pc:sldMk cId="2387562204" sldId="312"/>
        </pc:sldMkLst>
        <pc:spChg chg="add mod">
          <ac:chgData name="jeongkilyong" userId="42a1e730-e7ec-4950-9a60-48236c77d83b" providerId="ADAL" clId="{AF33EE09-1563-4B99-999A-EB513D20AF18}" dt="2023-10-23T07:41:14.459" v="871" actId="207"/>
          <ac:spMkLst>
            <pc:docMk/>
            <pc:sldMk cId="2387562204" sldId="312"/>
            <ac:spMk id="4" creationId="{D56C31FD-2F33-409E-B904-13C61346C7E1}"/>
          </ac:spMkLst>
        </pc:spChg>
        <pc:spChg chg="add mod">
          <ac:chgData name="jeongkilyong" userId="42a1e730-e7ec-4950-9a60-48236c77d83b" providerId="ADAL" clId="{AF33EE09-1563-4B99-999A-EB513D20AF18}" dt="2023-10-23T07:22:51.028" v="790"/>
          <ac:spMkLst>
            <pc:docMk/>
            <pc:sldMk cId="2387562204" sldId="312"/>
            <ac:spMk id="5" creationId="{48E0CCD1-C896-4EAD-9D48-C380A93BA6EE}"/>
          </ac:spMkLst>
        </pc:spChg>
        <pc:spChg chg="add mod">
          <ac:chgData name="jeongkilyong" userId="42a1e730-e7ec-4950-9a60-48236c77d83b" providerId="ADAL" clId="{AF33EE09-1563-4B99-999A-EB513D20AF18}" dt="2023-10-23T07:26:38.555" v="821" actId="1076"/>
          <ac:spMkLst>
            <pc:docMk/>
            <pc:sldMk cId="2387562204" sldId="312"/>
            <ac:spMk id="7" creationId="{F00E3DB7-2FD8-4EAE-9631-B5DA1FBB67D3}"/>
          </ac:spMkLst>
        </pc:spChg>
        <pc:spChg chg="mod">
          <ac:chgData name="jeongkilyong" userId="42a1e730-e7ec-4950-9a60-48236c77d83b" providerId="ADAL" clId="{AF33EE09-1563-4B99-999A-EB513D20AF18}" dt="2023-10-23T07:11:08.769" v="690" actId="6549"/>
          <ac:spMkLst>
            <pc:docMk/>
            <pc:sldMk cId="2387562204" sldId="31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8.555" v="821" actId="1076"/>
          <ac:picMkLst>
            <pc:docMk/>
            <pc:sldMk cId="2387562204" sldId="312"/>
            <ac:picMk id="6" creationId="{EBBAECC0-F36E-4700-93E3-513AFD4C76E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03.972" v="869" actId="207"/>
        <pc:sldMkLst>
          <pc:docMk/>
          <pc:sldMk cId="1859253" sldId="313"/>
        </pc:sldMkLst>
        <pc:spChg chg="add mod">
          <ac:chgData name="jeongkilyong" userId="42a1e730-e7ec-4950-9a60-48236c77d83b" providerId="ADAL" clId="{AF33EE09-1563-4B99-999A-EB513D20AF18}" dt="2023-10-23T07:41:03.972" v="869" actId="207"/>
          <ac:spMkLst>
            <pc:docMk/>
            <pc:sldMk cId="1859253" sldId="313"/>
            <ac:spMk id="4" creationId="{552FAC80-8FEB-4E82-B6BC-2B06526F3C62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5" creationId="{2E7E4064-CE53-4D16-BB40-E275BDA9D1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6" creationId="{C45A26CD-8570-436E-BFE4-BADF87770C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7" creationId="{E9FC601D-B047-4EC7-A9F4-892DA9C8E6E3}"/>
          </ac:spMkLst>
        </pc:spChg>
        <pc:spChg chg="add mod">
          <ac:chgData name="jeongkilyong" userId="42a1e730-e7ec-4950-9a60-48236c77d83b" providerId="ADAL" clId="{AF33EE09-1563-4B99-999A-EB513D20AF18}" dt="2023-10-23T07:26:47.923" v="823" actId="1076"/>
          <ac:spMkLst>
            <pc:docMk/>
            <pc:sldMk cId="1859253" sldId="313"/>
            <ac:spMk id="11" creationId="{AD8702D1-DF1B-48D5-99E9-CEB3081F3731}"/>
          </ac:spMkLst>
        </pc:spChg>
        <pc:spChg chg="mod">
          <ac:chgData name="jeongkilyong" userId="42a1e730-e7ec-4950-9a60-48236c77d83b" providerId="ADAL" clId="{AF33EE09-1563-4B99-999A-EB513D20AF18}" dt="2023-10-23T07:11:21.077" v="733" actId="6549"/>
          <ac:spMkLst>
            <pc:docMk/>
            <pc:sldMk cId="1859253" sldId="31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47.923" v="823" actId="1076"/>
          <ac:picMkLst>
            <pc:docMk/>
            <pc:sldMk cId="1859253" sldId="313"/>
            <ac:picMk id="10" creationId="{03830B7E-6B5A-4F36-88E7-CB4A45630EEB}"/>
          </ac:picMkLst>
        </pc:picChg>
      </pc:sldChg>
      <pc:sldChg chg="add del">
        <pc:chgData name="jeongkilyong" userId="42a1e730-e7ec-4950-9a60-48236c77d83b" providerId="ADAL" clId="{AF33EE09-1563-4B99-999A-EB513D20AF18}" dt="2023-10-23T07:11:31.328" v="734" actId="47"/>
        <pc:sldMkLst>
          <pc:docMk/>
          <pc:sldMk cId="153338817" sldId="314"/>
        </pc:sldMkLst>
      </pc:sldChg>
      <pc:sldChg chg="add del">
        <pc:chgData name="jeongkilyong" userId="42a1e730-e7ec-4950-9a60-48236c77d83b" providerId="ADAL" clId="{AF33EE09-1563-4B99-999A-EB513D20AF18}" dt="2023-10-23T07:11:32.488" v="735" actId="47"/>
        <pc:sldMkLst>
          <pc:docMk/>
          <pc:sldMk cId="1789302377" sldId="315"/>
        </pc:sldMkLst>
      </pc:sldChg>
      <pc:sldChg chg="addSp modSp add mod">
        <pc:chgData name="jeongkilyong" userId="42a1e730-e7ec-4950-9a60-48236c77d83b" providerId="ADAL" clId="{AF33EE09-1563-4B99-999A-EB513D20AF18}" dt="2023-10-24T04:16:24.121" v="970" actId="207"/>
        <pc:sldMkLst>
          <pc:docMk/>
          <pc:sldMk cId="3136811878" sldId="316"/>
        </pc:sldMkLst>
        <pc:spChg chg="add mod">
          <ac:chgData name="jeongkilyong" userId="42a1e730-e7ec-4950-9a60-48236c77d83b" providerId="ADAL" clId="{AF33EE09-1563-4B99-999A-EB513D20AF18}" dt="2023-10-24T04:16:24.121" v="970" actId="207"/>
          <ac:spMkLst>
            <pc:docMk/>
            <pc:sldMk cId="3136811878" sldId="316"/>
            <ac:spMk id="4" creationId="{28C258E4-D4EB-4B35-B11B-4F092BC77089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5" creationId="{68ED5501-1F96-408A-826B-BE88895ACF57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6" creationId="{8DF830D3-ACBC-4193-B3CE-8A0B21CF67B3}"/>
          </ac:spMkLst>
        </pc:spChg>
        <pc:spChg chg="add mod">
          <ac:chgData name="jeongkilyong" userId="42a1e730-e7ec-4950-9a60-48236c77d83b" providerId="ADAL" clId="{AF33EE09-1563-4B99-999A-EB513D20AF18}" dt="2023-10-24T04:11:33.960" v="963"/>
          <ac:spMkLst>
            <pc:docMk/>
            <pc:sldMk cId="3136811878" sldId="316"/>
            <ac:spMk id="8" creationId="{DA3FBD69-DD2F-4F69-871F-53265C5F7389}"/>
          </ac:spMkLst>
        </pc:spChg>
        <pc:picChg chg="add mod">
          <ac:chgData name="jeongkilyong" userId="42a1e730-e7ec-4950-9a60-48236c77d83b" providerId="ADAL" clId="{AF33EE09-1563-4B99-999A-EB513D20AF18}" dt="2023-10-24T04:11:33.960" v="963"/>
          <ac:picMkLst>
            <pc:docMk/>
            <pc:sldMk cId="3136811878" sldId="316"/>
            <ac:picMk id="7" creationId="{8B2FB811-791A-4220-8724-30CA6C0FA7A3}"/>
          </ac:picMkLst>
        </pc:picChg>
      </pc:sldChg>
    </pc:docChg>
  </pc:docChgLst>
  <pc:docChgLst>
    <pc:chgData name="jeongkilyong" userId="42a1e730-e7ec-4950-9a60-48236c77d83b" providerId="ADAL" clId="{102EE6A8-9256-46F7-BB6B-08B3E50DF173}"/>
    <pc:docChg chg="undo custSel addSld delSld modSld">
      <pc:chgData name="jeongkilyong" userId="42a1e730-e7ec-4950-9a60-48236c77d83b" providerId="ADAL" clId="{102EE6A8-9256-46F7-BB6B-08B3E50DF173}" dt="2023-10-25T02:45:45.241" v="1010" actId="207"/>
      <pc:docMkLst>
        <pc:docMk/>
      </pc:docMkLst>
      <pc:sldChg chg="addSp modSp add mod">
        <pc:chgData name="jeongkilyong" userId="42a1e730-e7ec-4950-9a60-48236c77d83b" providerId="ADAL" clId="{102EE6A8-9256-46F7-BB6B-08B3E50DF173}" dt="2023-10-25T00:23:58.470" v="201"/>
        <pc:sldMkLst>
          <pc:docMk/>
          <pc:sldMk cId="3084365525" sldId="280"/>
        </pc:sldMkLst>
        <pc:spChg chg="add mod">
          <ac:chgData name="jeongkilyong" userId="42a1e730-e7ec-4950-9a60-48236c77d83b" providerId="ADAL" clId="{102EE6A8-9256-46F7-BB6B-08B3E50DF173}" dt="2023-10-25T00:23:58.470" v="201"/>
          <ac:spMkLst>
            <pc:docMk/>
            <pc:sldMk cId="3084365525" sldId="280"/>
            <ac:spMk id="5" creationId="{8FEEAF59-1AFE-44B7-890E-B01F4551EA2C}"/>
          </ac:spMkLst>
        </pc:spChg>
        <pc:spChg chg="mod">
          <ac:chgData name="jeongkilyong" userId="42a1e730-e7ec-4950-9a60-48236c77d83b" providerId="ADAL" clId="{102EE6A8-9256-46F7-BB6B-08B3E50DF173}" dt="2023-10-25T00:23:19.070" v="200" actId="6549"/>
          <ac:spMkLst>
            <pc:docMk/>
            <pc:sldMk cId="3084365525" sldId="280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102EE6A8-9256-46F7-BB6B-08B3E50DF173}" dt="2023-10-25T00:20:12.673" v="14" actId="6549"/>
        <pc:sldMkLst>
          <pc:docMk/>
          <pc:sldMk cId="4235148381" sldId="283"/>
        </pc:sldMkLst>
        <pc:spChg chg="mod">
          <ac:chgData name="jeongkilyong" userId="42a1e730-e7ec-4950-9a60-48236c77d83b" providerId="ADAL" clId="{102EE6A8-9256-46F7-BB6B-08B3E50DF173}" dt="2023-10-25T00:20:08.583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102EE6A8-9256-46F7-BB6B-08B3E50DF173}" dt="2023-10-25T00:20:12.673" v="14" actId="6549"/>
          <ac:spMkLst>
            <pc:docMk/>
            <pc:sldMk cId="4235148381" sldId="283"/>
            <ac:spMk id="26" creationId="{9E4FB064-8ECA-9144-943F-EC7F301DF48C}"/>
          </ac:spMkLst>
        </pc:spChg>
      </pc:sldChg>
      <pc:sldChg chg="modSp mod">
        <pc:chgData name="jeongkilyong" userId="42a1e730-e7ec-4950-9a60-48236c77d83b" providerId="ADAL" clId="{102EE6A8-9256-46F7-BB6B-08B3E50DF173}" dt="2023-10-25T00:22:43.480" v="145" actId="1076"/>
        <pc:sldMkLst>
          <pc:docMk/>
          <pc:sldMk cId="2518751162" sldId="285"/>
        </pc:sldMkLst>
        <pc:spChg chg="mod">
          <ac:chgData name="jeongkilyong" userId="42a1e730-e7ec-4950-9a60-48236c77d83b" providerId="ADAL" clId="{102EE6A8-9256-46F7-BB6B-08B3E50DF173}" dt="2023-10-25T00:22:43.480" v="145" actId="1076"/>
          <ac:spMkLst>
            <pc:docMk/>
            <pc:sldMk cId="2518751162" sldId="285"/>
            <ac:spMk id="12" creationId="{F8B16E97-6244-1F49-89E2-02A389AB2CB2}"/>
          </ac:spMkLst>
        </pc:spChg>
        <pc:spChg chg="mod">
          <ac:chgData name="jeongkilyong" userId="42a1e730-e7ec-4950-9a60-48236c77d83b" providerId="ADAL" clId="{102EE6A8-9256-46F7-BB6B-08B3E50DF173}" dt="2023-10-25T00:20:19.809" v="27" actId="6549"/>
          <ac:spMkLst>
            <pc:docMk/>
            <pc:sldMk cId="2518751162" sldId="285"/>
            <ac:spMk id="14" creationId="{F7047AB8-3A27-8A4C-B98D-ABDB785695C1}"/>
          </ac:spMkLst>
        </pc:sp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364918572" sldId="286"/>
        </pc:sldMkLst>
      </pc:sldChg>
      <pc:sldChg chg="addSp delSp modSp mod">
        <pc:chgData name="jeongkilyong" userId="42a1e730-e7ec-4950-9a60-48236c77d83b" providerId="ADAL" clId="{102EE6A8-9256-46F7-BB6B-08B3E50DF173}" dt="2023-10-25T02:44:18.449" v="1002" actId="207"/>
        <pc:sldMkLst>
          <pc:docMk/>
          <pc:sldMk cId="3485235614" sldId="292"/>
        </pc:sldMkLst>
        <pc:spChg chg="del">
          <ac:chgData name="jeongkilyong" userId="42a1e730-e7ec-4950-9a60-48236c77d83b" providerId="ADAL" clId="{102EE6A8-9256-46F7-BB6B-08B3E50DF173}" dt="2023-10-25T00:24:20.274" v="212" actId="478"/>
          <ac:spMkLst>
            <pc:docMk/>
            <pc:sldMk cId="3485235614" sldId="292"/>
            <ac:spMk id="5" creationId="{FB35D915-9598-4DE5-A561-CC6FE4D2171D}"/>
          </ac:spMkLst>
        </pc:spChg>
        <pc:spChg chg="del">
          <ac:chgData name="jeongkilyong" userId="42a1e730-e7ec-4950-9a60-48236c77d83b" providerId="ADAL" clId="{102EE6A8-9256-46F7-BB6B-08B3E50DF173}" dt="2023-10-25T00:24:23.854" v="213" actId="478"/>
          <ac:spMkLst>
            <pc:docMk/>
            <pc:sldMk cId="3485235614" sldId="292"/>
            <ac:spMk id="7" creationId="{E08312F0-3BD2-4F32-9089-FB425567B7D7}"/>
          </ac:spMkLst>
        </pc:spChg>
        <pc:spChg chg="add mod">
          <ac:chgData name="jeongkilyong" userId="42a1e730-e7ec-4950-9a60-48236c77d83b" providerId="ADAL" clId="{102EE6A8-9256-46F7-BB6B-08B3E50DF173}" dt="2023-10-25T02:44:18.449" v="1002" actId="207"/>
          <ac:spMkLst>
            <pc:docMk/>
            <pc:sldMk cId="3485235614" sldId="292"/>
            <ac:spMk id="8" creationId="{89B977A4-3369-4D4B-AD48-E2F2CA7D0947}"/>
          </ac:spMkLst>
        </pc:spChg>
        <pc:spChg chg="add mod">
          <ac:chgData name="jeongkilyong" userId="42a1e730-e7ec-4950-9a60-48236c77d83b" providerId="ADAL" clId="{102EE6A8-9256-46F7-BB6B-08B3E50DF173}" dt="2023-10-25T01:34:27.449" v="990" actId="1076"/>
          <ac:spMkLst>
            <pc:docMk/>
            <pc:sldMk cId="3485235614" sldId="292"/>
            <ac:spMk id="10" creationId="{E436297C-6C2E-4211-811F-923F3EEAB8F6}"/>
          </ac:spMkLst>
        </pc:spChg>
        <pc:spChg chg="mod">
          <ac:chgData name="jeongkilyong" userId="42a1e730-e7ec-4950-9a60-48236c77d83b" providerId="ADAL" clId="{102EE6A8-9256-46F7-BB6B-08B3E50DF173}" dt="2023-10-25T00:24:54.824" v="253" actId="20577"/>
          <ac:spMkLst>
            <pc:docMk/>
            <pc:sldMk cId="3485235614" sldId="292"/>
            <ac:spMk id="12" creationId="{10ACD4E5-1FFB-574E-8F99-C84FF7F7144F}"/>
          </ac:spMkLst>
        </pc:spChg>
        <pc:picChg chg="del">
          <ac:chgData name="jeongkilyong" userId="42a1e730-e7ec-4950-9a60-48236c77d83b" providerId="ADAL" clId="{102EE6A8-9256-46F7-BB6B-08B3E50DF173}" dt="2023-10-25T00:24:23.854" v="213" actId="478"/>
          <ac:picMkLst>
            <pc:docMk/>
            <pc:sldMk cId="3485235614" sldId="292"/>
            <ac:picMk id="6" creationId="{70EB4F47-E0CF-4334-93D6-7B7E49AA174A}"/>
          </ac:picMkLst>
        </pc:picChg>
        <pc:picChg chg="add mod">
          <ac:chgData name="jeongkilyong" userId="42a1e730-e7ec-4950-9a60-48236c77d83b" providerId="ADAL" clId="{102EE6A8-9256-46F7-BB6B-08B3E50DF173}" dt="2023-10-25T01:34:27.449" v="990" actId="1076"/>
          <ac:picMkLst>
            <pc:docMk/>
            <pc:sldMk cId="3485235614" sldId="292"/>
            <ac:picMk id="9" creationId="{8D54E335-7D19-4B52-AFC8-5FC1E1A676BA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773633433" sldId="293"/>
        </pc:sldMkLst>
      </pc:sldChg>
      <pc:sldChg chg="addSp modSp add mod">
        <pc:chgData name="jeongkilyong" userId="42a1e730-e7ec-4950-9a60-48236c77d83b" providerId="ADAL" clId="{102EE6A8-9256-46F7-BB6B-08B3E50DF173}" dt="2023-10-25T02:43:18.696" v="993" actId="207"/>
        <pc:sldMkLst>
          <pc:docMk/>
          <pc:sldMk cId="3849138561" sldId="293"/>
        </pc:sldMkLst>
        <pc:spChg chg="add mod">
          <ac:chgData name="jeongkilyong" userId="42a1e730-e7ec-4950-9a60-48236c77d83b" providerId="ADAL" clId="{102EE6A8-9256-46F7-BB6B-08B3E50DF173}" dt="2023-10-25T02:43:18.696" v="993" actId="207"/>
          <ac:spMkLst>
            <pc:docMk/>
            <pc:sldMk cId="3849138561" sldId="293"/>
            <ac:spMk id="5" creationId="{A0FB2871-F336-4C09-A844-1C67F40521E6}"/>
          </ac:spMkLst>
        </pc:spChg>
        <pc:spChg chg="add mod">
          <ac:chgData name="jeongkilyong" userId="42a1e730-e7ec-4950-9a60-48236c77d83b" providerId="ADAL" clId="{102EE6A8-9256-46F7-BB6B-08B3E50DF173}" dt="2023-10-25T01:30:12.556" v="939" actId="1076"/>
          <ac:spMkLst>
            <pc:docMk/>
            <pc:sldMk cId="3849138561" sldId="293"/>
            <ac:spMk id="6" creationId="{CC9A24F6-8184-44CF-901E-E7CF5E67EB5C}"/>
          </ac:spMkLst>
        </pc:spChg>
        <pc:spChg chg="add mod">
          <ac:chgData name="jeongkilyong" userId="42a1e730-e7ec-4950-9a60-48236c77d83b" providerId="ADAL" clId="{102EE6A8-9256-46F7-BB6B-08B3E50DF173}" dt="2023-10-25T01:34:18.690" v="988" actId="1076"/>
          <ac:spMkLst>
            <pc:docMk/>
            <pc:sldMk cId="3849138561" sldId="293"/>
            <ac:spMk id="8" creationId="{62F87AD8-FFE9-4837-8BE9-3DCE975B7563}"/>
          </ac:spMkLst>
        </pc:spChg>
        <pc:spChg chg="mod">
          <ac:chgData name="jeongkilyong" userId="42a1e730-e7ec-4950-9a60-48236c77d83b" providerId="ADAL" clId="{102EE6A8-9256-46F7-BB6B-08B3E50DF173}" dt="2023-10-25T00:25:36.451" v="332" actId="6549"/>
          <ac:spMkLst>
            <pc:docMk/>
            <pc:sldMk cId="3849138561" sldId="293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4:18.690" v="988" actId="1076"/>
          <ac:picMkLst>
            <pc:docMk/>
            <pc:sldMk cId="3849138561" sldId="293"/>
            <ac:picMk id="7" creationId="{7EE7F01C-90AC-4DED-8121-D86F31E7A583}"/>
          </ac:picMkLst>
        </pc:picChg>
      </pc:sldChg>
      <pc:sldChg chg="addSp modSp add mod">
        <pc:chgData name="jeongkilyong" userId="42a1e730-e7ec-4950-9a60-48236c77d83b" providerId="ADAL" clId="{102EE6A8-9256-46F7-BB6B-08B3E50DF173}" dt="2023-10-25T01:34:08.850" v="986" actId="1076"/>
        <pc:sldMkLst>
          <pc:docMk/>
          <pc:sldMk cId="268326346" sldId="294"/>
        </pc:sldMkLst>
        <pc:spChg chg="add mod">
          <ac:chgData name="jeongkilyong" userId="42a1e730-e7ec-4950-9a60-48236c77d83b" providerId="ADAL" clId="{102EE6A8-9256-46F7-BB6B-08B3E50DF173}" dt="2023-10-25T01:30:20.438" v="940"/>
          <ac:spMkLst>
            <pc:docMk/>
            <pc:sldMk cId="268326346" sldId="294"/>
            <ac:spMk id="5" creationId="{43F3CC63-75CA-48FC-B2FA-A4D5601BA4F3}"/>
          </ac:spMkLst>
        </pc:spChg>
        <pc:spChg chg="add mod">
          <ac:chgData name="jeongkilyong" userId="42a1e730-e7ec-4950-9a60-48236c77d83b" providerId="ADAL" clId="{102EE6A8-9256-46F7-BB6B-08B3E50DF173}" dt="2023-10-25T01:30:20.438" v="940"/>
          <ac:spMkLst>
            <pc:docMk/>
            <pc:sldMk cId="268326346" sldId="294"/>
            <ac:spMk id="6" creationId="{6AA71A38-BD36-464F-8250-8BC69EED57DA}"/>
          </ac:spMkLst>
        </pc:spChg>
        <pc:spChg chg="add mod">
          <ac:chgData name="jeongkilyong" userId="42a1e730-e7ec-4950-9a60-48236c77d83b" providerId="ADAL" clId="{102EE6A8-9256-46F7-BB6B-08B3E50DF173}" dt="2023-10-25T01:30:20.438" v="940"/>
          <ac:spMkLst>
            <pc:docMk/>
            <pc:sldMk cId="268326346" sldId="294"/>
            <ac:spMk id="7" creationId="{4103BDBF-91D9-4B73-ABA5-72E2F8288E55}"/>
          </ac:spMkLst>
        </pc:spChg>
        <pc:spChg chg="add mod">
          <ac:chgData name="jeongkilyong" userId="42a1e730-e7ec-4950-9a60-48236c77d83b" providerId="ADAL" clId="{102EE6A8-9256-46F7-BB6B-08B3E50DF173}" dt="2023-10-25T01:30:20.438" v="940"/>
          <ac:spMkLst>
            <pc:docMk/>
            <pc:sldMk cId="268326346" sldId="294"/>
            <ac:spMk id="8" creationId="{28EB9FA0-4C4F-4A06-A5C7-DC42476C7DD6}"/>
          </ac:spMkLst>
        </pc:spChg>
        <pc:spChg chg="add mod">
          <ac:chgData name="jeongkilyong" userId="42a1e730-e7ec-4950-9a60-48236c77d83b" providerId="ADAL" clId="{102EE6A8-9256-46F7-BB6B-08B3E50DF173}" dt="2023-10-25T01:34:08.850" v="986" actId="1076"/>
          <ac:spMkLst>
            <pc:docMk/>
            <pc:sldMk cId="268326346" sldId="294"/>
            <ac:spMk id="10" creationId="{41D3CB5F-94A9-4812-B1BE-23D05F0B6C02}"/>
          </ac:spMkLst>
        </pc:spChg>
        <pc:spChg chg="mod">
          <ac:chgData name="jeongkilyong" userId="42a1e730-e7ec-4950-9a60-48236c77d83b" providerId="ADAL" clId="{102EE6A8-9256-46F7-BB6B-08B3E50DF173}" dt="2023-10-25T00:25:49.264" v="368" actId="20577"/>
          <ac:spMkLst>
            <pc:docMk/>
            <pc:sldMk cId="268326346" sldId="294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4:08.850" v="986" actId="1076"/>
          <ac:picMkLst>
            <pc:docMk/>
            <pc:sldMk cId="268326346" sldId="294"/>
            <ac:picMk id="9" creationId="{7366C569-280B-4C14-AD1D-86A0902D08C7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339143532" sldId="294"/>
        </pc:sldMkLst>
      </pc:sldChg>
      <pc:sldChg chg="addSp modSp add mod">
        <pc:chgData name="jeongkilyong" userId="42a1e730-e7ec-4950-9a60-48236c77d83b" providerId="ADAL" clId="{102EE6A8-9256-46F7-BB6B-08B3E50DF173}" dt="2023-10-25T01:33:58.792" v="982" actId="1076"/>
        <pc:sldMkLst>
          <pc:docMk/>
          <pc:sldMk cId="900103486" sldId="295"/>
        </pc:sldMkLst>
        <pc:spChg chg="add mod">
          <ac:chgData name="jeongkilyong" userId="42a1e730-e7ec-4950-9a60-48236c77d83b" providerId="ADAL" clId="{102EE6A8-9256-46F7-BB6B-08B3E50DF173}" dt="2023-10-25T01:30:26.433" v="941"/>
          <ac:spMkLst>
            <pc:docMk/>
            <pc:sldMk cId="900103486" sldId="295"/>
            <ac:spMk id="5" creationId="{6A938953-7825-4049-B810-3CADAD37A53D}"/>
          </ac:spMkLst>
        </pc:spChg>
        <pc:spChg chg="add mod">
          <ac:chgData name="jeongkilyong" userId="42a1e730-e7ec-4950-9a60-48236c77d83b" providerId="ADAL" clId="{102EE6A8-9256-46F7-BB6B-08B3E50DF173}" dt="2023-10-25T01:30:26.433" v="941"/>
          <ac:spMkLst>
            <pc:docMk/>
            <pc:sldMk cId="900103486" sldId="295"/>
            <ac:spMk id="6" creationId="{A7057724-C8EE-4439-9E0A-898831E087C2}"/>
          </ac:spMkLst>
        </pc:spChg>
        <pc:spChg chg="add mod">
          <ac:chgData name="jeongkilyong" userId="42a1e730-e7ec-4950-9a60-48236c77d83b" providerId="ADAL" clId="{102EE6A8-9256-46F7-BB6B-08B3E50DF173}" dt="2023-10-25T01:33:58.792" v="982" actId="1076"/>
          <ac:spMkLst>
            <pc:docMk/>
            <pc:sldMk cId="900103486" sldId="295"/>
            <ac:spMk id="8" creationId="{C0EE1438-ABC1-43FF-846B-3AC6BA17005A}"/>
          </ac:spMkLst>
        </pc:spChg>
        <pc:spChg chg="mod">
          <ac:chgData name="jeongkilyong" userId="42a1e730-e7ec-4950-9a60-48236c77d83b" providerId="ADAL" clId="{102EE6A8-9256-46F7-BB6B-08B3E50DF173}" dt="2023-10-25T00:26:00.706" v="417" actId="20577"/>
          <ac:spMkLst>
            <pc:docMk/>
            <pc:sldMk cId="900103486" sldId="295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58.792" v="982" actId="1076"/>
          <ac:picMkLst>
            <pc:docMk/>
            <pc:sldMk cId="900103486" sldId="295"/>
            <ac:picMk id="7" creationId="{D003B4F3-747E-42E3-8B6F-63B41ED5B8ED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262124915" sldId="295"/>
        </pc:sldMkLst>
      </pc:sldChg>
      <pc:sldChg chg="addSp modSp add mod">
        <pc:chgData name="jeongkilyong" userId="42a1e730-e7ec-4950-9a60-48236c77d83b" providerId="ADAL" clId="{102EE6A8-9256-46F7-BB6B-08B3E50DF173}" dt="2023-10-25T01:33:50.923" v="980" actId="1076"/>
        <pc:sldMkLst>
          <pc:docMk/>
          <pc:sldMk cId="53578821" sldId="296"/>
        </pc:sldMkLst>
        <pc:spChg chg="add mod">
          <ac:chgData name="jeongkilyong" userId="42a1e730-e7ec-4950-9a60-48236c77d83b" providerId="ADAL" clId="{102EE6A8-9256-46F7-BB6B-08B3E50DF173}" dt="2023-10-25T01:30:31.033" v="942"/>
          <ac:spMkLst>
            <pc:docMk/>
            <pc:sldMk cId="53578821" sldId="296"/>
            <ac:spMk id="5" creationId="{20B7D52D-9A43-487C-B27D-03DFB8EBDBC7}"/>
          </ac:spMkLst>
        </pc:spChg>
        <pc:spChg chg="add mod">
          <ac:chgData name="jeongkilyong" userId="42a1e730-e7ec-4950-9a60-48236c77d83b" providerId="ADAL" clId="{102EE6A8-9256-46F7-BB6B-08B3E50DF173}" dt="2023-10-25T01:30:31.033" v="942"/>
          <ac:spMkLst>
            <pc:docMk/>
            <pc:sldMk cId="53578821" sldId="296"/>
            <ac:spMk id="6" creationId="{8958952E-BFAE-4CF7-9956-44D7D901532A}"/>
          </ac:spMkLst>
        </pc:spChg>
        <pc:spChg chg="add mod">
          <ac:chgData name="jeongkilyong" userId="42a1e730-e7ec-4950-9a60-48236c77d83b" providerId="ADAL" clId="{102EE6A8-9256-46F7-BB6B-08B3E50DF173}" dt="2023-10-25T01:33:50.923" v="980" actId="1076"/>
          <ac:spMkLst>
            <pc:docMk/>
            <pc:sldMk cId="53578821" sldId="296"/>
            <ac:spMk id="8" creationId="{34A041B2-88C6-4E9B-8852-EE0C6C4B34AD}"/>
          </ac:spMkLst>
        </pc:spChg>
        <pc:spChg chg="mod">
          <ac:chgData name="jeongkilyong" userId="42a1e730-e7ec-4950-9a60-48236c77d83b" providerId="ADAL" clId="{102EE6A8-9256-46F7-BB6B-08B3E50DF173}" dt="2023-10-25T00:26:13.058" v="479" actId="20577"/>
          <ac:spMkLst>
            <pc:docMk/>
            <pc:sldMk cId="53578821" sldId="296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50.923" v="980" actId="1076"/>
          <ac:picMkLst>
            <pc:docMk/>
            <pc:sldMk cId="53578821" sldId="296"/>
            <ac:picMk id="7" creationId="{598D02DC-7B22-4823-8291-EF5037932B5C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942727681" sldId="296"/>
        </pc:sldMkLst>
      </pc:sldChg>
      <pc:sldChg chg="addSp modSp add mod">
        <pc:chgData name="jeongkilyong" userId="42a1e730-e7ec-4950-9a60-48236c77d83b" providerId="ADAL" clId="{102EE6A8-9256-46F7-BB6B-08B3E50DF173}" dt="2023-10-25T01:33:42.444" v="978" actId="1076"/>
        <pc:sldMkLst>
          <pc:docMk/>
          <pc:sldMk cId="706516692" sldId="297"/>
        </pc:sldMkLst>
        <pc:spChg chg="add mod">
          <ac:chgData name="jeongkilyong" userId="42a1e730-e7ec-4950-9a60-48236c77d83b" providerId="ADAL" clId="{102EE6A8-9256-46F7-BB6B-08B3E50DF173}" dt="2023-10-25T01:30:36.455" v="943"/>
          <ac:spMkLst>
            <pc:docMk/>
            <pc:sldMk cId="706516692" sldId="297"/>
            <ac:spMk id="5" creationId="{70BB8352-17E0-4CA9-BD52-F8D10584113E}"/>
          </ac:spMkLst>
        </pc:spChg>
        <pc:spChg chg="add mod">
          <ac:chgData name="jeongkilyong" userId="42a1e730-e7ec-4950-9a60-48236c77d83b" providerId="ADAL" clId="{102EE6A8-9256-46F7-BB6B-08B3E50DF173}" dt="2023-10-25T01:30:36.455" v="943"/>
          <ac:spMkLst>
            <pc:docMk/>
            <pc:sldMk cId="706516692" sldId="297"/>
            <ac:spMk id="6" creationId="{91C63D14-5017-4D63-92B4-8C8228768D2C}"/>
          </ac:spMkLst>
        </pc:spChg>
        <pc:spChg chg="add mod">
          <ac:chgData name="jeongkilyong" userId="42a1e730-e7ec-4950-9a60-48236c77d83b" providerId="ADAL" clId="{102EE6A8-9256-46F7-BB6B-08B3E50DF173}" dt="2023-10-25T01:30:36.455" v="943"/>
          <ac:spMkLst>
            <pc:docMk/>
            <pc:sldMk cId="706516692" sldId="297"/>
            <ac:spMk id="7" creationId="{E3EF7A73-8470-42DE-B819-5C6E847576DA}"/>
          </ac:spMkLst>
        </pc:spChg>
        <pc:spChg chg="add mod">
          <ac:chgData name="jeongkilyong" userId="42a1e730-e7ec-4950-9a60-48236c77d83b" providerId="ADAL" clId="{102EE6A8-9256-46F7-BB6B-08B3E50DF173}" dt="2023-10-25T01:33:42.444" v="978" actId="1076"/>
          <ac:spMkLst>
            <pc:docMk/>
            <pc:sldMk cId="706516692" sldId="297"/>
            <ac:spMk id="9" creationId="{72EEAE24-A1D9-4490-B5DC-0A75E7E866D3}"/>
          </ac:spMkLst>
        </pc:spChg>
        <pc:spChg chg="mod">
          <ac:chgData name="jeongkilyong" userId="42a1e730-e7ec-4950-9a60-48236c77d83b" providerId="ADAL" clId="{102EE6A8-9256-46F7-BB6B-08B3E50DF173}" dt="2023-10-25T00:26:27.685" v="503" actId="20577"/>
          <ac:spMkLst>
            <pc:docMk/>
            <pc:sldMk cId="706516692" sldId="297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42.444" v="978" actId="1076"/>
          <ac:picMkLst>
            <pc:docMk/>
            <pc:sldMk cId="706516692" sldId="297"/>
            <ac:picMk id="8" creationId="{118F06F5-78FB-4051-9BB4-AE158EA5DA7C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332861574" sldId="297"/>
        </pc:sldMkLst>
      </pc:sldChg>
      <pc:sldChg chg="addSp modSp add mod">
        <pc:chgData name="jeongkilyong" userId="42a1e730-e7ec-4950-9a60-48236c77d83b" providerId="ADAL" clId="{102EE6A8-9256-46F7-BB6B-08B3E50DF173}" dt="2023-10-25T01:33:31.272" v="976" actId="1076"/>
        <pc:sldMkLst>
          <pc:docMk/>
          <pc:sldMk cId="2961560039" sldId="298"/>
        </pc:sldMkLst>
        <pc:spChg chg="add mod">
          <ac:chgData name="jeongkilyong" userId="42a1e730-e7ec-4950-9a60-48236c77d83b" providerId="ADAL" clId="{102EE6A8-9256-46F7-BB6B-08B3E50DF173}" dt="2023-10-25T01:30:42.801" v="944"/>
          <ac:spMkLst>
            <pc:docMk/>
            <pc:sldMk cId="2961560039" sldId="298"/>
            <ac:spMk id="5" creationId="{AAE02E30-5853-458E-A9A9-090D50ECD89C}"/>
          </ac:spMkLst>
        </pc:spChg>
        <pc:spChg chg="add mod">
          <ac:chgData name="jeongkilyong" userId="42a1e730-e7ec-4950-9a60-48236c77d83b" providerId="ADAL" clId="{102EE6A8-9256-46F7-BB6B-08B3E50DF173}" dt="2023-10-25T01:30:42.801" v="944"/>
          <ac:spMkLst>
            <pc:docMk/>
            <pc:sldMk cId="2961560039" sldId="298"/>
            <ac:spMk id="6" creationId="{64A3A036-9DEA-4B3B-B813-83DFCE08D64C}"/>
          </ac:spMkLst>
        </pc:spChg>
        <pc:spChg chg="add mod">
          <ac:chgData name="jeongkilyong" userId="42a1e730-e7ec-4950-9a60-48236c77d83b" providerId="ADAL" clId="{102EE6A8-9256-46F7-BB6B-08B3E50DF173}" dt="2023-10-25T01:30:42.801" v="944"/>
          <ac:spMkLst>
            <pc:docMk/>
            <pc:sldMk cId="2961560039" sldId="298"/>
            <ac:spMk id="7" creationId="{3FBFD49C-81C4-4722-BAC6-E1E6FA5680F1}"/>
          </ac:spMkLst>
        </pc:spChg>
        <pc:spChg chg="add mod">
          <ac:chgData name="jeongkilyong" userId="42a1e730-e7ec-4950-9a60-48236c77d83b" providerId="ADAL" clId="{102EE6A8-9256-46F7-BB6B-08B3E50DF173}" dt="2023-10-25T01:33:31.272" v="976" actId="1076"/>
          <ac:spMkLst>
            <pc:docMk/>
            <pc:sldMk cId="2961560039" sldId="298"/>
            <ac:spMk id="9" creationId="{6BD2E9F2-71D0-498C-B2AB-A43F077EEDE5}"/>
          </ac:spMkLst>
        </pc:spChg>
        <pc:spChg chg="mod">
          <ac:chgData name="jeongkilyong" userId="42a1e730-e7ec-4950-9a60-48236c77d83b" providerId="ADAL" clId="{102EE6A8-9256-46F7-BB6B-08B3E50DF173}" dt="2023-10-25T00:26:38.096" v="535" actId="20577"/>
          <ac:spMkLst>
            <pc:docMk/>
            <pc:sldMk cId="2961560039" sldId="298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31.272" v="976" actId="1076"/>
          <ac:picMkLst>
            <pc:docMk/>
            <pc:sldMk cId="2961560039" sldId="298"/>
            <ac:picMk id="8" creationId="{9EBA5193-45AF-4284-AEB9-4B2A6D632BE3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4177267907" sldId="298"/>
        </pc:sldMkLst>
      </pc:sldChg>
      <pc:sldChg chg="addSp modSp add mod">
        <pc:chgData name="jeongkilyong" userId="42a1e730-e7ec-4950-9a60-48236c77d83b" providerId="ADAL" clId="{102EE6A8-9256-46F7-BB6B-08B3E50DF173}" dt="2023-10-25T02:44:46.250" v="1003" actId="207"/>
        <pc:sldMkLst>
          <pc:docMk/>
          <pc:sldMk cId="1147875491" sldId="299"/>
        </pc:sldMkLst>
        <pc:spChg chg="add mod">
          <ac:chgData name="jeongkilyong" userId="42a1e730-e7ec-4950-9a60-48236c77d83b" providerId="ADAL" clId="{102EE6A8-9256-46F7-BB6B-08B3E50DF173}" dt="2023-10-25T02:44:46.250" v="1003" actId="207"/>
          <ac:spMkLst>
            <pc:docMk/>
            <pc:sldMk cId="1147875491" sldId="299"/>
            <ac:spMk id="5" creationId="{D8A199DF-DA5C-46F4-BA3D-45DAE45DF8C2}"/>
          </ac:spMkLst>
        </pc:spChg>
        <pc:spChg chg="add mod">
          <ac:chgData name="jeongkilyong" userId="42a1e730-e7ec-4950-9a60-48236c77d83b" providerId="ADAL" clId="{102EE6A8-9256-46F7-BB6B-08B3E50DF173}" dt="2023-10-25T01:33:23.485" v="974" actId="1076"/>
          <ac:spMkLst>
            <pc:docMk/>
            <pc:sldMk cId="1147875491" sldId="299"/>
            <ac:spMk id="7" creationId="{9C400C1C-F216-445F-93C2-56DC19DEC750}"/>
          </ac:spMkLst>
        </pc:spChg>
        <pc:spChg chg="mod">
          <ac:chgData name="jeongkilyong" userId="42a1e730-e7ec-4950-9a60-48236c77d83b" providerId="ADAL" clId="{102EE6A8-9256-46F7-BB6B-08B3E50DF173}" dt="2023-10-25T00:26:43.724" v="560" actId="20577"/>
          <ac:spMkLst>
            <pc:docMk/>
            <pc:sldMk cId="1147875491" sldId="299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23.485" v="974" actId="1076"/>
          <ac:picMkLst>
            <pc:docMk/>
            <pc:sldMk cId="1147875491" sldId="299"/>
            <ac:picMk id="6" creationId="{5FC7D03D-1B8C-4591-84BF-71F8149E2544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359256327" sldId="299"/>
        </pc:sldMkLst>
      </pc:sldChg>
      <pc:sldChg chg="addSp modSp add mod">
        <pc:chgData name="jeongkilyong" userId="42a1e730-e7ec-4950-9a60-48236c77d83b" providerId="ADAL" clId="{102EE6A8-9256-46F7-BB6B-08B3E50DF173}" dt="2023-10-25T02:44:52.607" v="1004" actId="207"/>
        <pc:sldMkLst>
          <pc:docMk/>
          <pc:sldMk cId="1995295054" sldId="300"/>
        </pc:sldMkLst>
        <pc:spChg chg="add mod">
          <ac:chgData name="jeongkilyong" userId="42a1e730-e7ec-4950-9a60-48236c77d83b" providerId="ADAL" clId="{102EE6A8-9256-46F7-BB6B-08B3E50DF173}" dt="2023-10-25T02:44:52.607" v="1004" actId="207"/>
          <ac:spMkLst>
            <pc:docMk/>
            <pc:sldMk cId="1995295054" sldId="300"/>
            <ac:spMk id="5" creationId="{9A64082F-9D51-4C84-87D9-C43267929A96}"/>
          </ac:spMkLst>
        </pc:spChg>
        <pc:spChg chg="add mod">
          <ac:chgData name="jeongkilyong" userId="42a1e730-e7ec-4950-9a60-48236c77d83b" providerId="ADAL" clId="{102EE6A8-9256-46F7-BB6B-08B3E50DF173}" dt="2023-10-25T01:30:54.111" v="946"/>
          <ac:spMkLst>
            <pc:docMk/>
            <pc:sldMk cId="1995295054" sldId="300"/>
            <ac:spMk id="6" creationId="{40A6A68B-D0DB-4076-B0DE-C97614AC0B08}"/>
          </ac:spMkLst>
        </pc:spChg>
        <pc:spChg chg="mod">
          <ac:chgData name="jeongkilyong" userId="42a1e730-e7ec-4950-9a60-48236c77d83b" providerId="ADAL" clId="{102EE6A8-9256-46F7-BB6B-08B3E50DF173}" dt="2023-10-25T00:27:14.638" v="645" actId="20577"/>
          <ac:spMkLst>
            <pc:docMk/>
            <pc:sldMk cId="1995295054" sldId="300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0:54.111" v="946"/>
          <ac:picMkLst>
            <pc:docMk/>
            <pc:sldMk cId="1995295054" sldId="300"/>
            <ac:picMk id="7" creationId="{38A50E9F-BA4D-4D2C-A626-6970A2FC5DD7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213353773" sldId="300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648361740" sldId="301"/>
        </pc:sldMkLst>
      </pc:sldChg>
      <pc:sldChg chg="addSp modSp add mod">
        <pc:chgData name="jeongkilyong" userId="42a1e730-e7ec-4950-9a60-48236c77d83b" providerId="ADAL" clId="{102EE6A8-9256-46F7-BB6B-08B3E50DF173}" dt="2023-10-25T02:44:58.438" v="1005" actId="207"/>
        <pc:sldMkLst>
          <pc:docMk/>
          <pc:sldMk cId="728317058" sldId="301"/>
        </pc:sldMkLst>
        <pc:spChg chg="add mod">
          <ac:chgData name="jeongkilyong" userId="42a1e730-e7ec-4950-9a60-48236c77d83b" providerId="ADAL" clId="{102EE6A8-9256-46F7-BB6B-08B3E50DF173}" dt="2023-10-25T02:44:58.438" v="1005" actId="207"/>
          <ac:spMkLst>
            <pc:docMk/>
            <pc:sldMk cId="728317058" sldId="301"/>
            <ac:spMk id="5" creationId="{D7E0082D-4D9F-4BA6-A2BD-79C674EA2B83}"/>
          </ac:spMkLst>
        </pc:spChg>
        <pc:spChg chg="add mod">
          <ac:chgData name="jeongkilyong" userId="42a1e730-e7ec-4950-9a60-48236c77d83b" providerId="ADAL" clId="{102EE6A8-9256-46F7-BB6B-08B3E50DF173}" dt="2023-10-25T01:30:58.904" v="947"/>
          <ac:spMkLst>
            <pc:docMk/>
            <pc:sldMk cId="728317058" sldId="301"/>
            <ac:spMk id="6" creationId="{82CB4DAD-FF6C-4563-BE83-1F10016A48CE}"/>
          </ac:spMkLst>
        </pc:spChg>
        <pc:spChg chg="add mod">
          <ac:chgData name="jeongkilyong" userId="42a1e730-e7ec-4950-9a60-48236c77d83b" providerId="ADAL" clId="{102EE6A8-9256-46F7-BB6B-08B3E50DF173}" dt="2023-10-25T01:33:14.501" v="972" actId="1076"/>
          <ac:spMkLst>
            <pc:docMk/>
            <pc:sldMk cId="728317058" sldId="301"/>
            <ac:spMk id="9" creationId="{C2BF6E8C-99D9-4BD6-A74D-D4A52B85A52E}"/>
          </ac:spMkLst>
        </pc:spChg>
        <pc:spChg chg="mod">
          <ac:chgData name="jeongkilyong" userId="42a1e730-e7ec-4950-9a60-48236c77d83b" providerId="ADAL" clId="{102EE6A8-9256-46F7-BB6B-08B3E50DF173}" dt="2023-10-25T00:27:22.293" v="682" actId="20577"/>
          <ac:spMkLst>
            <pc:docMk/>
            <pc:sldMk cId="728317058" sldId="301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0:58.904" v="947"/>
          <ac:picMkLst>
            <pc:docMk/>
            <pc:sldMk cId="728317058" sldId="301"/>
            <ac:picMk id="7" creationId="{17EF25FE-838B-4ACF-8491-36E43E29D2BA}"/>
          </ac:picMkLst>
        </pc:picChg>
        <pc:picChg chg="add mod">
          <ac:chgData name="jeongkilyong" userId="42a1e730-e7ec-4950-9a60-48236c77d83b" providerId="ADAL" clId="{102EE6A8-9256-46F7-BB6B-08B3E50DF173}" dt="2023-10-25T01:33:14.501" v="972" actId="1076"/>
          <ac:picMkLst>
            <pc:docMk/>
            <pc:sldMk cId="728317058" sldId="301"/>
            <ac:picMk id="8" creationId="{5628267B-5A9C-47E5-86B8-ADF5CB7E6DEF}"/>
          </ac:picMkLst>
        </pc:picChg>
      </pc:sldChg>
      <pc:sldChg chg="addSp modSp add mod">
        <pc:chgData name="jeongkilyong" userId="42a1e730-e7ec-4950-9a60-48236c77d83b" providerId="ADAL" clId="{102EE6A8-9256-46F7-BB6B-08B3E50DF173}" dt="2023-10-25T02:45:18.490" v="1006" actId="207"/>
        <pc:sldMkLst>
          <pc:docMk/>
          <pc:sldMk cId="444694144" sldId="302"/>
        </pc:sldMkLst>
        <pc:spChg chg="add mod">
          <ac:chgData name="jeongkilyong" userId="42a1e730-e7ec-4950-9a60-48236c77d83b" providerId="ADAL" clId="{102EE6A8-9256-46F7-BB6B-08B3E50DF173}" dt="2023-10-25T02:45:18.490" v="1006" actId="207"/>
          <ac:spMkLst>
            <pc:docMk/>
            <pc:sldMk cId="444694144" sldId="302"/>
            <ac:spMk id="5" creationId="{F0AEF5F7-CC05-4C6B-BD9E-E28F937E23CB}"/>
          </ac:spMkLst>
        </pc:spChg>
        <pc:spChg chg="add mod">
          <ac:chgData name="jeongkilyong" userId="42a1e730-e7ec-4950-9a60-48236c77d83b" providerId="ADAL" clId="{102EE6A8-9256-46F7-BB6B-08B3E50DF173}" dt="2023-10-25T01:33:06.973" v="970" actId="1076"/>
          <ac:spMkLst>
            <pc:docMk/>
            <pc:sldMk cId="444694144" sldId="302"/>
            <ac:spMk id="7" creationId="{245F0A32-62B6-4142-B3A3-F35B74FF88E0}"/>
          </ac:spMkLst>
        </pc:spChg>
        <pc:spChg chg="mod">
          <ac:chgData name="jeongkilyong" userId="42a1e730-e7ec-4950-9a60-48236c77d83b" providerId="ADAL" clId="{102EE6A8-9256-46F7-BB6B-08B3E50DF173}" dt="2023-10-25T00:27:32.534" v="726" actId="20577"/>
          <ac:spMkLst>
            <pc:docMk/>
            <pc:sldMk cId="444694144" sldId="302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06.973" v="970" actId="1076"/>
          <ac:picMkLst>
            <pc:docMk/>
            <pc:sldMk cId="444694144" sldId="302"/>
            <ac:picMk id="6" creationId="{2AA313B5-3C70-4F91-AFDC-E9BEE86EEB0A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154788897" sldId="302"/>
        </pc:sldMkLst>
      </pc:sldChg>
      <pc:sldChg chg="addSp modSp add mod">
        <pc:chgData name="jeongkilyong" userId="42a1e730-e7ec-4950-9a60-48236c77d83b" providerId="ADAL" clId="{102EE6A8-9256-46F7-BB6B-08B3E50DF173}" dt="2023-10-25T02:45:26.062" v="1008" actId="207"/>
        <pc:sldMkLst>
          <pc:docMk/>
          <pc:sldMk cId="1462620656" sldId="303"/>
        </pc:sldMkLst>
        <pc:spChg chg="add mod">
          <ac:chgData name="jeongkilyong" userId="42a1e730-e7ec-4950-9a60-48236c77d83b" providerId="ADAL" clId="{102EE6A8-9256-46F7-BB6B-08B3E50DF173}" dt="2023-10-25T02:45:26.062" v="1008" actId="207"/>
          <ac:spMkLst>
            <pc:docMk/>
            <pc:sldMk cId="1462620656" sldId="303"/>
            <ac:spMk id="5" creationId="{6BA3985D-CD0F-4EFE-ABCB-AA7E31BF4235}"/>
          </ac:spMkLst>
        </pc:spChg>
        <pc:spChg chg="add mod">
          <ac:chgData name="jeongkilyong" userId="42a1e730-e7ec-4950-9a60-48236c77d83b" providerId="ADAL" clId="{102EE6A8-9256-46F7-BB6B-08B3E50DF173}" dt="2023-10-25T01:32:54.218" v="968" actId="1076"/>
          <ac:spMkLst>
            <pc:docMk/>
            <pc:sldMk cId="1462620656" sldId="303"/>
            <ac:spMk id="7" creationId="{157C38EA-4539-4CC9-92A8-BEE795FF94CA}"/>
          </ac:spMkLst>
        </pc:spChg>
        <pc:spChg chg="mod">
          <ac:chgData name="jeongkilyong" userId="42a1e730-e7ec-4950-9a60-48236c77d83b" providerId="ADAL" clId="{102EE6A8-9256-46F7-BB6B-08B3E50DF173}" dt="2023-10-25T00:27:44.287" v="727"/>
          <ac:spMkLst>
            <pc:docMk/>
            <pc:sldMk cId="1462620656" sldId="303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54.218" v="968" actId="1076"/>
          <ac:picMkLst>
            <pc:docMk/>
            <pc:sldMk cId="1462620656" sldId="303"/>
            <ac:picMk id="6" creationId="{64D40AA5-92F1-4F6E-BB7D-B1E793906B87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512175827" sldId="303"/>
        </pc:sldMkLst>
      </pc:sldChg>
      <pc:sldChg chg="addSp modSp add mod">
        <pc:chgData name="jeongkilyong" userId="42a1e730-e7ec-4950-9a60-48236c77d83b" providerId="ADAL" clId="{102EE6A8-9256-46F7-BB6B-08B3E50DF173}" dt="2023-10-25T01:32:47.613" v="966" actId="1076"/>
        <pc:sldMkLst>
          <pc:docMk/>
          <pc:sldMk cId="2047273615" sldId="304"/>
        </pc:sldMkLst>
        <pc:spChg chg="add mod">
          <ac:chgData name="jeongkilyong" userId="42a1e730-e7ec-4950-9a60-48236c77d83b" providerId="ADAL" clId="{102EE6A8-9256-46F7-BB6B-08B3E50DF173}" dt="2023-10-25T01:31:15.889" v="950"/>
          <ac:spMkLst>
            <pc:docMk/>
            <pc:sldMk cId="2047273615" sldId="304"/>
            <ac:spMk id="5" creationId="{2D5179D7-41F6-43BF-8F1A-9EAE78209FF5}"/>
          </ac:spMkLst>
        </pc:spChg>
        <pc:spChg chg="add mod">
          <ac:chgData name="jeongkilyong" userId="42a1e730-e7ec-4950-9a60-48236c77d83b" providerId="ADAL" clId="{102EE6A8-9256-46F7-BB6B-08B3E50DF173}" dt="2023-10-25T01:32:47.613" v="966" actId="1076"/>
          <ac:spMkLst>
            <pc:docMk/>
            <pc:sldMk cId="2047273615" sldId="304"/>
            <ac:spMk id="7" creationId="{D3F15845-F660-4B07-8AC0-38CE172891BC}"/>
          </ac:spMkLst>
        </pc:spChg>
        <pc:spChg chg="mod">
          <ac:chgData name="jeongkilyong" userId="42a1e730-e7ec-4950-9a60-48236c77d83b" providerId="ADAL" clId="{102EE6A8-9256-46F7-BB6B-08B3E50DF173}" dt="2023-10-25T00:27:47.575" v="728"/>
          <ac:spMkLst>
            <pc:docMk/>
            <pc:sldMk cId="2047273615" sldId="304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47.613" v="966" actId="1076"/>
          <ac:picMkLst>
            <pc:docMk/>
            <pc:sldMk cId="2047273615" sldId="304"/>
            <ac:picMk id="6" creationId="{BF2BE273-2FCC-4BBD-8C6B-FB0536C48DC8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639618182" sldId="304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147266946" sldId="305"/>
        </pc:sldMkLst>
      </pc:sldChg>
      <pc:sldChg chg="addSp modSp add mod">
        <pc:chgData name="jeongkilyong" userId="42a1e730-e7ec-4950-9a60-48236c77d83b" providerId="ADAL" clId="{102EE6A8-9256-46F7-BB6B-08B3E50DF173}" dt="2023-10-25T02:45:45.241" v="1010" actId="207"/>
        <pc:sldMkLst>
          <pc:docMk/>
          <pc:sldMk cId="3718512335" sldId="305"/>
        </pc:sldMkLst>
        <pc:spChg chg="add mod">
          <ac:chgData name="jeongkilyong" userId="42a1e730-e7ec-4950-9a60-48236c77d83b" providerId="ADAL" clId="{102EE6A8-9256-46F7-BB6B-08B3E50DF173}" dt="2023-10-25T02:45:45.241" v="1010" actId="207"/>
          <ac:spMkLst>
            <pc:docMk/>
            <pc:sldMk cId="3718512335" sldId="305"/>
            <ac:spMk id="5" creationId="{829447DB-FF73-4EC4-B12E-9312C9011C48}"/>
          </ac:spMkLst>
        </pc:spChg>
        <pc:spChg chg="mod">
          <ac:chgData name="jeongkilyong" userId="42a1e730-e7ec-4950-9a60-48236c77d83b" providerId="ADAL" clId="{102EE6A8-9256-46F7-BB6B-08B3E50DF173}" dt="2023-10-25T00:27:59.278" v="793" actId="20577"/>
          <ac:spMkLst>
            <pc:docMk/>
            <pc:sldMk cId="3718512335" sldId="305"/>
            <ac:spMk id="12" creationId="{10ACD4E5-1FFB-574E-8F99-C84FF7F7144F}"/>
          </ac:spMkLst>
        </pc:sp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636080613" sldId="306"/>
        </pc:sldMkLst>
      </pc:sldChg>
      <pc:sldChg chg="addSp modSp add mod">
        <pc:chgData name="jeongkilyong" userId="42a1e730-e7ec-4950-9a60-48236c77d83b" providerId="ADAL" clId="{102EE6A8-9256-46F7-BB6B-08B3E50DF173}" dt="2023-10-25T01:32:36.293" v="964" actId="1076"/>
        <pc:sldMkLst>
          <pc:docMk/>
          <pc:sldMk cId="1072873972" sldId="306"/>
        </pc:sldMkLst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5" creationId="{E2105436-C49E-4051-A11C-FDBA5A7A7D0A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6" creationId="{C6196F20-0327-4D94-AFCF-9E04CC55FEB5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7" creationId="{5571D52D-2E53-4760-956C-02B8690C9F6C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8" creationId="{66A1BFD6-F0C0-4865-8C4C-32DA67A0B726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9" creationId="{50833E9C-209C-42E9-9121-EC72C9F3492A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10" creationId="{8C376DC2-1C48-4A0B-9E84-0E3C9A4A33BC}"/>
          </ac:spMkLst>
        </pc:spChg>
        <pc:spChg chg="mod">
          <ac:chgData name="jeongkilyong" userId="42a1e730-e7ec-4950-9a60-48236c77d83b" providerId="ADAL" clId="{102EE6A8-9256-46F7-BB6B-08B3E50DF173}" dt="2023-10-25T00:28:30.470" v="794"/>
          <ac:spMkLst>
            <pc:docMk/>
            <pc:sldMk cId="1072873972" sldId="306"/>
            <ac:spMk id="12" creationId="{10ACD4E5-1FFB-574E-8F99-C84FF7F7144F}"/>
          </ac:spMkLst>
        </pc:spChg>
        <pc:spChg chg="add mod">
          <ac:chgData name="jeongkilyong" userId="42a1e730-e7ec-4950-9a60-48236c77d83b" providerId="ADAL" clId="{102EE6A8-9256-46F7-BB6B-08B3E50DF173}" dt="2023-10-25T01:32:36.293" v="964" actId="1076"/>
          <ac:spMkLst>
            <pc:docMk/>
            <pc:sldMk cId="1072873972" sldId="306"/>
            <ac:spMk id="13" creationId="{F02E855F-7C75-40A1-89DD-15AB1C63EBEF}"/>
          </ac:spMkLst>
        </pc:spChg>
        <pc:picChg chg="add mod">
          <ac:chgData name="jeongkilyong" userId="42a1e730-e7ec-4950-9a60-48236c77d83b" providerId="ADAL" clId="{102EE6A8-9256-46F7-BB6B-08B3E50DF173}" dt="2023-10-25T01:32:36.293" v="964" actId="1076"/>
          <ac:picMkLst>
            <pc:docMk/>
            <pc:sldMk cId="1072873972" sldId="306"/>
            <ac:picMk id="11" creationId="{B13DB725-87BD-4B09-8E53-C8D2607D4653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447935166" sldId="307"/>
        </pc:sldMkLst>
      </pc:sldChg>
      <pc:sldChg chg="addSp modSp add mod">
        <pc:chgData name="jeongkilyong" userId="42a1e730-e7ec-4950-9a60-48236c77d83b" providerId="ADAL" clId="{102EE6A8-9256-46F7-BB6B-08B3E50DF173}" dt="2023-10-25T01:31:36.790" v="953"/>
        <pc:sldMkLst>
          <pc:docMk/>
          <pc:sldMk cId="2454054059" sldId="307"/>
        </pc:sldMkLst>
        <pc:spChg chg="add mod">
          <ac:chgData name="jeongkilyong" userId="42a1e730-e7ec-4950-9a60-48236c77d83b" providerId="ADAL" clId="{102EE6A8-9256-46F7-BB6B-08B3E50DF173}" dt="2023-10-25T01:31:36.790" v="953"/>
          <ac:spMkLst>
            <pc:docMk/>
            <pc:sldMk cId="2454054059" sldId="307"/>
            <ac:spMk id="5" creationId="{CAE9DBC6-9FDA-4EFB-A5A0-F77FA4749A56}"/>
          </ac:spMkLst>
        </pc:spChg>
        <pc:spChg chg="add mod">
          <ac:chgData name="jeongkilyong" userId="42a1e730-e7ec-4950-9a60-48236c77d83b" providerId="ADAL" clId="{102EE6A8-9256-46F7-BB6B-08B3E50DF173}" dt="2023-10-25T01:31:36.790" v="953"/>
          <ac:spMkLst>
            <pc:docMk/>
            <pc:sldMk cId="2454054059" sldId="307"/>
            <ac:spMk id="6" creationId="{A91144B5-CDF5-4014-8B33-D86DB6134885}"/>
          </ac:spMkLst>
        </pc:spChg>
        <pc:spChg chg="mod">
          <ac:chgData name="jeongkilyong" userId="42a1e730-e7ec-4950-9a60-48236c77d83b" providerId="ADAL" clId="{102EE6A8-9256-46F7-BB6B-08B3E50DF173}" dt="2023-10-25T00:28:43.752" v="831" actId="20577"/>
          <ac:spMkLst>
            <pc:docMk/>
            <pc:sldMk cId="2454054059" sldId="307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102EE6A8-9256-46F7-BB6B-08B3E50DF173}" dt="2023-10-25T01:32:18.530" v="962" actId="1076"/>
        <pc:sldMkLst>
          <pc:docMk/>
          <pc:sldMk cId="2470055609" sldId="308"/>
        </pc:sldMkLst>
        <pc:spChg chg="add mod">
          <ac:chgData name="jeongkilyong" userId="42a1e730-e7ec-4950-9a60-48236c77d83b" providerId="ADAL" clId="{102EE6A8-9256-46F7-BB6B-08B3E50DF173}" dt="2023-10-25T01:31:41.961" v="954"/>
          <ac:spMkLst>
            <pc:docMk/>
            <pc:sldMk cId="2470055609" sldId="308"/>
            <ac:spMk id="5" creationId="{9B43DEE1-15A8-4BA4-B86F-681871CB91F7}"/>
          </ac:spMkLst>
        </pc:spChg>
        <pc:spChg chg="add mod">
          <ac:chgData name="jeongkilyong" userId="42a1e730-e7ec-4950-9a60-48236c77d83b" providerId="ADAL" clId="{102EE6A8-9256-46F7-BB6B-08B3E50DF173}" dt="2023-10-25T01:31:41.961" v="954"/>
          <ac:spMkLst>
            <pc:docMk/>
            <pc:sldMk cId="2470055609" sldId="308"/>
            <ac:spMk id="6" creationId="{106BF331-4F11-4B95-8CDE-DECBB947C942}"/>
          </ac:spMkLst>
        </pc:spChg>
        <pc:spChg chg="add mod">
          <ac:chgData name="jeongkilyong" userId="42a1e730-e7ec-4950-9a60-48236c77d83b" providerId="ADAL" clId="{102EE6A8-9256-46F7-BB6B-08B3E50DF173}" dt="2023-10-25T01:31:41.961" v="954"/>
          <ac:spMkLst>
            <pc:docMk/>
            <pc:sldMk cId="2470055609" sldId="308"/>
            <ac:spMk id="7" creationId="{CC17DA7C-46B1-40A6-93FF-2167850D5AB5}"/>
          </ac:spMkLst>
        </pc:spChg>
        <pc:spChg chg="add mod">
          <ac:chgData name="jeongkilyong" userId="42a1e730-e7ec-4950-9a60-48236c77d83b" providerId="ADAL" clId="{102EE6A8-9256-46F7-BB6B-08B3E50DF173}" dt="2023-10-25T01:31:41.961" v="954"/>
          <ac:spMkLst>
            <pc:docMk/>
            <pc:sldMk cId="2470055609" sldId="308"/>
            <ac:spMk id="8" creationId="{906D0147-0C23-4A00-ACA1-081365872690}"/>
          </ac:spMkLst>
        </pc:spChg>
        <pc:spChg chg="add mod">
          <ac:chgData name="jeongkilyong" userId="42a1e730-e7ec-4950-9a60-48236c77d83b" providerId="ADAL" clId="{102EE6A8-9256-46F7-BB6B-08B3E50DF173}" dt="2023-10-25T01:32:18.530" v="962" actId="1076"/>
          <ac:spMkLst>
            <pc:docMk/>
            <pc:sldMk cId="2470055609" sldId="308"/>
            <ac:spMk id="10" creationId="{60B148D0-D3ED-4AFF-A355-F9088FE60971}"/>
          </ac:spMkLst>
        </pc:spChg>
        <pc:spChg chg="mod">
          <ac:chgData name="jeongkilyong" userId="42a1e730-e7ec-4950-9a60-48236c77d83b" providerId="ADAL" clId="{102EE6A8-9256-46F7-BB6B-08B3E50DF173}" dt="2023-10-25T00:28:54.729" v="873" actId="20577"/>
          <ac:spMkLst>
            <pc:docMk/>
            <pc:sldMk cId="2470055609" sldId="308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18.530" v="962" actId="1076"/>
          <ac:picMkLst>
            <pc:docMk/>
            <pc:sldMk cId="2470055609" sldId="308"/>
            <ac:picMk id="9" creationId="{B4145849-A485-43ED-875B-BF20C5F7A6C8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670214579" sldId="308"/>
        </pc:sldMkLst>
      </pc:sldChg>
      <pc:sldChg chg="addSp modSp add mod">
        <pc:chgData name="jeongkilyong" userId="42a1e730-e7ec-4950-9a60-48236c77d83b" providerId="ADAL" clId="{102EE6A8-9256-46F7-BB6B-08B3E50DF173}" dt="2023-10-25T01:32:11.514" v="960" actId="1076"/>
        <pc:sldMkLst>
          <pc:docMk/>
          <pc:sldMk cId="1038243149" sldId="309"/>
        </pc:sldMkLst>
        <pc:spChg chg="add mod">
          <ac:chgData name="jeongkilyong" userId="42a1e730-e7ec-4950-9a60-48236c77d83b" providerId="ADAL" clId="{102EE6A8-9256-46F7-BB6B-08B3E50DF173}" dt="2023-10-25T01:31:46.234" v="955"/>
          <ac:spMkLst>
            <pc:docMk/>
            <pc:sldMk cId="1038243149" sldId="309"/>
            <ac:spMk id="5" creationId="{2D7E28E6-0292-4349-9DEC-B2B8297E07C0}"/>
          </ac:spMkLst>
        </pc:spChg>
        <pc:spChg chg="add mod">
          <ac:chgData name="jeongkilyong" userId="42a1e730-e7ec-4950-9a60-48236c77d83b" providerId="ADAL" clId="{102EE6A8-9256-46F7-BB6B-08B3E50DF173}" dt="2023-10-25T01:32:11.514" v="960" actId="1076"/>
          <ac:spMkLst>
            <pc:docMk/>
            <pc:sldMk cId="1038243149" sldId="309"/>
            <ac:spMk id="7" creationId="{2382519C-D4EA-4B1C-BBE6-96FAA5EC438A}"/>
          </ac:spMkLst>
        </pc:spChg>
        <pc:spChg chg="mod">
          <ac:chgData name="jeongkilyong" userId="42a1e730-e7ec-4950-9a60-48236c77d83b" providerId="ADAL" clId="{102EE6A8-9256-46F7-BB6B-08B3E50DF173}" dt="2023-10-25T00:29:05.937" v="915" actId="20577"/>
          <ac:spMkLst>
            <pc:docMk/>
            <pc:sldMk cId="1038243149" sldId="309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11.514" v="960" actId="1076"/>
          <ac:picMkLst>
            <pc:docMk/>
            <pc:sldMk cId="1038243149" sldId="309"/>
            <ac:picMk id="6" creationId="{07D1E533-75A6-4117-8569-B9BB9F076D1D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580071959" sldId="309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719719894" sldId="310"/>
        </pc:sldMkLst>
      </pc:sldChg>
      <pc:sldChg chg="addSp modSp add mod">
        <pc:chgData name="jeongkilyong" userId="42a1e730-e7ec-4950-9a60-48236c77d83b" providerId="ADAL" clId="{102EE6A8-9256-46F7-BB6B-08B3E50DF173}" dt="2023-10-25T01:32:03.402" v="958" actId="1076"/>
        <pc:sldMkLst>
          <pc:docMk/>
          <pc:sldMk cId="4132166881" sldId="310"/>
        </pc:sldMkLst>
        <pc:spChg chg="add mod">
          <ac:chgData name="jeongkilyong" userId="42a1e730-e7ec-4950-9a60-48236c77d83b" providerId="ADAL" clId="{102EE6A8-9256-46F7-BB6B-08B3E50DF173}" dt="2023-10-25T01:31:50.791" v="956"/>
          <ac:spMkLst>
            <pc:docMk/>
            <pc:sldMk cId="4132166881" sldId="310"/>
            <ac:spMk id="5" creationId="{57FAD6C1-1407-4B3C-B82F-C4E087D23170}"/>
          </ac:spMkLst>
        </pc:spChg>
        <pc:spChg chg="add mod">
          <ac:chgData name="jeongkilyong" userId="42a1e730-e7ec-4950-9a60-48236c77d83b" providerId="ADAL" clId="{102EE6A8-9256-46F7-BB6B-08B3E50DF173}" dt="2023-10-25T01:32:03.402" v="958" actId="1076"/>
          <ac:spMkLst>
            <pc:docMk/>
            <pc:sldMk cId="4132166881" sldId="310"/>
            <ac:spMk id="7" creationId="{81F72D22-DFC8-4F15-920D-F091F564DDD3}"/>
          </ac:spMkLst>
        </pc:spChg>
        <pc:spChg chg="mod">
          <ac:chgData name="jeongkilyong" userId="42a1e730-e7ec-4950-9a60-48236c77d83b" providerId="ADAL" clId="{102EE6A8-9256-46F7-BB6B-08B3E50DF173}" dt="2023-10-25T00:29:12.089" v="934" actId="20577"/>
          <ac:spMkLst>
            <pc:docMk/>
            <pc:sldMk cId="4132166881" sldId="310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03.402" v="958" actId="1076"/>
          <ac:picMkLst>
            <pc:docMk/>
            <pc:sldMk cId="4132166881" sldId="310"/>
            <ac:picMk id="6" creationId="{7EB350A1-BE02-4347-AE73-62C0DDFA7EC6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49912601" sldId="311"/>
        </pc:sldMkLst>
      </pc:sldChg>
      <pc:sldChg chg="add del">
        <pc:chgData name="jeongkilyong" userId="42a1e730-e7ec-4950-9a60-48236c77d83b" providerId="ADAL" clId="{102EE6A8-9256-46F7-BB6B-08B3E50DF173}" dt="2023-10-25T00:29:18.665" v="935" actId="47"/>
        <pc:sldMkLst>
          <pc:docMk/>
          <pc:sldMk cId="3678166369" sldId="311"/>
        </pc:sldMkLst>
      </pc:sldChg>
      <pc:sldChg chg="add del">
        <pc:chgData name="jeongkilyong" userId="42a1e730-e7ec-4950-9a60-48236c77d83b" providerId="ADAL" clId="{102EE6A8-9256-46F7-BB6B-08B3E50DF173}" dt="2023-10-25T00:29:18.665" v="935" actId="47"/>
        <pc:sldMkLst>
          <pc:docMk/>
          <pc:sldMk cId="1165573948" sldId="312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387562204" sldId="312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859253" sldId="313"/>
        </pc:sldMkLst>
      </pc:sldChg>
      <pc:sldChg chg="add del">
        <pc:chgData name="jeongkilyong" userId="42a1e730-e7ec-4950-9a60-48236c77d83b" providerId="ADAL" clId="{102EE6A8-9256-46F7-BB6B-08B3E50DF173}" dt="2023-10-25T00:29:18.665" v="935" actId="47"/>
        <pc:sldMkLst>
          <pc:docMk/>
          <pc:sldMk cId="281129854" sldId="313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136811878" sldId="316"/>
        </pc:sldMkLst>
      </pc:sldChg>
    </pc:docChg>
  </pc:docChgLst>
  <pc:docChgLst>
    <pc:chgData name="jeongkilyong" userId="42a1e730-e7ec-4950-9a60-48236c77d83b" providerId="ADAL" clId="{1D74A321-71E9-470C-990A-0AF5633ED9A4}"/>
    <pc:docChg chg="undo custSel modSld">
      <pc:chgData name="jeongkilyong" userId="42a1e730-e7ec-4950-9a60-48236c77d83b" providerId="ADAL" clId="{1D74A321-71E9-470C-990A-0AF5633ED9A4}" dt="2023-10-25T05:58:34.445" v="129" actId="1076"/>
      <pc:docMkLst>
        <pc:docMk/>
      </pc:docMkLst>
      <pc:sldChg chg="addSp modSp mod">
        <pc:chgData name="jeongkilyong" userId="42a1e730-e7ec-4950-9a60-48236c77d83b" providerId="ADAL" clId="{1D74A321-71E9-470C-990A-0AF5633ED9A4}" dt="2023-10-25T05:58:34.445" v="129" actId="1076"/>
        <pc:sldMkLst>
          <pc:docMk/>
          <pc:sldMk cId="706516692" sldId="297"/>
        </pc:sldMkLst>
        <pc:spChg chg="mod">
          <ac:chgData name="jeongkilyong" userId="42a1e730-e7ec-4950-9a60-48236c77d83b" providerId="ADAL" clId="{1D74A321-71E9-470C-990A-0AF5633ED9A4}" dt="2023-10-25T05:50:45.885" v="31" actId="14100"/>
          <ac:spMkLst>
            <pc:docMk/>
            <pc:sldMk cId="706516692" sldId="297"/>
            <ac:spMk id="6" creationId="{91C63D14-5017-4D63-92B4-8C8228768D2C}"/>
          </ac:spMkLst>
        </pc:spChg>
        <pc:spChg chg="mod">
          <ac:chgData name="jeongkilyong" userId="42a1e730-e7ec-4950-9a60-48236c77d83b" providerId="ADAL" clId="{1D74A321-71E9-470C-990A-0AF5633ED9A4}" dt="2023-10-25T05:50:55.031" v="35" actId="14100"/>
          <ac:spMkLst>
            <pc:docMk/>
            <pc:sldMk cId="706516692" sldId="297"/>
            <ac:spMk id="7" creationId="{E3EF7A73-8470-42DE-B819-5C6E847576DA}"/>
          </ac:spMkLst>
        </pc:spChg>
        <pc:spChg chg="add mod">
          <ac:chgData name="jeongkilyong" userId="42a1e730-e7ec-4950-9a60-48236c77d83b" providerId="ADAL" clId="{1D74A321-71E9-470C-990A-0AF5633ED9A4}" dt="2023-10-25T05:57:52.019" v="73" actId="1076"/>
          <ac:spMkLst>
            <pc:docMk/>
            <pc:sldMk cId="706516692" sldId="297"/>
            <ac:spMk id="10" creationId="{5C140F8A-34D5-44BB-A73C-3CFC34CBB785}"/>
          </ac:spMkLst>
        </pc:spChg>
        <pc:spChg chg="add mod">
          <ac:chgData name="jeongkilyong" userId="42a1e730-e7ec-4950-9a60-48236c77d83b" providerId="ADAL" clId="{1D74A321-71E9-470C-990A-0AF5633ED9A4}" dt="2023-10-25T05:57:52.019" v="73" actId="1076"/>
          <ac:spMkLst>
            <pc:docMk/>
            <pc:sldMk cId="706516692" sldId="297"/>
            <ac:spMk id="11" creationId="{ACC1F2DB-F4F7-43DD-BC81-2D5288BE1863}"/>
          </ac:spMkLst>
        </pc:spChg>
        <pc:spChg chg="add mod">
          <ac:chgData name="jeongkilyong" userId="42a1e730-e7ec-4950-9a60-48236c77d83b" providerId="ADAL" clId="{1D74A321-71E9-470C-990A-0AF5633ED9A4}" dt="2023-10-25T05:58:18.164" v="112" actId="1076"/>
          <ac:spMkLst>
            <pc:docMk/>
            <pc:sldMk cId="706516692" sldId="297"/>
            <ac:spMk id="22" creationId="{7916C997-78D5-4561-8DBB-09B2928C8955}"/>
          </ac:spMkLst>
        </pc:spChg>
        <pc:spChg chg="add mod">
          <ac:chgData name="jeongkilyong" userId="42a1e730-e7ec-4950-9a60-48236c77d83b" providerId="ADAL" clId="{1D74A321-71E9-470C-990A-0AF5633ED9A4}" dt="2023-10-25T05:58:24.554" v="127" actId="20577"/>
          <ac:spMkLst>
            <pc:docMk/>
            <pc:sldMk cId="706516692" sldId="297"/>
            <ac:spMk id="23" creationId="{A9939F84-6ABF-4D36-BD88-5FE80816B37A}"/>
          </ac:spMkLst>
        </pc:spChg>
        <pc:spChg chg="add mod">
          <ac:chgData name="jeongkilyong" userId="42a1e730-e7ec-4950-9a60-48236c77d83b" providerId="ADAL" clId="{1D74A321-71E9-470C-990A-0AF5633ED9A4}" dt="2023-10-25T05:58:28.401" v="128" actId="571"/>
          <ac:spMkLst>
            <pc:docMk/>
            <pc:sldMk cId="706516692" sldId="297"/>
            <ac:spMk id="24" creationId="{62AE7DB2-5ACB-4197-9F05-1CC5B44A78CC}"/>
          </ac:spMkLst>
        </pc:spChg>
        <pc:spChg chg="add mod">
          <ac:chgData name="jeongkilyong" userId="42a1e730-e7ec-4950-9a60-48236c77d83b" providerId="ADAL" clId="{1D74A321-71E9-470C-990A-0AF5633ED9A4}" dt="2023-10-25T05:58:34.445" v="129" actId="1076"/>
          <ac:spMkLst>
            <pc:docMk/>
            <pc:sldMk cId="706516692" sldId="297"/>
            <ac:spMk id="25" creationId="{914ED73D-36B0-40D3-9418-FA3B121C758A}"/>
          </ac:spMkLst>
        </pc:spChg>
        <pc:cxnChg chg="add mod">
          <ac:chgData name="jeongkilyong" userId="42a1e730-e7ec-4950-9a60-48236c77d83b" providerId="ADAL" clId="{1D74A321-71E9-470C-990A-0AF5633ED9A4}" dt="2023-10-25T05:57:52.019" v="73" actId="1076"/>
          <ac:cxnSpMkLst>
            <pc:docMk/>
            <pc:sldMk cId="706516692" sldId="297"/>
            <ac:cxnSpMk id="13" creationId="{B22E90BB-FBF1-41C6-A461-897614410B0A}"/>
          </ac:cxnSpMkLst>
        </pc:cxnChg>
        <pc:cxnChg chg="add mod">
          <ac:chgData name="jeongkilyong" userId="42a1e730-e7ec-4950-9a60-48236c77d83b" providerId="ADAL" clId="{1D74A321-71E9-470C-990A-0AF5633ED9A4}" dt="2023-10-25T05:57:52.019" v="73" actId="1076"/>
          <ac:cxnSpMkLst>
            <pc:docMk/>
            <pc:sldMk cId="706516692" sldId="297"/>
            <ac:cxnSpMk id="14" creationId="{91D19ECE-FDC0-44BD-A824-B5D4B3619C1C}"/>
          </ac:cxnSpMkLst>
        </pc:cxnChg>
        <pc:cxnChg chg="add mod">
          <ac:chgData name="jeongkilyong" userId="42a1e730-e7ec-4950-9a60-48236c77d83b" providerId="ADAL" clId="{1D74A321-71E9-470C-990A-0AF5633ED9A4}" dt="2023-10-25T05:57:52.019" v="73" actId="1076"/>
          <ac:cxnSpMkLst>
            <pc:docMk/>
            <pc:sldMk cId="706516692" sldId="297"/>
            <ac:cxnSpMk id="16" creationId="{D6D43ADD-CD33-46D5-BAC3-42FC427FD228}"/>
          </ac:cxnSpMkLst>
        </pc:cxnChg>
        <pc:cxnChg chg="add mod">
          <ac:chgData name="jeongkilyong" userId="42a1e730-e7ec-4950-9a60-48236c77d83b" providerId="ADAL" clId="{1D74A321-71E9-470C-990A-0AF5633ED9A4}" dt="2023-10-25T05:57:52.019" v="73" actId="1076"/>
          <ac:cxnSpMkLst>
            <pc:docMk/>
            <pc:sldMk cId="706516692" sldId="297"/>
            <ac:cxnSpMk id="18" creationId="{5C5B331D-9A08-4783-B9C9-20A521DA5DDA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B0431-1611-1744-95F0-8172773087C5}" type="datetimeFigureOut">
              <a:rPr lang="en-US" altLang="ko-Kore-KR" smtClean="0"/>
              <a:pPr/>
              <a:t>10/25/2023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576D1-A133-074D-958F-27AA5B306F5C}" type="slidenum">
              <a:rPr lang="ko-Kore-KR" smtClean="0"/>
              <a:pPr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AF26-B2D6-41C9-847A-12B3D1677265}" type="datetime1">
              <a:rPr kumimoji="1" lang="ko-KR" altLang="en-US" smtClean="0"/>
              <a:t>2023-10-25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45FB-4EAB-4F93-BE87-891FAC391B0C}" type="datetime1">
              <a:rPr kumimoji="1" lang="ko-KR" altLang="en-US" smtClean="0"/>
              <a:t>2023-10-25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FBCF-59BC-423C-A27E-A4E0342EEDF5}" type="datetime1">
              <a:rPr kumimoji="1" lang="ko-KR" altLang="en-US" smtClean="0"/>
              <a:t>2023-10-25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6E8A-4C0D-4CC6-BBD6-2F945A6B3540}" type="datetime1">
              <a:rPr kumimoji="1" lang="ko-KR" altLang="en-US" smtClean="0"/>
              <a:t>2023-10-25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BD75-CCBA-4C22-86CA-859D220600AA}" type="datetime1">
              <a:rPr kumimoji="1" lang="ko-KR" altLang="en-US" smtClean="0"/>
              <a:t>2023-10-25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1150-5CB0-41C0-9104-5695DD253F49}" type="datetime1">
              <a:rPr kumimoji="1" lang="ko-KR" altLang="en-US" smtClean="0"/>
              <a:t>2023-10-25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CFAD-1435-498E-ACFE-38131B135631}" type="datetime1">
              <a:rPr kumimoji="1" lang="ko-KR" altLang="en-US" smtClean="0"/>
              <a:t>2023-10-25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A6DB-F13D-4C47-BC2B-E1D25CB476ED}" type="datetime1">
              <a:rPr kumimoji="1" lang="ko-KR" altLang="en-US" smtClean="0"/>
              <a:t>2023-10-25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B438-2880-4761-94BA-7F7996C8C3BD}" type="datetime1">
              <a:rPr kumimoji="1" lang="ko-KR" altLang="en-US" smtClean="0"/>
              <a:t>2023-10-25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C33D-E09A-4F6E-A7FA-CF959C3E6DEE}" type="datetime1">
              <a:rPr kumimoji="1" lang="ko-KR" altLang="en-US" smtClean="0"/>
              <a:t>2023-10-25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E3DE-CCA8-4CB9-BDA2-4741B0CD6641}" type="datetime1">
              <a:rPr kumimoji="1" lang="ko-KR" altLang="en-US" smtClean="0"/>
              <a:t>2023-10-25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827CA893-2A65-4E72-A022-7CB16F3818A4}" type="datetime1">
              <a:rPr kumimoji="1" lang="ko-KR" altLang="en-US" smtClean="0"/>
              <a:t>2023-10-25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D1FA427-4C48-8040-8FB9-DF0FCDFDEE8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4ADA28-30F2-9041-ABD9-123916927139}"/>
              </a:ext>
            </a:extLst>
          </p:cNvPr>
          <p:cNvSpPr txBox="1"/>
          <p:nvPr/>
        </p:nvSpPr>
        <p:spPr>
          <a:xfrm>
            <a:off x="5836153" y="5257442"/>
            <a:ext cx="1132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정길용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472443" y="2805335"/>
            <a:ext cx="7247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자바스크립트 함수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488140" y="5349775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강사 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97849-435B-BC4F-B100-C72850C36522}"/>
              </a:ext>
            </a:extLst>
          </p:cNvPr>
          <p:cNvSpPr txBox="1"/>
          <p:nvPr/>
        </p:nvSpPr>
        <p:spPr>
          <a:xfrm>
            <a:off x="5529878" y="2236644"/>
            <a:ext cx="1132240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2</a:t>
            </a:r>
            <a:r>
              <a:rPr kumimoji="1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강</a:t>
            </a:r>
            <a:endParaRPr kumimoji="1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3BAF33FA-AE45-3F48-80D3-EA501B268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ABCA55-8967-4B43-8CCF-D58458B4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5148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매개변수와 인자의 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10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AAE02E30-5853-458E-A9A9-090D50ECD8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매개변수와 인자의 수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함수에 정의한 매개변수와 함수 호출에 사용되는 인자의 수가 달라도 에러가 발생하지는 않음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매개변수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부족한 인자에 대한 매개변수에는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지정됨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매개변수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남는 인자에 대해서는 처리할 매개변수가 없기 때문에 무시됨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A3A036-9DEA-4B3B-B813-83DFCE08D64C}"/>
              </a:ext>
            </a:extLst>
          </p:cNvPr>
          <p:cNvSpPr txBox="1"/>
          <p:nvPr/>
        </p:nvSpPr>
        <p:spPr>
          <a:xfrm>
            <a:off x="2286000" y="2708920"/>
            <a:ext cx="45720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add(x, y)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BFD49C-81C4-4722-BAC6-E1E6FA5680F1}"/>
              </a:ext>
            </a:extLst>
          </p:cNvPr>
          <p:cNvSpPr txBox="1"/>
          <p:nvPr/>
        </p:nvSpPr>
        <p:spPr>
          <a:xfrm>
            <a:off x="2286000" y="4971173"/>
            <a:ext cx="45720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add(x, y)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4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5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9EBA5193-45AF-4284-AEB9-4B2A6D632BE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BD2E9F2-71D0-498C-B2AB-A43F077EEDE5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ex02-13.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1560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암묵적 매개변수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11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D8A199DF-DA5C-46F4-BA3D-45DAE45DF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암묵적 매개변수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모든 함수에서 명시적으로 선언하지 않고 암묵적으로 사용할 수 있는 매개변수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arguments, this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arguments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내에서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arguments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변수로 접근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함수에 전달된 모든 인자들을 담고 있는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컬렉션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유사 배열 객체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배열과 비슷하게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length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속성과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index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각 인자에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접근 가능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대신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ES6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나머지 매개변수 사용을 권장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(...)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this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내에서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키워드로 접근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'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컨텍스트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'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객체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함수를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호출한 객체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대한 참조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5FC7D03D-1B8C-4591-84BF-71F8149E254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400C1C-F216-445F-93C2-56DC19DEC750}"/>
              </a:ext>
            </a:extLst>
          </p:cNvPr>
          <p:cNvSpPr txBox="1"/>
          <p:nvPr/>
        </p:nvSpPr>
        <p:spPr>
          <a:xfrm>
            <a:off x="8397809" y="764704"/>
            <a:ext cx="264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ex02-13.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7875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함수 호출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1 -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일반 함수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12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9A64082F-9D51-4C84-87D9-C43267929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함수로 호출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일반적인 함수 호출 방법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window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endParaRPr lang="en-US" altLang="ko-KR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window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객체는 어디서나 참조 가능하므로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사용할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필요 없음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A6A68B-D0DB-4076-B0DE-C97614AC0B08}"/>
              </a:ext>
            </a:extLst>
          </p:cNvPr>
          <p:cNvSpPr txBox="1"/>
          <p:nvPr/>
        </p:nvSpPr>
        <p:spPr>
          <a:xfrm>
            <a:off x="976246" y="2420888"/>
            <a:ext cx="457200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f1(){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.alert();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window.alert();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alert();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f1();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f2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f2();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8A50E9F-BA4D-4D2C-A626-6970A2FC5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454" y="3610690"/>
            <a:ext cx="39243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295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호출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2 -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메서드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13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D7E0082D-4D9F-4BA6-A2BD-79C674EA2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호출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객체에 정의된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호출할 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메서드를 정의한 객체</a:t>
            </a:r>
            <a:endParaRPr lang="en-US" altLang="ko-KR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this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생성된 객체를 참조하므로 객체에 종속적인 속성을 부여하는게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하나만 정의하고 여러 객체에서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사용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자바스크립트로 객체지향 프로그래밍을 가능하게 하는 중요한 특징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CB4DAD-FF6C-4563-BE83-1F10016A48CE}"/>
              </a:ext>
            </a:extLst>
          </p:cNvPr>
          <p:cNvSpPr txBox="1"/>
          <p:nvPr/>
        </p:nvSpPr>
        <p:spPr>
          <a:xfrm>
            <a:off x="1905571" y="3319632"/>
            <a:ext cx="533285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user = {name: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age: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user.getName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.name;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userName = user.getName();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7EF25FE-838B-4ACF-8491-36E43E29D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562" y="5217875"/>
            <a:ext cx="5476875" cy="419100"/>
          </a:xfrm>
          <a:prstGeom prst="rect">
            <a:avLst/>
          </a:prstGeom>
        </p:spPr>
      </p:pic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5628267B-5A9C-47E5-86B8-ADF5CB7E6DEF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BF6E8C-99D9-4BD6-A74D-D4A52B85A52E}"/>
              </a:ext>
            </a:extLst>
          </p:cNvPr>
          <p:cNvSpPr txBox="1"/>
          <p:nvPr/>
        </p:nvSpPr>
        <p:spPr>
          <a:xfrm>
            <a:off x="7101665" y="764704"/>
            <a:ext cx="394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ex02-01.js, 02-14, ex01-12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8317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호출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3 - apply(), call()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14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0AEF5F7-CC05-4C6B-BD9E-E28F937E23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apply(), call()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호출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함수에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정의된 메서드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.apply(),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.call()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형태로 호출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apply(), call() </a:t>
            </a:r>
            <a:r>
              <a:rPr lang="ko-KR" altLang="en-US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메소드의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첫번째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인자로 전달되는 객체</a:t>
            </a:r>
            <a:endParaRPr lang="en-US" altLang="ko-KR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this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명시적으로 지정할 수 있음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콜백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 호출 시 주로 사용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apply(p1, p2)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 개의 매개변수를 가짐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첫 번째 매개변수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(p1)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사용할 객체를 전달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 번째 매개변수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(p2)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에는 함수에 전달할 인자값 배열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call(p1, p2, p3, …)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 개의 매개변수를 가짐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첫 번째 매개변수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(p1)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사용할 객체를 전달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 번째 이후의 매개변수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(p2, p3, …)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에는 함수에 전달할 인자값을 차례대로 지정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2AA313B5-3C70-4F91-AFDC-E9BEE86EEB0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5F0A32-62B6-4142-B3A3-F35B74FF88E0}"/>
              </a:ext>
            </a:extLst>
          </p:cNvPr>
          <p:cNvSpPr txBox="1"/>
          <p:nvPr/>
        </p:nvSpPr>
        <p:spPr>
          <a:xfrm>
            <a:off x="6541006" y="764704"/>
            <a:ext cx="4521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ex02-14.js, 05, 15, 15-01, 15-02, 15-03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4694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함수 호출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3 - apply(), call()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15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6BA3985D-CD0F-4EFE-ABCB-AA7E31BF4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508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push()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기능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마지막에 지정한 요소를 추가한다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지정된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Array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length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속성값에 해당하는 속성을 만들고 지정한 요소를 저장한 후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length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하나 증가시킨다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/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Array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push()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메서드를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이용하여 객체를 배열처럼 동작시키기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length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 추가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Array.prototype.push.call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추가할 요소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prototype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함수를 통해 생성되는 객체의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메서드를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정의하는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모든 함수에 자동으로 할당됨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64D40AA5-92F1-4F6E-BB7D-B1E793906B8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7C38EA-4539-4CC9-92A8-BEE795FF94CA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ex01-12.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2620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함수 호출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3 - apply(), call()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16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2D5179D7-41F6-43BF-8F1A-9EAE78209F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apply()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활용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데이터를 각각의 매개변수로 분리하여 전달할 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Math.min(n1, n2, n3, ...)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Math.max(n1, n2, n3, ...)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kern="0" dirty="0" err="1">
                <a:solidFill>
                  <a:srgbClr val="7F0055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Times New Roman"/>
              </a:rPr>
              <a:t>var</a:t>
            </a:r>
            <a:r>
              <a:rPr lang="en-US" altLang="ko-KR" b="0" kern="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Times New Roman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 = [e1, e2, e2, ...];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Math.min(a[0], a[1], a[2], ...???)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Math.min.apply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(Math,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a)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전개 연산자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활용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Math.min(...a)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BF2BE273-2FCC-4BBD-8C6B-FB0536C48DC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F15845-F660-4B07-8AC0-38CE172891BC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ex02-16.js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7273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호출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4 -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생성자 함수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17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829447DB-FF73-4EC4-B12E-9312C9011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 함수</a:t>
            </a:r>
            <a:r>
              <a:rPr lang="en-US" altLang="ko-KR" sz="20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객체지향 언어의 클래스와 비슷</a:t>
            </a:r>
            <a:r>
              <a:rPr lang="en-US" altLang="ko-KR" sz="20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호출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생성자로 사용할 경우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new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생성자를 통해 생성된 객체</a:t>
            </a:r>
            <a:endParaRPr lang="en-US" altLang="ko-KR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dirty="0">
              <a:solidFill>
                <a:srgbClr val="0070C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호출될 때의 내부 동작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비어있는 객체를 새로 생성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새로 생성된 객체는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매개변수로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함수에 전달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명시적으로 반환하는 객체가 없다면 생성된 객체를 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객체지향 프로그램의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new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연산자와 비슷한 동작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생성자를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작성할 때 고려해야 할 것들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일반 함수처럼 호출할 수 있지만 이럴 경우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내부의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window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객체를 가리키므로 객체에 종속적인 값을 지정할 수 없으므로 의미가 없다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명명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(naming)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규칙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일반 함수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작업할 동작을 나타내는 동사로 이름 짓고 소문자로 시작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생성할 객체를 나타내는 명사로 이름 짓고 대문자로 시작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8512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호출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4 -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생성자 함수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18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E2105436-C49E-4051-A11C-FDBA5A7A7D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5663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자바스크립트의 생성자 함수들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Function</a:t>
            </a: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</a:t>
            </a: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String, Number, Boolean</a:t>
            </a: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Array</a:t>
            </a: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Date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196F20-0327-4D94-AFCF-9E04CC55FEB5}"/>
              </a:ext>
            </a:extLst>
          </p:cNvPr>
          <p:cNvSpPr txBox="1"/>
          <p:nvPr/>
        </p:nvSpPr>
        <p:spPr>
          <a:xfrm>
            <a:off x="1331640" y="1484784"/>
            <a:ext cx="648072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Function(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'x'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'y'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'return x + y;'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f(x, y){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71D52D-2E53-4760-956C-02B8690C9F6C}"/>
              </a:ext>
            </a:extLst>
          </p:cNvPr>
          <p:cNvSpPr txBox="1"/>
          <p:nvPr/>
        </p:nvSpPr>
        <p:spPr>
          <a:xfrm>
            <a:off x="1331640" y="2597517"/>
            <a:ext cx="648072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obj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Object();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obj = {};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A1BFD6-F0C0-4865-8C4C-32DA67A0B726}"/>
              </a:ext>
            </a:extLst>
          </p:cNvPr>
          <p:cNvSpPr txBox="1"/>
          <p:nvPr/>
        </p:nvSpPr>
        <p:spPr>
          <a:xfrm>
            <a:off x="1331640" y="3729806"/>
            <a:ext cx="648072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name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String(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age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Number(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male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Boolean(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true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833E9C-209C-42E9-9121-EC72C9F3492A}"/>
              </a:ext>
            </a:extLst>
          </p:cNvPr>
          <p:cNvSpPr txBox="1"/>
          <p:nvPr/>
        </p:nvSpPr>
        <p:spPr>
          <a:xfrm>
            <a:off x="1331640" y="5086925"/>
            <a:ext cx="648072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</a:t>
            </a:r>
            <a:r>
              <a:rPr lang="en-US" altLang="ko-KR" b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rr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Array();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arr = [];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376DC2-1C48-4A0B-9E84-0E3C9A4A33BC}"/>
              </a:ext>
            </a:extLst>
          </p:cNvPr>
          <p:cNvSpPr txBox="1"/>
          <p:nvPr/>
        </p:nvSpPr>
        <p:spPr>
          <a:xfrm>
            <a:off x="1331640" y="6156012"/>
            <a:ext cx="64807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date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Date();</a:t>
            </a: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B13DB725-87BD-4B09-8E53-C8D2607D465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02E855F-7C75-40A1-89DD-15AB1C63EBEF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ex02-17, 18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2873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익명 함수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(Anonymous function)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19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AE9DBC6-9FDA-4EFB-A5A0-F77FA4749A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익명 함수의 사용처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변수에 저장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지정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인자값으로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전달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함수가 사용되는 코드가 한번만 나타난다면 불필요한 이름을 지정할 필요 없이 익명 함수로 작성한다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1144B5-CDF5-4014-8B33-D86DB6134885}"/>
              </a:ext>
            </a:extLst>
          </p:cNvPr>
          <p:cNvSpPr txBox="1"/>
          <p:nvPr/>
        </p:nvSpPr>
        <p:spPr>
          <a:xfrm>
            <a:off x="2286000" y="2867656"/>
            <a:ext cx="45720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f1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(){};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obj =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f2: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window.onload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setTimeout(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(){},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1000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54054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2919642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1885063"/>
            <a:ext cx="6064542" cy="308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일급 객체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함수 생성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호이스팅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함수 호출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함수 패턴</a:t>
            </a:r>
            <a:endParaRPr kumimoji="1"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자바스크립트 함수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1F5EB9F-5116-494D-8F33-647BA5CAC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F348DE6-49B4-4FF3-976C-F97C9865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8751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콜백 함수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(Callback function)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20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9B43DEE1-15A8-4BA4-B86F-681871CB9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callback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어떤 작업의 결과로 호출되는 함수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특정한 상황이 되거나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 발생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시간이 흐르면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(timeout)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또는 특정 작업의 수행이 끝나면 호출하도록 지정한 함수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6BF331-4F11-4B95-8CDE-DECBB947C942}"/>
              </a:ext>
            </a:extLst>
          </p:cNvPr>
          <p:cNvSpPr txBox="1"/>
          <p:nvPr/>
        </p:nvSpPr>
        <p:spPr>
          <a:xfrm>
            <a:off x="1331640" y="2331913"/>
            <a:ext cx="648072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setTimeout(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'1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초가 흐름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1000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17DA7C-46B1-40A6-93FF-2167850D5AB5}"/>
              </a:ext>
            </a:extLst>
          </p:cNvPr>
          <p:cNvSpPr txBox="1"/>
          <p:nvPr/>
        </p:nvSpPr>
        <p:spPr>
          <a:xfrm>
            <a:off x="1331640" y="3429000"/>
            <a:ext cx="648072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btn.addEventListener(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버튼 클릭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D0147-0C23-4A00-ACA1-081365872690}"/>
              </a:ext>
            </a:extLst>
          </p:cNvPr>
          <p:cNvSpPr txBox="1"/>
          <p:nvPr/>
        </p:nvSpPr>
        <p:spPr>
          <a:xfrm>
            <a:off x="1331640" y="4509120"/>
            <a:ext cx="648072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someFunction(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'someFunction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수행 완료후 처리할 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});</a:t>
            </a:r>
          </a:p>
        </p:txBody>
      </p:sp>
      <p:pic>
        <p:nvPicPr>
          <p:cNvPr id="9" name="그림 8" descr="코딩아이콘.png">
            <a:extLst>
              <a:ext uri="{FF2B5EF4-FFF2-40B4-BE49-F238E27FC236}">
                <a16:creationId xmlns:a16="http://schemas.microsoft.com/office/drawing/2014/main" id="{B4145849-A485-43ED-875B-BF20C5F7A6C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6868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0B148D0-D3ED-4AFF-A355-F9088FE60971}"/>
              </a:ext>
            </a:extLst>
          </p:cNvPr>
          <p:cNvSpPr txBox="1"/>
          <p:nvPr/>
        </p:nvSpPr>
        <p:spPr>
          <a:xfrm>
            <a:off x="7394460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ex02-19.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0055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고차 함수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(Higher order function)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21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2D7E28E6-0292-4349-9DEC-B2B8297E0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647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고차 함수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함수를 인자로 받거나 반환하는 함수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함수형 프로그래밍은 순수함수를 통해 부수효과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(Side effect)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줄이고 오류를 피해 안정성을 높이는게 목적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외부 상태 변경이나 가변 데이터에 영향을 받는 조건문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반복문 대신 함수의 조합으로 로직을 구성하는 함수형 프로그래밍에서 사용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고차 함수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인자로 받음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sort(), forEach(), map(), filter(), reduce(), some(), every(), find(), findIndex()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Currying(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반환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Closure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단원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Partial application(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인자로 받고 함수를 반환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Closure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단원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07D1E533-75A6-4117-8569-B9BB9F076D1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82519C-D4EA-4B1C-BBE6-96FAA5EC438A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ex02-20.js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8243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메모이제이션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22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57FAD6C1-1407-4B3C-B82F-C4E087D23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memoization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이전의 계산 결과를 기억하는 기능을 갖춘 함수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함수는 객체이기 때문에 함수의 속성값으로 계산 결과 캐시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함수에 종속된 속성을 이용하기 때문에 외부에 노출하지 않고 함수 자체적으로 구현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장점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이미 수행한 복잡한 연산을 반복하지 않도록 함으로서 성능을 향상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사용자가 알 수 없게 내부적으로만 동작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단점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캐시에 필요한 메모리 사용량 증가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비즈니스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로직과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캐싱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기능의 혼재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부하 테스트나 알고리즘의 성능 테스트가 어려워짐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7EB350A1-BE02-4347-AE73-62C0DDFA7EC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F72D22-DFC8-4F15-920D-F091F564DDD3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ex02-21.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2166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복습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자바스크립트 데이터 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8FEEAF59-1AFE-44B7-890E-B01F4551EA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 타입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(Primitive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숫자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(Number)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(String)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논리값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Boolean)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null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undefined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BitInt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Symbol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참조 타입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(Refrence type)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객체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Object)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Array)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Function)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날짜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Date)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정규표현식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RegExp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……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4365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First-class object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</a:t>
            </a:fld>
            <a:endParaRPr kumimoji="1" lang="ko-KR" altLang="en-US"/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89B977A4-3369-4D4B-AD48-E2F2CA7D0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일급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(First-class object)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변수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엘리먼트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다른 객체의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프로퍼티에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할당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될 수 있다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인자로 전달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될 수 있다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결과 값으로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될 수 있다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리터럴로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생성될 수 있다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동적으로 생성된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프로퍼티를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가질 수 있다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자바스크립트의 함수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(Function)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일급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객체이다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==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+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함수가 일급 객체라서 가능한 일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콜백 함수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(Callback function)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고차 함수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(Higher order function)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클로저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(Closure)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9" name="그림 8" descr="코딩아이콘.png">
            <a:extLst>
              <a:ext uri="{FF2B5EF4-FFF2-40B4-BE49-F238E27FC236}">
                <a16:creationId xmlns:a16="http://schemas.microsoft.com/office/drawing/2014/main" id="{8D54E335-7D19-4B52-AFC8-5FC1E1A676B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436297C-6C2E-4211-811F-923F3EEAB8F6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ex02-01.js, 02, 03, 04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5235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생성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1 (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선언문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A0FB2871-F336-4C09-A844-1C67F4052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816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function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이름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유효한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식별자이어야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생략 가능</a:t>
            </a:r>
            <a:endParaRPr lang="en-US" altLang="ko-KR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매개변수 목록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쉼표로 구분된 매개변수 목록과 그 매개변수 목록을 둘러싸고 있는 괄호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매개변수는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생략 가능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괄호는 필수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본문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중괄호로 둘러싸여 있는 자바스크립트 구문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본문은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생략 가능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중괄호는 필수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9A24F6-8184-44CF-901E-E7CF5E67EB5C}"/>
              </a:ext>
            </a:extLst>
          </p:cNvPr>
          <p:cNvSpPr txBox="1"/>
          <p:nvPr/>
        </p:nvSpPr>
        <p:spPr>
          <a:xfrm>
            <a:off x="5410894" y="1061919"/>
            <a:ext cx="307808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add(x, y){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result =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result;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(){}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7EE7F01C-90AC-4DED-8121-D86F31E7A58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F87AD8-FFE9-4837-8BE9-3DCE975B7563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ex02-05.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9138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생성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2 (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표현식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6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43F3CC63-75CA-48FC-B2FA-A4D5601BA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변수에 익명함수로 지정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6AA71A38-BD36-464F-8250-8BC69EED5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573016"/>
            <a:ext cx="8353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변수에 기명함수로 지정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03BDBF-91D9-4B73-ABA5-72E2F8288E55}"/>
              </a:ext>
            </a:extLst>
          </p:cNvPr>
          <p:cNvSpPr txBox="1"/>
          <p:nvPr/>
        </p:nvSpPr>
        <p:spPr>
          <a:xfrm>
            <a:off x="2286000" y="1314634"/>
            <a:ext cx="45720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(x, y){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result =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result;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EB9FA0-4C4F-4A06-A5C7-DC42476C7DD6}"/>
              </a:ext>
            </a:extLst>
          </p:cNvPr>
          <p:cNvSpPr txBox="1"/>
          <p:nvPr/>
        </p:nvSpPr>
        <p:spPr>
          <a:xfrm>
            <a:off x="2286000" y="4061971"/>
            <a:ext cx="45720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sum(x, y){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result = x + y;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result;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add();     ( O )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sum();     ( X )</a:t>
            </a:r>
          </a:p>
        </p:txBody>
      </p:sp>
      <p:pic>
        <p:nvPicPr>
          <p:cNvPr id="9" name="그림 8" descr="코딩아이콘.png">
            <a:extLst>
              <a:ext uri="{FF2B5EF4-FFF2-40B4-BE49-F238E27FC236}">
                <a16:creationId xmlns:a16="http://schemas.microsoft.com/office/drawing/2014/main" id="{7366C569-280B-4C14-AD1D-86A0902D08C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D3CB5F-94A9-4812-B1BE-23D05F0B6C02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ex02-06.js, 07, 08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326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생성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 (Function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생성자 함수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7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6A938953-7825-4049-B810-3CADAD37A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Function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 함수 이용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객체를 생성해서 반환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057724-C8EE-4439-9E0A-898831E087C2}"/>
              </a:ext>
            </a:extLst>
          </p:cNvPr>
          <p:cNvSpPr txBox="1"/>
          <p:nvPr/>
        </p:nvSpPr>
        <p:spPr>
          <a:xfrm>
            <a:off x="1763688" y="1904058"/>
            <a:ext cx="561662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Function(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'x'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'y'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'var result = x + y; return result;'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D003B4F3-747E-42E3-8B6F-63B41ED5B8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90940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EE1438-ABC1-43FF-846B-3AC6BA17005A}"/>
              </a:ext>
            </a:extLst>
          </p:cNvPr>
          <p:cNvSpPr txBox="1"/>
          <p:nvPr/>
        </p:nvSpPr>
        <p:spPr>
          <a:xfrm>
            <a:off x="7418532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ex02-09.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0103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생성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4 (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화살표 함수 표현식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8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20B7D52D-9A43-487C-B27D-03DFB8EBD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arrow function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이용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표현식의 대안으로 간결하게 함수 정의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58952E-BFAE-4CF7-9956-44D7D901532A}"/>
              </a:ext>
            </a:extLst>
          </p:cNvPr>
          <p:cNvSpPr txBox="1"/>
          <p:nvPr/>
        </p:nvSpPr>
        <p:spPr>
          <a:xfrm>
            <a:off x="2123728" y="1728034"/>
            <a:ext cx="4896544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기존 함수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(x, y)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화살표 함수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 = (x, y)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=&gt;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 = (x, y)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=&gt;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598D02DC-7B22-4823-8291-EF5037932B5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A041B2-88C6-4E9B-8852-EE0C6C4B34AD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ex02-10.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578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호이스팅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9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70BB8352-17E0-4CA9-BD52-F8D105841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호이스팅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선언문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형태로 정의한 함수의 유효 범위는 코드의 맨 처음부터 시작한다는 특징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C63D14-5017-4D63-92B4-8C8228768D2C}"/>
              </a:ext>
            </a:extLst>
          </p:cNvPr>
          <p:cNvSpPr txBox="1"/>
          <p:nvPr/>
        </p:nvSpPr>
        <p:spPr>
          <a:xfrm>
            <a:off x="827584" y="3756640"/>
            <a:ext cx="4211141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Error: add is not a function 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(x, y)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4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7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EF7A73-8470-42DE-B819-5C6E847576DA}"/>
              </a:ext>
            </a:extLst>
          </p:cNvPr>
          <p:cNvSpPr txBox="1"/>
          <p:nvPr/>
        </p:nvSpPr>
        <p:spPr>
          <a:xfrm>
            <a:off x="827584" y="1934637"/>
            <a:ext cx="4211141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5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add(x, y)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4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7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118F06F5-78FB-4051-9BB4-AE158EA5DA7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EEAE24-A1D9-4490-B5DC-0A75E7E866D3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ex02-11.js, 12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140F8A-34D5-44BB-A73C-3CFC34CBB785}"/>
              </a:ext>
            </a:extLst>
          </p:cNvPr>
          <p:cNvSpPr txBox="1"/>
          <p:nvPr/>
        </p:nvSpPr>
        <p:spPr>
          <a:xfrm>
            <a:off x="6841439" y="1934637"/>
            <a:ext cx="422066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add(x, y)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5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4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7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C1F2DB-F4F7-43DD-BC81-2D5288BE1863}"/>
              </a:ext>
            </a:extLst>
          </p:cNvPr>
          <p:cNvSpPr txBox="1"/>
          <p:nvPr/>
        </p:nvSpPr>
        <p:spPr>
          <a:xfrm>
            <a:off x="6841439" y="3756640"/>
            <a:ext cx="4211141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add;</a:t>
            </a:r>
          </a:p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Error: add is not a function 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add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(x, y)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4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7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22E90BB-FBF1-41C6-A461-897614410B0A}"/>
              </a:ext>
            </a:extLst>
          </p:cNvPr>
          <p:cNvCxnSpPr>
            <a:cxnSpLocks/>
          </p:cNvCxnSpPr>
          <p:nvPr/>
        </p:nvCxnSpPr>
        <p:spPr>
          <a:xfrm>
            <a:off x="6661555" y="1934637"/>
            <a:ext cx="0" cy="875238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1D19ECE-FDC0-44BD-A824-B5D4B3619C1C}"/>
              </a:ext>
            </a:extLst>
          </p:cNvPr>
          <p:cNvCxnSpPr>
            <a:cxnSpLocks/>
          </p:cNvCxnSpPr>
          <p:nvPr/>
        </p:nvCxnSpPr>
        <p:spPr>
          <a:xfrm>
            <a:off x="6661555" y="2849037"/>
            <a:ext cx="0" cy="562928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6D43ADD-CD33-46D5-BAC3-42FC427FD228}"/>
              </a:ext>
            </a:extLst>
          </p:cNvPr>
          <p:cNvCxnSpPr>
            <a:cxnSpLocks/>
          </p:cNvCxnSpPr>
          <p:nvPr/>
        </p:nvCxnSpPr>
        <p:spPr>
          <a:xfrm>
            <a:off x="6661555" y="3756640"/>
            <a:ext cx="0" cy="39626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C5B331D-9A08-4783-B9C9-20A521DA5DDA}"/>
              </a:ext>
            </a:extLst>
          </p:cNvPr>
          <p:cNvCxnSpPr>
            <a:cxnSpLocks/>
          </p:cNvCxnSpPr>
          <p:nvPr/>
        </p:nvCxnSpPr>
        <p:spPr>
          <a:xfrm>
            <a:off x="6661555" y="4352339"/>
            <a:ext cx="0" cy="1315036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916C997-78D5-4561-8DBB-09B2928C8955}"/>
              </a:ext>
            </a:extLst>
          </p:cNvPr>
          <p:cNvSpPr txBox="1"/>
          <p:nvPr/>
        </p:nvSpPr>
        <p:spPr>
          <a:xfrm>
            <a:off x="5530446" y="204909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호이스팅</a:t>
            </a:r>
            <a:endParaRPr lang="en-US" altLang="ko-KR"/>
          </a:p>
          <a:p>
            <a:pPr algn="ctr"/>
            <a:r>
              <a:rPr lang="ko-KR" altLang="en-US"/>
              <a:t>단계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939F84-6ABF-4D36-BD88-5FE80816B37A}"/>
              </a:ext>
            </a:extLst>
          </p:cNvPr>
          <p:cNvSpPr txBox="1"/>
          <p:nvPr/>
        </p:nvSpPr>
        <p:spPr>
          <a:xfrm>
            <a:off x="5530446" y="276563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코드실행</a:t>
            </a:r>
            <a:endParaRPr lang="en-US" altLang="ko-KR"/>
          </a:p>
          <a:p>
            <a:pPr algn="ctr"/>
            <a:r>
              <a:rPr lang="ko-KR" altLang="en-US"/>
              <a:t>단계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AE7DB2-5ACB-4197-9F05-1CC5B44A78CC}"/>
              </a:ext>
            </a:extLst>
          </p:cNvPr>
          <p:cNvSpPr txBox="1"/>
          <p:nvPr/>
        </p:nvSpPr>
        <p:spPr>
          <a:xfrm>
            <a:off x="5530446" y="363579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호이스팅</a:t>
            </a:r>
            <a:endParaRPr lang="en-US" altLang="ko-KR"/>
          </a:p>
          <a:p>
            <a:pPr algn="ctr"/>
            <a:r>
              <a:rPr lang="ko-KR" altLang="en-US"/>
              <a:t>단계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4ED73D-36B0-40D3-9418-FA3B121C758A}"/>
              </a:ext>
            </a:extLst>
          </p:cNvPr>
          <p:cNvSpPr txBox="1"/>
          <p:nvPr/>
        </p:nvSpPr>
        <p:spPr>
          <a:xfrm>
            <a:off x="5530446" y="4686691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코드실행</a:t>
            </a:r>
            <a:endParaRPr lang="en-US" altLang="ko-KR"/>
          </a:p>
          <a:p>
            <a:pPr algn="ctr"/>
            <a:r>
              <a:rPr lang="ko-KR" altLang="en-US"/>
              <a:t>단계</a:t>
            </a:r>
          </a:p>
        </p:txBody>
      </p:sp>
    </p:spTree>
    <p:extLst>
      <p:ext uri="{BB962C8B-B14F-4D97-AF65-F5344CB8AC3E}">
        <p14:creationId xmlns:p14="http://schemas.microsoft.com/office/powerpoint/2010/main" val="706516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4692</TotalTime>
  <Words>2032</Words>
  <Application>Microsoft Office PowerPoint</Application>
  <PresentationFormat>와이드스크린</PresentationFormat>
  <Paragraphs>378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2" baseType="lpstr">
      <vt:lpstr>Noto Sans CJK KR Bold</vt:lpstr>
      <vt:lpstr>Noto Sans CJK KR DemiLight</vt:lpstr>
      <vt:lpstr>Noto Sans CJK KR Light</vt:lpstr>
      <vt:lpstr>Noto Sans CJK KR Medium</vt:lpstr>
      <vt:lpstr>Noto Sans CJK KR Regular</vt:lpstr>
      <vt:lpstr>맑은 고딕</vt:lpstr>
      <vt:lpstr>Arial</vt:lpstr>
      <vt:lpstr>Calibri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jeongkilyong</cp:lastModifiedBy>
  <cp:revision>124</cp:revision>
  <dcterms:created xsi:type="dcterms:W3CDTF">2019-05-07T05:36:17Z</dcterms:created>
  <dcterms:modified xsi:type="dcterms:W3CDTF">2023-10-25T05:58:35Z</dcterms:modified>
</cp:coreProperties>
</file>