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67" r:id="rId3"/>
    <p:sldId id="378" r:id="rId4"/>
    <p:sldId id="260" r:id="rId5"/>
    <p:sldId id="276" r:id="rId6"/>
    <p:sldId id="277" r:id="rId7"/>
    <p:sldId id="257" r:id="rId8"/>
    <p:sldId id="259" r:id="rId9"/>
    <p:sldId id="261" r:id="rId10"/>
    <p:sldId id="299" r:id="rId11"/>
    <p:sldId id="300" r:id="rId12"/>
    <p:sldId id="304" r:id="rId13"/>
    <p:sldId id="379" r:id="rId14"/>
    <p:sldId id="305" r:id="rId15"/>
    <p:sldId id="302" r:id="rId16"/>
    <p:sldId id="377" r:id="rId17"/>
    <p:sldId id="376" r:id="rId18"/>
    <p:sldId id="303" r:id="rId19"/>
    <p:sldId id="263" r:id="rId20"/>
    <p:sldId id="365" r:id="rId21"/>
    <p:sldId id="380" r:id="rId22"/>
    <p:sldId id="381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Montserrat" panose="02020500000000000000" charset="0"/>
      <p:regular r:id="rId33"/>
      <p:bold r:id="rId34"/>
      <p:italic r:id="rId35"/>
      <p:boldItalic r:id="rId36"/>
    </p:embeddedFont>
    <p:embeddedFont>
      <p:font typeface="微軟正黑體" panose="020B0604030504040204" pitchFamily="34" charset="-120"/>
      <p:regular r:id="rId37"/>
      <p:bold r:id="rId38"/>
    </p:embeddedFont>
    <p:embeddedFont>
      <p:font typeface="標楷體" panose="03000509000000000000" pitchFamily="65" charset="-120"/>
      <p:regular r:id="rId3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ikaj3iZEV2mJX91c/h93/HNfAK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7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翰霆" userId="6fca0473-8e39-4b11-b2e6-0823e92ff14b" providerId="ADAL" clId="{759C23B8-1457-4F46-B786-CD12D963F75B}"/>
    <pc:docChg chg="undo custSel addSld delSld modSld">
      <pc:chgData name="蔡翰霆" userId="6fca0473-8e39-4b11-b2e6-0823e92ff14b" providerId="ADAL" clId="{759C23B8-1457-4F46-B786-CD12D963F75B}" dt="2022-03-18T05:23:39.824" v="435" actId="20577"/>
      <pc:docMkLst>
        <pc:docMk/>
      </pc:docMkLst>
      <pc:sldChg chg="modSp mod">
        <pc:chgData name="蔡翰霆" userId="6fca0473-8e39-4b11-b2e6-0823e92ff14b" providerId="ADAL" clId="{759C23B8-1457-4F46-B786-CD12D963F75B}" dt="2022-03-15T10:11:13.044" v="95" actId="20577"/>
        <pc:sldMkLst>
          <pc:docMk/>
          <pc:sldMk cId="0" sldId="256"/>
        </pc:sldMkLst>
        <pc:spChg chg="mod">
          <ac:chgData name="蔡翰霆" userId="6fca0473-8e39-4b11-b2e6-0823e92ff14b" providerId="ADAL" clId="{759C23B8-1457-4F46-B786-CD12D963F75B}" dt="2022-03-15T10:11:13.044" v="95" actId="20577"/>
          <ac:spMkLst>
            <pc:docMk/>
            <pc:sldMk cId="0" sldId="256"/>
            <ac:spMk id="133" creationId="{00000000-0000-0000-0000-000000000000}"/>
          </ac:spMkLst>
        </pc:spChg>
      </pc:sldChg>
      <pc:sldChg chg="delSp mod">
        <pc:chgData name="蔡翰霆" userId="6fca0473-8e39-4b11-b2e6-0823e92ff14b" providerId="ADAL" clId="{759C23B8-1457-4F46-B786-CD12D963F75B}" dt="2022-03-08T13:02:13.908" v="48" actId="478"/>
        <pc:sldMkLst>
          <pc:docMk/>
          <pc:sldMk cId="0" sldId="257"/>
        </pc:sldMkLst>
        <pc:spChg chg="del">
          <ac:chgData name="蔡翰霆" userId="6fca0473-8e39-4b11-b2e6-0823e92ff14b" providerId="ADAL" clId="{759C23B8-1457-4F46-B786-CD12D963F75B}" dt="2022-03-08T13:02:13.908" v="48" actId="478"/>
          <ac:spMkLst>
            <pc:docMk/>
            <pc:sldMk cId="0" sldId="257"/>
            <ac:spMk id="143" creationId="{00000000-0000-0000-0000-000000000000}"/>
          </ac:spMkLst>
        </pc:spChg>
      </pc:sldChg>
      <pc:sldChg chg="modSp mod">
        <pc:chgData name="蔡翰霆" userId="6fca0473-8e39-4b11-b2e6-0823e92ff14b" providerId="ADAL" clId="{759C23B8-1457-4F46-B786-CD12D963F75B}" dt="2022-03-18T05:21:36.956" v="425" actId="20577"/>
        <pc:sldMkLst>
          <pc:docMk/>
          <pc:sldMk cId="0" sldId="259"/>
        </pc:sldMkLst>
        <pc:spChg chg="mod">
          <ac:chgData name="蔡翰霆" userId="6fca0473-8e39-4b11-b2e6-0823e92ff14b" providerId="ADAL" clId="{759C23B8-1457-4F46-B786-CD12D963F75B}" dt="2022-03-18T05:21:36.956" v="425" actId="20577"/>
          <ac:spMkLst>
            <pc:docMk/>
            <pc:sldMk cId="0" sldId="259"/>
            <ac:spMk id="218" creationId="{00000000-0000-0000-0000-000000000000}"/>
          </ac:spMkLst>
        </pc:spChg>
      </pc:sldChg>
      <pc:sldChg chg="modSp mod">
        <pc:chgData name="蔡翰霆" userId="6fca0473-8e39-4b11-b2e6-0823e92ff14b" providerId="ADAL" clId="{759C23B8-1457-4F46-B786-CD12D963F75B}" dt="2022-03-15T11:31:10.667" v="174" actId="20577"/>
        <pc:sldMkLst>
          <pc:docMk/>
          <pc:sldMk cId="0" sldId="260"/>
        </pc:sldMkLst>
        <pc:spChg chg="mod">
          <ac:chgData name="蔡翰霆" userId="6fca0473-8e39-4b11-b2e6-0823e92ff14b" providerId="ADAL" clId="{759C23B8-1457-4F46-B786-CD12D963F75B}" dt="2022-03-15T11:31:10.667" v="174" actId="20577"/>
          <ac:spMkLst>
            <pc:docMk/>
            <pc:sldMk cId="0" sldId="260"/>
            <ac:spMk id="285" creationId="{00000000-0000-0000-0000-000000000000}"/>
          </ac:spMkLst>
        </pc:spChg>
      </pc:sldChg>
      <pc:sldChg chg="modSp mod">
        <pc:chgData name="蔡翰霆" userId="6fca0473-8e39-4b11-b2e6-0823e92ff14b" providerId="ADAL" clId="{759C23B8-1457-4F46-B786-CD12D963F75B}" dt="2022-03-08T13:14:06.091" v="93" actId="20577"/>
        <pc:sldMkLst>
          <pc:docMk/>
          <pc:sldMk cId="0" sldId="261"/>
        </pc:sldMkLst>
        <pc:spChg chg="mod">
          <ac:chgData name="蔡翰霆" userId="6fca0473-8e39-4b11-b2e6-0823e92ff14b" providerId="ADAL" clId="{759C23B8-1457-4F46-B786-CD12D963F75B}" dt="2022-03-08T13:14:06.091" v="93" actId="20577"/>
          <ac:spMkLst>
            <pc:docMk/>
            <pc:sldMk cId="0" sldId="261"/>
            <ac:spMk id="352" creationId="{00000000-0000-0000-0000-000000000000}"/>
          </ac:spMkLst>
        </pc:spChg>
      </pc:sldChg>
      <pc:sldChg chg="del">
        <pc:chgData name="蔡翰霆" userId="6fca0473-8e39-4b11-b2e6-0823e92ff14b" providerId="ADAL" clId="{759C23B8-1457-4F46-B786-CD12D963F75B}" dt="2022-03-08T13:01:33.097" v="15" actId="2696"/>
        <pc:sldMkLst>
          <pc:docMk/>
          <pc:sldMk cId="0" sldId="263"/>
        </pc:sldMkLst>
      </pc:sldChg>
      <pc:sldChg chg="addSp delSp modSp add del mod">
        <pc:chgData name="蔡翰霆" userId="6fca0473-8e39-4b11-b2e6-0823e92ff14b" providerId="ADAL" clId="{759C23B8-1457-4F46-B786-CD12D963F75B}" dt="2022-03-08T13:01:49.904" v="45"/>
        <pc:sldMkLst>
          <pc:docMk/>
          <pc:sldMk cId="0" sldId="299"/>
        </pc:sldMkLst>
        <pc:spChg chg="add mod">
          <ac:chgData name="蔡翰霆" userId="6fca0473-8e39-4b11-b2e6-0823e92ff14b" providerId="ADAL" clId="{759C23B8-1457-4F46-B786-CD12D963F75B}" dt="2022-03-08T13:01:18.103" v="9"/>
          <ac:spMkLst>
            <pc:docMk/>
            <pc:sldMk cId="0" sldId="299"/>
            <ac:spMk id="6" creationId="{05E712F6-3174-4149-AD10-0F66AF1FE5D5}"/>
          </ac:spMkLst>
        </pc:spChg>
        <pc:spChg chg="add del mod">
          <ac:chgData name="蔡翰霆" userId="6fca0473-8e39-4b11-b2e6-0823e92ff14b" providerId="ADAL" clId="{759C23B8-1457-4F46-B786-CD12D963F75B}" dt="2022-03-08T13:01:28.395" v="13"/>
          <ac:spMkLst>
            <pc:docMk/>
            <pc:sldMk cId="0" sldId="299"/>
            <ac:spMk id="7" creationId="{38E0ACD8-7798-A245-AB81-51D9BA28677A}"/>
          </ac:spMkLst>
        </pc:spChg>
        <pc:spChg chg="add mod">
          <ac:chgData name="蔡翰霆" userId="6fca0473-8e39-4b11-b2e6-0823e92ff14b" providerId="ADAL" clId="{759C23B8-1457-4F46-B786-CD12D963F75B}" dt="2022-03-08T13:01:49.904" v="45"/>
          <ac:spMkLst>
            <pc:docMk/>
            <pc:sldMk cId="0" sldId="299"/>
            <ac:spMk id="8" creationId="{304A0580-DBA0-A345-B1AB-F4A67B649ACF}"/>
          </ac:spMkLst>
        </pc:spChg>
        <pc:spChg chg="add mod">
          <ac:chgData name="蔡翰霆" userId="6fca0473-8e39-4b11-b2e6-0823e92ff14b" providerId="ADAL" clId="{759C23B8-1457-4F46-B786-CD12D963F75B}" dt="2022-03-08T13:01:49.904" v="45"/>
          <ac:spMkLst>
            <pc:docMk/>
            <pc:sldMk cId="0" sldId="299"/>
            <ac:spMk id="9" creationId="{9FDA8CD5-1F12-3649-97DB-FBDB5273F4A9}"/>
          </ac:spMkLst>
        </pc:spChg>
        <pc:spChg chg="mod">
          <ac:chgData name="蔡翰霆" userId="6fca0473-8e39-4b11-b2e6-0823e92ff14b" providerId="ADAL" clId="{759C23B8-1457-4F46-B786-CD12D963F75B}" dt="2022-03-08T13:01:25.375" v="11" actId="20577"/>
          <ac:spMkLst>
            <pc:docMk/>
            <pc:sldMk cId="0" sldId="299"/>
            <ac:spMk id="3001" creationId="{00000000-0000-0000-0000-000000000000}"/>
          </ac:spMkLst>
        </pc:spChg>
        <pc:spChg chg="del">
          <ac:chgData name="蔡翰霆" userId="6fca0473-8e39-4b11-b2e6-0823e92ff14b" providerId="ADAL" clId="{759C23B8-1457-4F46-B786-CD12D963F75B}" dt="2022-03-08T13:01:17.516" v="8" actId="478"/>
          <ac:spMkLst>
            <pc:docMk/>
            <pc:sldMk cId="0" sldId="299"/>
            <ac:spMk id="3002" creationId="{00000000-0000-0000-0000-000000000000}"/>
          </ac:spMkLst>
        </pc:spChg>
        <pc:spChg chg="del">
          <ac:chgData name="蔡翰霆" userId="6fca0473-8e39-4b11-b2e6-0823e92ff14b" providerId="ADAL" clId="{759C23B8-1457-4F46-B786-CD12D963F75B}" dt="2022-03-08T13:01:17.516" v="8" actId="478"/>
          <ac:spMkLst>
            <pc:docMk/>
            <pc:sldMk cId="0" sldId="299"/>
            <ac:spMk id="3003" creationId="{00000000-0000-0000-0000-000000000000}"/>
          </ac:spMkLst>
        </pc:spChg>
      </pc:sldChg>
      <pc:sldChg chg="modSp mod">
        <pc:chgData name="蔡翰霆" userId="6fca0473-8e39-4b11-b2e6-0823e92ff14b" providerId="ADAL" clId="{759C23B8-1457-4F46-B786-CD12D963F75B}" dt="2022-03-18T05:23:39.824" v="435" actId="20577"/>
        <pc:sldMkLst>
          <pc:docMk/>
          <pc:sldMk cId="0" sldId="300"/>
        </pc:sldMkLst>
        <pc:spChg chg="mod">
          <ac:chgData name="蔡翰霆" userId="6fca0473-8e39-4b11-b2e6-0823e92ff14b" providerId="ADAL" clId="{759C23B8-1457-4F46-B786-CD12D963F75B}" dt="2022-03-18T05:23:39.824" v="435" actId="20577"/>
          <ac:spMkLst>
            <pc:docMk/>
            <pc:sldMk cId="0" sldId="300"/>
            <ac:spMk id="3070" creationId="{00000000-0000-0000-0000-000000000000}"/>
          </ac:spMkLst>
        </pc:spChg>
      </pc:sldChg>
      <pc:sldChg chg="del">
        <pc:chgData name="蔡翰霆" userId="6fca0473-8e39-4b11-b2e6-0823e92ff14b" providerId="ADAL" clId="{759C23B8-1457-4F46-B786-CD12D963F75B}" dt="2022-03-18T05:20:03.383" v="363" actId="2696"/>
        <pc:sldMkLst>
          <pc:docMk/>
          <pc:sldMk cId="4073932848" sldId="367"/>
        </pc:sldMkLst>
      </pc:sldChg>
      <pc:sldChg chg="del">
        <pc:chgData name="蔡翰霆" userId="6fca0473-8e39-4b11-b2e6-0823e92ff14b" providerId="ADAL" clId="{759C23B8-1457-4F46-B786-CD12D963F75B}" dt="2022-03-18T05:19:58.657" v="359" actId="2696"/>
        <pc:sldMkLst>
          <pc:docMk/>
          <pc:sldMk cId="2952444510" sldId="370"/>
        </pc:sldMkLst>
      </pc:sldChg>
      <pc:sldChg chg="del">
        <pc:chgData name="蔡翰霆" userId="6fca0473-8e39-4b11-b2e6-0823e92ff14b" providerId="ADAL" clId="{759C23B8-1457-4F46-B786-CD12D963F75B}" dt="2022-03-18T05:20:00.008" v="360" actId="2696"/>
        <pc:sldMkLst>
          <pc:docMk/>
          <pc:sldMk cId="703613694" sldId="371"/>
        </pc:sldMkLst>
      </pc:sldChg>
      <pc:sldChg chg="del">
        <pc:chgData name="蔡翰霆" userId="6fca0473-8e39-4b11-b2e6-0823e92ff14b" providerId="ADAL" clId="{759C23B8-1457-4F46-B786-CD12D963F75B}" dt="2022-03-18T05:20:02.406" v="362" actId="2696"/>
        <pc:sldMkLst>
          <pc:docMk/>
          <pc:sldMk cId="1124746431" sldId="373"/>
        </pc:sldMkLst>
      </pc:sldChg>
      <pc:sldChg chg="add">
        <pc:chgData name="蔡翰霆" userId="6fca0473-8e39-4b11-b2e6-0823e92ff14b" providerId="ADAL" clId="{759C23B8-1457-4F46-B786-CD12D963F75B}" dt="2022-03-18T05:20:31.346" v="364"/>
        <pc:sldMkLst>
          <pc:docMk/>
          <pc:sldMk cId="416262432" sldId="376"/>
        </pc:sldMkLst>
      </pc:sldChg>
      <pc:sldChg chg="add">
        <pc:chgData name="蔡翰霆" userId="6fca0473-8e39-4b11-b2e6-0823e92ff14b" providerId="ADAL" clId="{759C23B8-1457-4F46-B786-CD12D963F75B}" dt="2022-03-18T05:20:31.346" v="364"/>
        <pc:sldMkLst>
          <pc:docMk/>
          <pc:sldMk cId="635902358" sldId="377"/>
        </pc:sldMkLst>
      </pc:sldChg>
      <pc:sldChg chg="del">
        <pc:chgData name="蔡翰霆" userId="6fca0473-8e39-4b11-b2e6-0823e92ff14b" providerId="ADAL" clId="{759C23B8-1457-4F46-B786-CD12D963F75B}" dt="2022-03-18T05:20:01.220" v="361" actId="2696"/>
        <pc:sldMkLst>
          <pc:docMk/>
          <pc:sldMk cId="1694573765" sldId="379"/>
        </pc:sldMkLst>
      </pc:sldChg>
    </pc:docChg>
  </pc:docChgLst>
  <pc:docChgLst>
    <pc:chgData name=" 蔡翰霆" userId="6fca0473-8e39-4b11-b2e6-0823e92ff14b" providerId="ADAL" clId="{11229BFD-A3A8-4A30-9A93-531A518C7EF0}"/>
    <pc:docChg chg="addSld delSld modSld">
      <pc:chgData name=" 蔡翰霆" userId="6fca0473-8e39-4b11-b2e6-0823e92ff14b" providerId="ADAL" clId="{11229BFD-A3A8-4A30-9A93-531A518C7EF0}" dt="2022-03-18T04:09:55.904" v="5"/>
      <pc:docMkLst>
        <pc:docMk/>
      </pc:docMkLst>
      <pc:sldChg chg="modSp">
        <pc:chgData name=" 蔡翰霆" userId="6fca0473-8e39-4b11-b2e6-0823e92ff14b" providerId="ADAL" clId="{11229BFD-A3A8-4A30-9A93-531A518C7EF0}" dt="2022-03-18T04:09:03.763" v="1"/>
        <pc:sldMkLst>
          <pc:docMk/>
          <pc:sldMk cId="0" sldId="261"/>
        </pc:sldMkLst>
        <pc:spChg chg="mod">
          <ac:chgData name=" 蔡翰霆" userId="6fca0473-8e39-4b11-b2e6-0823e92ff14b" providerId="ADAL" clId="{11229BFD-A3A8-4A30-9A93-531A518C7EF0}" dt="2022-03-18T04:09:03.763" v="1"/>
          <ac:spMkLst>
            <pc:docMk/>
            <pc:sldMk cId="0" sldId="261"/>
            <ac:spMk id="352" creationId="{00000000-0000-0000-0000-000000000000}"/>
          </ac:spMkLst>
        </pc:spChg>
      </pc:sldChg>
      <pc:sldChg chg="add">
        <pc:chgData name=" 蔡翰霆" userId="6fca0473-8e39-4b11-b2e6-0823e92ff14b" providerId="ADAL" clId="{11229BFD-A3A8-4A30-9A93-531A518C7EF0}" dt="2022-03-18T04:09:31.483" v="2"/>
        <pc:sldMkLst>
          <pc:docMk/>
          <pc:sldMk cId="0" sldId="263"/>
        </pc:sldMkLst>
      </pc:sldChg>
      <pc:sldChg chg="add del">
        <pc:chgData name=" 蔡翰霆" userId="6fca0473-8e39-4b11-b2e6-0823e92ff14b" providerId="ADAL" clId="{11229BFD-A3A8-4A30-9A93-531A518C7EF0}" dt="2022-03-18T04:09:34.803" v="3" actId="2696"/>
        <pc:sldMkLst>
          <pc:docMk/>
          <pc:sldMk cId="1047289542" sldId="363"/>
        </pc:sldMkLst>
      </pc:sldChg>
      <pc:sldChg chg="add">
        <pc:chgData name=" 蔡翰霆" userId="6fca0473-8e39-4b11-b2e6-0823e92ff14b" providerId="ADAL" clId="{11229BFD-A3A8-4A30-9A93-531A518C7EF0}" dt="2022-03-18T04:09:40.023" v="4"/>
        <pc:sldMkLst>
          <pc:docMk/>
          <pc:sldMk cId="0" sldId="365"/>
        </pc:sldMkLst>
      </pc:sldChg>
      <pc:sldChg chg="add">
        <pc:chgData name=" 蔡翰霆" userId="6fca0473-8e39-4b11-b2e6-0823e92ff14b" providerId="ADAL" clId="{11229BFD-A3A8-4A30-9A93-531A518C7EF0}" dt="2022-03-18T04:09:55.904" v="5"/>
        <pc:sldMkLst>
          <pc:docMk/>
          <pc:sldMk cId="4073932848" sldId="367"/>
        </pc:sldMkLst>
      </pc:sldChg>
      <pc:sldChg chg="add">
        <pc:chgData name=" 蔡翰霆" userId="6fca0473-8e39-4b11-b2e6-0823e92ff14b" providerId="ADAL" clId="{11229BFD-A3A8-4A30-9A93-531A518C7EF0}" dt="2022-03-18T04:09:55.904" v="5"/>
        <pc:sldMkLst>
          <pc:docMk/>
          <pc:sldMk cId="2952444510" sldId="370"/>
        </pc:sldMkLst>
      </pc:sldChg>
      <pc:sldChg chg="add">
        <pc:chgData name=" 蔡翰霆" userId="6fca0473-8e39-4b11-b2e6-0823e92ff14b" providerId="ADAL" clId="{11229BFD-A3A8-4A30-9A93-531A518C7EF0}" dt="2022-03-18T04:09:55.904" v="5"/>
        <pc:sldMkLst>
          <pc:docMk/>
          <pc:sldMk cId="703613694" sldId="371"/>
        </pc:sldMkLst>
      </pc:sldChg>
      <pc:sldChg chg="add">
        <pc:chgData name=" 蔡翰霆" userId="6fca0473-8e39-4b11-b2e6-0823e92ff14b" providerId="ADAL" clId="{11229BFD-A3A8-4A30-9A93-531A518C7EF0}" dt="2022-03-18T04:09:55.904" v="5"/>
        <pc:sldMkLst>
          <pc:docMk/>
          <pc:sldMk cId="1124746431" sldId="373"/>
        </pc:sldMkLst>
      </pc:sldChg>
      <pc:sldChg chg="add">
        <pc:chgData name=" 蔡翰霆" userId="6fca0473-8e39-4b11-b2e6-0823e92ff14b" providerId="ADAL" clId="{11229BFD-A3A8-4A30-9A93-531A518C7EF0}" dt="2022-03-18T04:09:55.904" v="5"/>
        <pc:sldMkLst>
          <pc:docMk/>
          <pc:sldMk cId="1694573765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c886fcf56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1" name="Google Shape;2491;gc886fcf56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9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c660dce4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4" name="Google Shape;3074;gc660dce4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075" name="Google Shape;3075;gc660dce4e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76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c886fcf56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1" name="Google Shape;2491;gc886fcf56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30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c8baff8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3" name="Google Shape;3143;gc8baff8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144" name="Google Shape;3144;gc8baff8d3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886fcf56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4" name="Google Shape;424;gc886fcf56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55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c660dce4e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gc660dce4e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886fcf56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4" name="Google Shape;424;gc886fcf56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c660dce4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4" name="Google Shape;3074;gc660dce4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075" name="Google Shape;3075;gc660dce4e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e9f4f8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20e9f4f8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59" name="Google Shape;259;g20e9f4f863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e9f4f863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0e9f4f863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69" name="Google Shape;269;g20e9f4f863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82" name="Google Shape;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5da8aa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gc65da8aa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49" name="Google Shape;3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c886fcf56b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8" name="Google Shape;2998;gc886fcf56b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gc8baff8d3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6" name="Google Shape;3006;gc8baff8d3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007" name="Google Shape;3007;gc8baff8d3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5" y="204589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23813"/>
            <a:ext cx="1400863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60497" y="342255"/>
            <a:ext cx="4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2722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95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255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archives/qt-5.5/qtimer.html?fbclid=IwAR17aSGCjBmgAg9IedcVfCaScf8QTr1FOueq7yRSiaa0_Nqz61KfC_Fg1i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lookaside.fbsbx.com/file/%E5%BE%AE%E7%AE%97%E6%A9%9F%E7%B3%BB%E7%B5%B1%E5%AF%A6%E7%BF%92%E5%A0%B1%E5%91%8A%E4%B8%8A%E5%82%B3%E6%A0%BC%E5%BC%8F%E7%AF%84%E4%BE%8B.pdf?token=AWwF04ELkeSKcqnXatPV5vT-u3migCZdHecAvqWeW5PyWz0U1xwf-X8nQjP1CRcZlHM5DFNvDBqeldH2ZePFNcYK3IHC4rO4-Tv3OMPhZmGYPcPwgMoFApzBBLgHmraAZ2Oj9kTHPB6NqoCsdKGvfBVMEyXSTtHctdGZVnsiFAUxwaEQSYb6ErdKxHDaSRyZWTU&amp;h=ATNjYiPnl-_Gq0s6eXvCjBzXaXCqv5js0yBErKDptJBWZxT2k-TO5XV7ZmH9HYvzrwEkJXgjR4Q4kO60xLI5-lMbX7TARTfgUmocMeF-sSRgnZJ4nk4bvce_fLfPzrCcRgNG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93354-E698-4D06-A6CB-9E614BF6A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微算機系統實習</a:t>
            </a:r>
            <a:br>
              <a:rPr lang="zh-TW" altLang="en-US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 SYSTEMS LAB.</a:t>
            </a:r>
            <a:br>
              <a:rPr lang="en-US" altLang="zh-TW" sz="20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SPRING, 2023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ECA988-11F7-473E-8797-464CADD82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r>
              <a:rPr lang="zh-TW" alt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en-US" altLang="zh-TW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Yen-Lin Chen(</a:t>
            </a:r>
            <a:r>
              <a:rPr lang="zh-TW" altLang="en-US" sz="16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陳彥霖</a:t>
            </a:r>
            <a:r>
              <a:rPr lang="en-US" altLang="zh-TW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Ph.D.</a:t>
            </a:r>
            <a:endParaRPr lang="en-US" altLang="zh-TW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6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</a:p>
          <a:p>
            <a:pPr lvl="0">
              <a:lnSpc>
                <a:spcPct val="6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Computer Science and Information Engineering</a:t>
            </a:r>
          </a:p>
          <a:p>
            <a:pPr lvl="0">
              <a:lnSpc>
                <a:spcPct val="6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Technology</a:t>
            </a:r>
            <a:endParaRPr lang="en-US" altLang="zh-TW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3;gc886fcf56b_0_85">
            <a:extLst>
              <a:ext uri="{FF2B5EF4-FFF2-40B4-BE49-F238E27FC236}">
                <a16:creationId xmlns:a16="http://schemas.microsoft.com/office/drawing/2014/main" id="{D1F33350-E86F-49DA-9302-9EF9DED90CB3}"/>
              </a:ext>
            </a:extLst>
          </p:cNvPr>
          <p:cNvSpPr txBox="1"/>
          <p:nvPr/>
        </p:nvSpPr>
        <p:spPr>
          <a:xfrm>
            <a:off x="2079257" y="2451434"/>
            <a:ext cx="490078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zh-TW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QT GUI</a:t>
            </a:r>
            <a:r>
              <a:rPr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介面設計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CA419-2C58-4623-9086-A593E235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QT GUI</a:t>
            </a:r>
            <a:r>
              <a:rPr lang="zh-TW" alt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設計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B8A99-BF36-44CA-A06B-61A4D8E8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2400"/>
            </a:pP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Creator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寫一個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程式控制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顆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燈 （圖示）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程式說明</a:t>
            </a:r>
          </a:p>
          <a:p>
            <a:pPr marL="7874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可以參考上課講義的範例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，控制實際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的程式碼</a:t>
            </a:r>
            <a:endParaRPr lang="en-US" altLang="zh-TW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zh-TW" alt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可參考</a:t>
            </a:r>
            <a:r>
              <a:rPr lang="en-US" altLang="zh-TW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</a:t>
            </a:r>
            <a:endParaRPr lang="zh-TW" alt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009" name="Google Shape;3009;gc8baff8d39_0_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c886fcf56b_0_85"/>
          <p:cNvSpPr txBox="1"/>
          <p:nvPr/>
        </p:nvSpPr>
        <p:spPr>
          <a:xfrm>
            <a:off x="2079257" y="2451434"/>
            <a:ext cx="490078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控制</a:t>
            </a:r>
            <a:r>
              <a:rPr lang="en-US" altLang="zh-TW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LED</a:t>
            </a:r>
            <a:r>
              <a:rPr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開關事件</a:t>
            </a:r>
          </a:p>
        </p:txBody>
      </p:sp>
    </p:spTree>
    <p:extLst>
      <p:ext uri="{BB962C8B-B14F-4D97-AF65-F5344CB8AC3E}">
        <p14:creationId xmlns:p14="http://schemas.microsoft.com/office/powerpoint/2010/main" val="175094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14F2F4-EF46-4484-A737-4E350F5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QT GUI</a:t>
            </a:r>
            <a:r>
              <a:rPr lang="zh-TW" alt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設計</a:t>
            </a:r>
            <a:endParaRPr lang="zh-TW" altLang="en-US" sz="4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3F655-D294-4BC0-81AF-4FDCEFA3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9731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800"/>
              <a:buNone/>
            </a:pP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控制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開關事件 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lnSpc>
                <a:spcPct val="200000"/>
              </a:lnSpc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預設按鈕名稱為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Shining</a:t>
            </a:r>
            <a:endParaRPr lang="zh-TW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lnSpc>
                <a:spcPct val="200000"/>
              </a:lnSpc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勾選需要點亮的燈號</a:t>
            </a:r>
          </a:p>
          <a:p>
            <a:pPr marL="400050" indent="-285750">
              <a:lnSpc>
                <a:spcPct val="200000"/>
              </a:lnSpc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點擊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Shining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按鈕，即可顯示相對應的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LED(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圖片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，反之，未被勾選的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LED(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圖片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應為</a:t>
            </a:r>
            <a:r>
              <a:rPr lang="zh-TW" alt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未點亮之燈泡</a:t>
            </a:r>
          </a:p>
          <a:p>
            <a:endParaRPr lang="zh-TW" altLang="en-US" dirty="0"/>
          </a:p>
        </p:txBody>
      </p:sp>
      <p:sp>
        <p:nvSpPr>
          <p:cNvPr id="3077" name="Google Shape;3077;gc660dce4e9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fld>
            <a:endParaRPr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78654" y="57536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影片範例</a:t>
            </a:r>
          </a:p>
        </p:txBody>
      </p:sp>
      <p:pic>
        <p:nvPicPr>
          <p:cNvPr id="7" name="3-1_基本題">
            <a:hlinkClick r:id="" action="ppaction://media"/>
            <a:extLst>
              <a:ext uri="{FF2B5EF4-FFF2-40B4-BE49-F238E27FC236}">
                <a16:creationId xmlns:a16="http://schemas.microsoft.com/office/drawing/2014/main" id="{BA8E63B0-6174-4358-8664-B52967B9C7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25961" y="2469211"/>
            <a:ext cx="4080111" cy="30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c886fcf56b_0_85"/>
          <p:cNvSpPr txBox="1"/>
          <p:nvPr/>
        </p:nvSpPr>
        <p:spPr>
          <a:xfrm>
            <a:off x="2164460" y="2187665"/>
            <a:ext cx="473037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Montserrat"/>
              </a:rPr>
              <a:t>依據指定閃爍次數控制</a:t>
            </a:r>
            <a:r>
              <a:rPr lang="en-US" altLang="zh-TW" sz="4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Montserrat"/>
              </a:rPr>
              <a:t>LED</a:t>
            </a:r>
            <a:r>
              <a:rPr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Montserrat"/>
              </a:rPr>
              <a:t>開關</a:t>
            </a:r>
            <a:endParaRPr kumimoji="0" lang="zh-TW" altLang="en-US" sz="4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9042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9BF798D-4F9B-4DAD-8297-23B74B2B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QT GUI</a:t>
            </a:r>
            <a:r>
              <a:rPr lang="zh-TW" alt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設計</a:t>
            </a:r>
            <a:endParaRPr lang="zh-TW" altLang="en-US" sz="4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7221D4-B0AE-48A2-9DFD-B21FBEA16D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800"/>
              <a:buNone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2. 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icrosoft JhengHei"/>
              </a:rPr>
              <a:t>依據指定閃爍次數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開關</a:t>
            </a:r>
            <a:endParaRPr lang="zh-TW" alt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000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預設按鈕名稱為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LED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Switching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，以及一個輸入框，輸入閃爍次數</a:t>
            </a:r>
          </a:p>
          <a:p>
            <a:pPr marL="4000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閃爍以兩個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LED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為一組且正在顯示的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LED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，所對應到的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checkbox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也必須被勾選，未點亮的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LED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，則需要取消勾選。</a:t>
            </a:r>
          </a:p>
          <a:p>
            <a:endParaRPr lang="zh-TW" altLang="en-US" dirty="0"/>
          </a:p>
        </p:txBody>
      </p:sp>
      <p:sp>
        <p:nvSpPr>
          <p:cNvPr id="3146" name="Google Shape;3146;gc8baff8d39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fld>
            <a:endParaRPr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3-1_進階題">
            <a:hlinkClick r:id="" action="ppaction://media"/>
            <a:extLst>
              <a:ext uri="{FF2B5EF4-FFF2-40B4-BE49-F238E27FC236}">
                <a16:creationId xmlns:a16="http://schemas.microsoft.com/office/drawing/2014/main" id="{5FE11194-251D-43B9-85F9-3E80665F69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85765" y="2460300"/>
            <a:ext cx="4103221" cy="30774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FEFA87-5A18-4BBB-83FD-79C587B98F61}"/>
              </a:ext>
            </a:extLst>
          </p:cNvPr>
          <p:cNvSpPr/>
          <p:nvPr/>
        </p:nvSpPr>
        <p:spPr>
          <a:xfrm>
            <a:off x="6378654" y="57536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影片範例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886fcf56b_0_407"/>
          <p:cNvSpPr txBox="1"/>
          <p:nvPr/>
        </p:nvSpPr>
        <p:spPr>
          <a:xfrm>
            <a:off x="1487251" y="2554625"/>
            <a:ext cx="639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Montserrat"/>
              </a:rPr>
              <a:t>如何設定圖片</a:t>
            </a:r>
            <a:endParaRPr kumimoji="0" sz="4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3590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>
            <a:extLst>
              <a:ext uri="{FF2B5EF4-FFF2-40B4-BE49-F238E27FC236}">
                <a16:creationId xmlns:a16="http://schemas.microsoft.com/office/drawing/2014/main" id="{ED50744B-B6F4-4A69-8F21-9F2E02C63FF8}"/>
              </a:ext>
            </a:extLst>
          </p:cNvPr>
          <p:cNvGrpSpPr/>
          <p:nvPr/>
        </p:nvGrpSpPr>
        <p:grpSpPr>
          <a:xfrm>
            <a:off x="535551" y="1363256"/>
            <a:ext cx="9194720" cy="5358220"/>
            <a:chOff x="617997" y="1302106"/>
            <a:chExt cx="9194720" cy="5358220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54BF4866-1726-4663-B093-C7C7A263062F}"/>
                </a:ext>
              </a:extLst>
            </p:cNvPr>
            <p:cNvSpPr txBox="1"/>
            <p:nvPr/>
          </p:nvSpPr>
          <p:spPr>
            <a:xfrm>
              <a:off x="775181" y="6013995"/>
              <a:ext cx="4721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II. </a:t>
              </a:r>
              <a:r>
                <a:rPr kumimoji="0" lang="zh-TW" altLang="en-US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到</a:t>
              </a:r>
              <a:r>
                <a:rPr kumimoji="0" lang="en-US" altLang="zh-TW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Choose</a:t>
              </a:r>
              <a:r>
                <a:rPr kumimoji="0" lang="zh-TW" altLang="en-US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 </a:t>
              </a:r>
              <a:r>
                <a:rPr kumimoji="0" lang="en-US" altLang="zh-TW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File</a:t>
              </a:r>
              <a:r>
                <a:rPr kumimoji="0" lang="zh-TW" altLang="en-US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選擇自己要的圖片</a:t>
              </a:r>
              <a:endParaRPr kumimoji="0" lang="en-US" altLang="zh-TW" sz="2000" kern="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cs typeface="Arial"/>
              </a:endParaRPr>
            </a:p>
            <a:p>
              <a:r>
                <a:rPr kumimoji="0" lang="zh-TW" altLang="en-US" sz="16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*記得下面</a:t>
              </a:r>
              <a:r>
                <a:rPr kumimoji="0" lang="en-US" altLang="zh-TW" sz="1600" kern="0" dirty="0" err="1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scaledContents</a:t>
              </a:r>
              <a:r>
                <a:rPr kumimoji="0" lang="zh-TW" altLang="en-US" sz="16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rPr>
                <a:t>要打勾</a:t>
              </a:r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C9DE9136-2303-4419-9335-EA31BCBE84DC}"/>
                </a:ext>
              </a:extLst>
            </p:cNvPr>
            <p:cNvGrpSpPr/>
            <p:nvPr/>
          </p:nvGrpSpPr>
          <p:grpSpPr>
            <a:xfrm>
              <a:off x="617997" y="1302106"/>
              <a:ext cx="9194720" cy="4924391"/>
              <a:chOff x="442087" y="1523521"/>
              <a:chExt cx="9194720" cy="492439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CD9C3D89-CC20-4D39-A3CF-2569C2599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2087" y="2009730"/>
                <a:ext cx="2265999" cy="32371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39DEFC32-4DDB-462C-8EA3-9C8F771CE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3337" y="3192073"/>
                <a:ext cx="2098805" cy="32558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A1C27D78-1328-4C45-B065-B3B3A4452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0897" y="2708920"/>
                <a:ext cx="3786317" cy="326236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C2421F6-0A69-43DD-AE69-0D6876D001BC}"/>
                  </a:ext>
                </a:extLst>
              </p:cNvPr>
              <p:cNvSpPr/>
              <p:nvPr/>
            </p:nvSpPr>
            <p:spPr>
              <a:xfrm>
                <a:off x="611560" y="2206008"/>
                <a:ext cx="936104" cy="58106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6" name="直線單箭頭接點 95">
                <a:extLst>
                  <a:ext uri="{FF2B5EF4-FFF2-40B4-BE49-F238E27FC236}">
                    <a16:creationId xmlns:a16="http://schemas.microsoft.com/office/drawing/2014/main" id="{AD63591F-D508-4F80-8EAE-88C15A7D1BF8}"/>
                  </a:ext>
                </a:extLst>
              </p:cNvPr>
              <p:cNvCxnSpPr>
                <a:cxnSpLocks/>
                <a:stCxn id="97" idx="1"/>
                <a:endCxn id="95" idx="0"/>
              </p:cNvCxnSpPr>
              <p:nvPr/>
            </p:nvCxnSpPr>
            <p:spPr>
              <a:xfrm flipH="1">
                <a:off x="1079612" y="1723576"/>
                <a:ext cx="506406" cy="4824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E3335EB6-D0F8-46C0-8651-E6C09A6DF46D}"/>
                  </a:ext>
                </a:extLst>
              </p:cNvPr>
              <p:cNvSpPr txBox="1"/>
              <p:nvPr/>
            </p:nvSpPr>
            <p:spPr>
              <a:xfrm>
                <a:off x="1586018" y="1523521"/>
                <a:ext cx="341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zh-TW" sz="2000" kern="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I. </a:t>
                </a:r>
                <a:r>
                  <a:rPr kumimoji="0" lang="zh-TW" altLang="en-US" sz="2000" kern="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新增一個</a:t>
                </a:r>
                <a:r>
                  <a:rPr kumimoji="0" lang="en-US" altLang="zh-TW" sz="2000" kern="0" dirty="0" err="1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QLabel</a:t>
                </a:r>
                <a:r>
                  <a:rPr kumimoji="0" lang="zh-TW" altLang="en-US" sz="2000" kern="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 </a:t>
                </a:r>
                <a:r>
                  <a:rPr kumimoji="0" lang="en-US" altLang="zh-TW" sz="2000" kern="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(Label)</a:t>
                </a:r>
                <a:endParaRPr kumimoji="0" lang="zh-TW" altLang="en-US" sz="2000" kern="0" dirty="0">
                  <a:solidFill>
                    <a:srgbClr val="FF0000"/>
                  </a:solidFill>
                  <a:highlight>
                    <a:srgbClr val="FFFF00"/>
                  </a:highlight>
                  <a:latin typeface="+mj-ea"/>
                  <a:ea typeface="+mj-ea"/>
                  <a:cs typeface="Arial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EACB3A4-3DD3-45F5-9615-3E2DF13E9432}"/>
                  </a:ext>
                </a:extLst>
              </p:cNvPr>
              <p:cNvSpPr/>
              <p:nvPr/>
            </p:nvSpPr>
            <p:spPr>
              <a:xfrm>
                <a:off x="2075789" y="4102717"/>
                <a:ext cx="3997548" cy="91045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8B9C342D-8E8B-4370-8A25-3E4F338F76CE}"/>
                  </a:ext>
                </a:extLst>
              </p:cNvPr>
              <p:cNvCxnSpPr>
                <a:endCxn id="98" idx="2"/>
              </p:cNvCxnSpPr>
              <p:nvPr/>
            </p:nvCxnSpPr>
            <p:spPr>
              <a:xfrm flipV="1">
                <a:off x="3347864" y="5013176"/>
                <a:ext cx="726699" cy="112912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6687511-73D4-4EE8-A5F1-5927E7B5DA0E}"/>
                  </a:ext>
                </a:extLst>
              </p:cNvPr>
              <p:cNvSpPr/>
              <p:nvPr/>
            </p:nvSpPr>
            <p:spPr>
              <a:xfrm>
                <a:off x="6073337" y="3282206"/>
                <a:ext cx="936104" cy="7260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01" name="直線單箭頭接點 100">
                <a:extLst>
                  <a:ext uri="{FF2B5EF4-FFF2-40B4-BE49-F238E27FC236}">
                    <a16:creationId xmlns:a16="http://schemas.microsoft.com/office/drawing/2014/main" id="{AFF9881F-562C-4529-9491-EDC32926894F}"/>
                  </a:ext>
                </a:extLst>
              </p:cNvPr>
              <p:cNvCxnSpPr>
                <a:stCxn id="102" idx="1"/>
                <a:endCxn id="100" idx="0"/>
              </p:cNvCxnSpPr>
              <p:nvPr/>
            </p:nvCxnSpPr>
            <p:spPr>
              <a:xfrm flipH="1">
                <a:off x="6541389" y="2787077"/>
                <a:ext cx="773117" cy="49512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84200AE5-0D6C-4D54-9C5C-390F4B5DC42C}"/>
                  </a:ext>
                </a:extLst>
              </p:cNvPr>
              <p:cNvSpPr txBox="1"/>
              <p:nvPr/>
            </p:nvSpPr>
            <p:spPr>
              <a:xfrm>
                <a:off x="7314506" y="2587022"/>
                <a:ext cx="2322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zh-TW" sz="2000" kern="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III. </a:t>
                </a:r>
                <a:r>
                  <a:rPr kumimoji="0" lang="zh-TW" altLang="en-US" sz="2000" kern="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j-ea"/>
                    <a:ea typeface="+mj-ea"/>
                    <a:cs typeface="Arial"/>
                  </a:rPr>
                  <a:t>完成</a:t>
                </a:r>
              </a:p>
            </p:txBody>
          </p:sp>
        </p:grpSp>
      </p:grpSp>
      <p:sp>
        <p:nvSpPr>
          <p:cNvPr id="5" name="標題 4">
            <a:extLst>
              <a:ext uri="{FF2B5EF4-FFF2-40B4-BE49-F238E27FC236}">
                <a16:creationId xmlns:a16="http://schemas.microsoft.com/office/drawing/2014/main" id="{1A2309FF-9F2D-4FAA-9E4D-847627F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kern="0" dirty="0">
                <a:solidFill>
                  <a:schemeClr val="bg1"/>
                </a:solidFill>
                <a:latin typeface="+mj-ea"/>
                <a:cs typeface="Arial"/>
              </a:rPr>
              <a:t>設定圖片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FD6A6-3414-4A38-B4C3-927DB3B8DD81}" type="slidenum">
              <a:rPr lang="zh-TW" alt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5BF829-F1DD-4645-B411-A67A7355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01" y="2124898"/>
            <a:ext cx="411769" cy="4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5868E-0D21-41EA-AA28-11A37DDF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QT GUI</a:t>
            </a:r>
            <a:r>
              <a:rPr lang="zh-TW" alt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設計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D0CE5-04E6-4B0F-8AEF-40E53ABC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LED switching 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可使用</a:t>
            </a:r>
            <a:r>
              <a:rPr lang="en-US" altLang="zh-TW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QTimer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來撰寫。</a:t>
            </a:r>
            <a:endParaRPr lang="en-US" altLang="zh-TW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28600" lvl="0" indent="-88900">
              <a:spcBef>
                <a:spcPts val="1000"/>
              </a:spcBef>
              <a:buNone/>
            </a:pP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28600" lvl="0" indent="-88900">
              <a:spcBef>
                <a:spcPts val="1000"/>
              </a:spcBef>
              <a:buNone/>
            </a:pP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28600" lvl="0" indent="-88900">
              <a:spcBef>
                <a:spcPts val="1000"/>
              </a:spcBef>
              <a:buNone/>
            </a:pP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200"/>
              <a:buFont typeface="Arial"/>
              <a:buChar char="•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參考資料：</a:t>
            </a:r>
            <a:endParaRPr lang="en-US" altLang="zh-TW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0">
              <a:buSzPts val="2200"/>
            </a:pP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https://doc.qt.io/archives/qt-5.5/qtimer.html?fbclid=IwAR17aSGCjBmgAg9IedcVfCaScf8QTr1FOueq7yRSiaa0_Nqz61KfC_Fg1iI</a:t>
            </a:r>
            <a:endParaRPr lang="en-US" altLang="zh-TW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endParaRPr lang="zh-TW" altLang="en-US" dirty="0"/>
          </a:p>
        </p:txBody>
      </p:sp>
      <p:sp>
        <p:nvSpPr>
          <p:cNvPr id="3215" name="Google Shape;3215;gc660dce4e9_0_2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fld>
            <a:endParaRPr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277" name="Google Shape;3277;gc660dce4e9_0_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075" y="2513090"/>
            <a:ext cx="56578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886fcf56b_0_407"/>
          <p:cNvSpPr txBox="1"/>
          <p:nvPr/>
        </p:nvSpPr>
        <p:spPr>
          <a:xfrm>
            <a:off x="1487251" y="2554625"/>
            <a:ext cx="639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4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  <a:sym typeface="Montserrat"/>
              </a:rPr>
              <a:t>常見問題</a:t>
            </a:r>
            <a:endParaRPr kumimoji="0" sz="4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dirty="0"/>
              <a:t>作業評分方式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043402" cy="45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8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實驗部分佔該次實驗的總比例70%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報告總分佔該次實驗的總比例30%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＊當次實驗會因為難易度不同佔學期總成績的實驗分數比例也不同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altLang="en-US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實驗報告上傳格式，公告於</a:t>
            </a:r>
            <a:r>
              <a:rPr lang="en-US" altLang="zh-TW" sz="2000" dirty="0" err="1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altLang="en-US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學園</a:t>
            </a: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以小組為單位繳交報告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請同學上傳報告時依照上面的格式上傳，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一、組別與組員名單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二、實驗步驟截圖與說明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三、組員貢獻比例 (組員%數加總必須等於100%)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四、</a:t>
            </a:r>
            <a:r>
              <a:rPr lang="zh-TW" alt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小組報告 </a:t>
            </a:r>
            <a:r>
              <a:rPr lang="en-US" alt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zh-TW" alt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個人</a:t>
            </a: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心得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實驗報告單獨分數為100分，以上第一、三、四點</a:t>
            </a:r>
            <a:r>
              <a:rPr lang="zh-TW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lang="en-US" altLang="zh-TW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每缺少一項報告分數扣20分</a:t>
            </a: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。第二點缺少報告扣40分。另外第二、四點不完整會依照狀況扣分，最高扣到該項目的上限分數。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貢獻比例分配方式為: 報告總分*</a:t>
            </a:r>
            <a:r>
              <a:rPr lang="zh-TW" alt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人數</a:t>
            </a: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*組員貢獻比例=組員報告得分</a:t>
            </a:r>
            <a:br>
              <a:rPr lang="zh-TW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</a:b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56C01-922B-4F71-B049-6D381466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No valid kits found</a:t>
            </a:r>
            <a:r>
              <a:rPr lang="zh-TW" alt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解決方法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1D3C9-DB18-409E-9B99-FB1CD364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 defTabSz="9144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1800"/>
              <a:defRPr/>
            </a:pP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在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Qt</a:t>
            </a: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安裝設定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kit</a:t>
            </a: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遇到</a:t>
            </a:r>
            <a:r>
              <a:rPr lang="en-US" altLang="zh-TW" sz="24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no valid kits found</a:t>
            </a: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問題</a:t>
            </a:r>
          </a:p>
          <a:p>
            <a:pPr marL="457200" indent="-342900" defTabSz="9144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1800"/>
              <a:defRPr/>
            </a:pP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在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terminal </a:t>
            </a: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輸入</a:t>
            </a:r>
            <a:r>
              <a:rPr lang="en-US" altLang="zh-TW" sz="2400" kern="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sudo</a:t>
            </a:r>
            <a:r>
              <a:rPr lang="en-US" altLang="zh-TW" sz="2400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apt-get install qt5-default</a:t>
            </a:r>
          </a:p>
          <a:p>
            <a:pPr marL="457200" indent="-342900" defTabSz="9144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1800"/>
              <a:defRPr/>
            </a:pP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回到設定頁面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(configure project)</a:t>
            </a: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出現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Desktop</a:t>
            </a:r>
          </a:p>
          <a:p>
            <a:pPr marL="457200" indent="-342900" defTabSz="9144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1800"/>
              <a:defRPr/>
            </a:pP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勾選後按下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Configure Project </a:t>
            </a:r>
            <a:r>
              <a:rPr lang="zh-TW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即可使用</a:t>
            </a:r>
          </a:p>
          <a:p>
            <a:endParaRPr lang="zh-TW" altLang="en-US" dirty="0"/>
          </a:p>
        </p:txBody>
      </p:sp>
      <p:sp>
        <p:nvSpPr>
          <p:cNvPr id="3077" name="Google Shape;3077;gc660dce4e9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000"/>
                <a:buFont typeface="Calibri"/>
                <a:buNone/>
                <a:tabLst/>
                <a:defRPr/>
              </a:pPr>
              <a:t>20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A5962D-15D1-4F90-B0EB-3CC80B7EF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0" t="5407" r="516" b="16324"/>
          <a:stretch/>
        </p:blipFill>
        <p:spPr>
          <a:xfrm>
            <a:off x="87237" y="4234959"/>
            <a:ext cx="3748579" cy="24017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02FEB-0424-463B-A41B-981E9FDCE03C}"/>
              </a:ext>
            </a:extLst>
          </p:cNvPr>
          <p:cNvSpPr/>
          <p:nvPr/>
        </p:nvSpPr>
        <p:spPr>
          <a:xfrm>
            <a:off x="828946" y="4720735"/>
            <a:ext cx="760210" cy="126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2586BB-8C0F-4544-B9F9-A7CC1B3908E7}"/>
              </a:ext>
            </a:extLst>
          </p:cNvPr>
          <p:cNvGrpSpPr/>
          <p:nvPr/>
        </p:nvGrpSpPr>
        <p:grpSpPr>
          <a:xfrm>
            <a:off x="4382219" y="4455950"/>
            <a:ext cx="4654277" cy="1546493"/>
            <a:chOff x="4200338" y="3903667"/>
            <a:chExt cx="4654277" cy="154649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39C56FF-58B2-4459-9EC0-E28FC777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0338" y="3903667"/>
              <a:ext cx="4654277" cy="1546493"/>
            </a:xfrm>
            <a:prstGeom prst="rect">
              <a:avLst/>
            </a:prstGeom>
          </p:spPr>
        </p:pic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DA38C80-A674-4337-A168-5F73973F2B61}"/>
                </a:ext>
              </a:extLst>
            </p:cNvPr>
            <p:cNvSpPr/>
            <p:nvPr/>
          </p:nvSpPr>
          <p:spPr>
            <a:xfrm>
              <a:off x="4572001" y="4670381"/>
              <a:ext cx="659674" cy="1824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F38D4D9-9191-4661-8EA9-9FB8A2958F5B}"/>
              </a:ext>
            </a:extLst>
          </p:cNvPr>
          <p:cNvSpPr/>
          <p:nvPr/>
        </p:nvSpPr>
        <p:spPr>
          <a:xfrm>
            <a:off x="3938101" y="5145008"/>
            <a:ext cx="659674" cy="3277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e9f4f863f_0_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No valid kits found解決方法2</a:t>
            </a:r>
            <a:endParaRPr sz="4400"/>
          </a:p>
        </p:txBody>
      </p:sp>
      <p:sp>
        <p:nvSpPr>
          <p:cNvPr id="262" name="Google Shape;262;g20e9f4f863f_0_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400"/>
              <a:t>進入option , 請記得更換你的version</a:t>
            </a:r>
            <a:endParaRPr/>
          </a:p>
          <a:p>
            <a:pPr marL="1714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63" name="Google Shape;263;g20e9f4f863f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g20e9f4f86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50" y="2370250"/>
            <a:ext cx="4235631" cy="4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0e9f4f863f_0_0"/>
          <p:cNvSpPr/>
          <p:nvPr/>
        </p:nvSpPr>
        <p:spPr>
          <a:xfrm>
            <a:off x="4478300" y="5769425"/>
            <a:ext cx="1463400" cy="186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20e9f4f863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3036001"/>
            <a:ext cx="7886699" cy="268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0e9f4f863f_0_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No valid kits found解決方法</a:t>
            </a:r>
            <a:r>
              <a:rPr lang="en-US" sz="4400"/>
              <a:t>3</a:t>
            </a:r>
            <a:endParaRPr sz="4400"/>
          </a:p>
        </p:txBody>
      </p:sp>
      <p:sp>
        <p:nvSpPr>
          <p:cNvPr id="273" name="Google Shape;273;g20e9f4f863f_0_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400"/>
              <a:t>沒有選項怎麼辦? Add新增你的qmake</a:t>
            </a:r>
            <a:endParaRPr/>
          </a:p>
          <a:p>
            <a:pPr marL="1714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74" name="Google Shape;274;g20e9f4f863f_0_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g20e9f4f863f_0_15"/>
          <p:cNvSpPr/>
          <p:nvPr/>
        </p:nvSpPr>
        <p:spPr>
          <a:xfrm>
            <a:off x="7268625" y="4027750"/>
            <a:ext cx="1069200" cy="3651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g20e9f4f863f_0_15"/>
          <p:cNvSpPr/>
          <p:nvPr/>
        </p:nvSpPr>
        <p:spPr>
          <a:xfrm>
            <a:off x="2494075" y="4095225"/>
            <a:ext cx="3137700" cy="744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JhengHei"/>
              <a:buNone/>
            </a:pPr>
            <a:r>
              <a:rPr lang="zh-TW" altLang="en-US" dirty="0">
                <a:sym typeface="Times New Roman"/>
              </a:rPr>
              <a:t>作業繳交格式</a:t>
            </a:r>
            <a:endParaRPr dirty="0"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檔名: </a:t>
            </a:r>
            <a:r>
              <a:rPr lang="zh-TW" altLang="en-US" dirty="0"/>
              <a:t>不限，可辨認即可</a:t>
            </a:r>
            <a:endParaRPr lang="en-US" altLang="zh-TW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altLang="en-US" dirty="0"/>
              <a:t>例：</a:t>
            </a:r>
            <a:r>
              <a:rPr lang="zh-TW" dirty="0"/>
              <a:t>Lab0</a:t>
            </a:r>
            <a:r>
              <a:rPr lang="en-US" altLang="zh-TW" dirty="0"/>
              <a:t>3_</a:t>
            </a:r>
            <a:r>
              <a:rPr lang="zh-TW" dirty="0"/>
              <a:t>組別.zip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其zip裡要包含如下資料夾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 dirty="0"/>
              <a:t>-Code //存放專案程式碼</a:t>
            </a:r>
            <a:endParaRPr dirty="0">
              <a:solidFill>
                <a:srgbClr val="FF0000"/>
              </a:solidFill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 dirty="0"/>
              <a:t>-Report //存放報告</a:t>
            </a:r>
            <a:endParaRPr lang="en-US" altLang="zh-TW" dirty="0"/>
          </a:p>
          <a:p>
            <a:pPr marL="91440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影片</a:t>
            </a:r>
            <a:r>
              <a:rPr lang="zh-TW" altLang="en-US" dirty="0"/>
              <a:t>請嵌入至</a:t>
            </a:r>
            <a:r>
              <a:rPr lang="zh-TW" altLang="en-US" dirty="0">
                <a:solidFill>
                  <a:srgbClr val="FF0000"/>
                </a:solidFill>
              </a:rPr>
              <a:t>小組報告</a:t>
            </a:r>
            <a:r>
              <a:rPr lang="zh-TW" altLang="en-US" dirty="0"/>
              <a:t>內</a:t>
            </a:r>
            <a:endParaRPr lang="en-US" altLang="zh-TW" dirty="0"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TW" dirty="0">
                <a:solidFill>
                  <a:srgbClr val="FF0000"/>
                </a:solidFill>
                <a:highlight>
                  <a:srgbClr val="FFFF00"/>
                </a:highlight>
              </a:rPr>
              <a:t>嚴禁抄襲！！若有n組抄襲則抄襲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TW" dirty="0">
                <a:solidFill>
                  <a:srgbClr val="FF0000"/>
                </a:solidFill>
                <a:highlight>
                  <a:srgbClr val="FFFF00"/>
                </a:highlight>
              </a:rPr>
              <a:t>組別分數皆為1/n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7930" y="1825625"/>
            <a:ext cx="3615151" cy="341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lang="en-US" dirty="0">
                <a:latin typeface="+mj-ea"/>
                <a:cs typeface="Times New Roman" panose="02020603050405020304" pitchFamily="18" charset="0"/>
                <a:sym typeface="Microsoft JhengHei"/>
              </a:rPr>
              <a:t>作業繳交</a:t>
            </a:r>
            <a:endParaRPr dirty="0">
              <a:latin typeface="+mj-ea"/>
              <a:cs typeface="Times New Roman" panose="02020603050405020304" pitchFamily="18" charset="0"/>
              <a:sym typeface="Microsoft JhengHei"/>
            </a:endParaRPr>
          </a:p>
        </p:txBody>
      </p:sp>
      <p:sp>
        <p:nvSpPr>
          <p:cNvPr id="285" name="Google Shape;285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>
              <a:lnSpc>
                <a:spcPct val="100000"/>
              </a:lnSpc>
              <a:spcBef>
                <a:spcPts val="0"/>
              </a:spcBef>
              <a:buSzPts val="2200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以小組為單位繳交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報告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： </a:t>
            </a:r>
          </a:p>
          <a:p>
            <a:pPr fontAlgn="base"/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實驗：</a:t>
            </a:r>
            <a:r>
              <a:rPr lang="zh-TW" altLang="zh-TW" dirty="0">
                <a:ea typeface="Times New Roman"/>
                <a:cs typeface="Times New Roman"/>
                <a:sym typeface="Times New Roman"/>
              </a:rPr>
              <a:t>公布實驗後一</a:t>
            </a:r>
            <a:r>
              <a:rPr lang="zh-TW" altLang="en-US" dirty="0">
                <a:ea typeface="Times New Roman"/>
                <a:cs typeface="Times New Roman"/>
                <a:sym typeface="Times New Roman"/>
              </a:rPr>
              <a:t>週 </a:t>
            </a:r>
            <a:r>
              <a:rPr lang="en-US" altLang="zh-TW" dirty="0">
                <a:solidFill>
                  <a:srgbClr val="ED7D3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3/24 (16:00)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上課結束前驗收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報告：</a:t>
            </a:r>
            <a:r>
              <a:rPr lang="zh-TW" altLang="zh-TW" dirty="0">
                <a:ea typeface="Times New Roman"/>
                <a:cs typeface="Times New Roman"/>
                <a:sym typeface="Times New Roman"/>
              </a:rPr>
              <a:t>公布實驗後隔週的下個星期一</a:t>
            </a:r>
            <a:r>
              <a:rPr lang="zh-TW" altLang="en-US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rgbClr val="ED7D3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3/27 (23:59)</a:t>
            </a:r>
            <a:r>
              <a:rPr lang="zh-TW" altLang="en-US" dirty="0">
                <a:solidFill>
                  <a:srgbClr val="ED7D3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以前上傳</a:t>
            </a:r>
            <a:b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報告內容：實作過程及心得（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每人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150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字以上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）</a:t>
            </a: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altLang="en-US" sz="2100" dirty="0">
                <a:ea typeface="Times New Roman"/>
                <a:cs typeface="Times New Roman"/>
                <a:sym typeface="Times New Roman"/>
              </a:rPr>
              <a:t>＊若有因為特殊原因繳交時間有變動助教會另外公布</a:t>
            </a:r>
            <a:br>
              <a:rPr lang="zh-TW" altLang="en-US" sz="2100" dirty="0">
                <a:ea typeface="Times New Roman"/>
                <a:cs typeface="Times New Roman"/>
                <a:sym typeface="Times New Roman"/>
              </a:rPr>
            </a:br>
            <a:r>
              <a:rPr lang="zh-TW" altLang="en-US" sz="2100" dirty="0">
                <a:ea typeface="Times New Roman"/>
                <a:cs typeface="Times New Roman"/>
                <a:sym typeface="Times New Roman"/>
              </a:rPr>
              <a:t>超過時間遲交每隔一週（含一週內）分數打</a:t>
            </a:r>
            <a:r>
              <a:rPr lang="en-US" altLang="zh-TW" sz="2100" dirty="0">
                <a:ea typeface="Times New Roman"/>
                <a:cs typeface="Times New Roman"/>
                <a:sym typeface="Times New Roman"/>
              </a:rPr>
              <a:t>8</a:t>
            </a:r>
            <a:r>
              <a:rPr lang="zh-TW" altLang="en-US" sz="2100" dirty="0">
                <a:ea typeface="Times New Roman"/>
                <a:cs typeface="Times New Roman"/>
                <a:sym typeface="Times New Roman"/>
              </a:rPr>
              <a:t>折，採累計連乘方式，實驗與報告打折是分開算的，</a:t>
            </a: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altLang="en-US" sz="2500" b="1" u="sng" dirty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最多遲交兩週，</a:t>
            </a:r>
            <a:r>
              <a:rPr lang="zh-TW" altLang="en-US" sz="2500" b="1" u="sng" dirty="0">
                <a:solidFill>
                  <a:srgbClr val="FF0000"/>
                </a:solidFill>
                <a:cs typeface="Times New Roman"/>
                <a:sym typeface="Times New Roman"/>
              </a:rPr>
              <a:t> </a:t>
            </a:r>
            <a:r>
              <a:rPr lang="en-US" altLang="zh-TW" sz="2500" b="1" u="sng" dirty="0">
                <a:solidFill>
                  <a:srgbClr val="FF0000"/>
                </a:solidFill>
                <a:cs typeface="Times New Roman"/>
                <a:sym typeface="Times New Roman"/>
              </a:rPr>
              <a:t>&lt;</a:t>
            </a:r>
            <a:r>
              <a:rPr lang="zh-TW" altLang="en-US" sz="2500" b="1" u="sng" dirty="0">
                <a:solidFill>
                  <a:srgbClr val="FF0000"/>
                </a:solidFill>
                <a:cs typeface="Times New Roman"/>
                <a:sym typeface="Times New Roman"/>
              </a:rPr>
              <a:t>遲交的項目單獨分數</a:t>
            </a:r>
            <a:r>
              <a:rPr lang="en-US" altLang="zh-TW" sz="2500" b="1" u="sng" dirty="0">
                <a:solidFill>
                  <a:srgbClr val="FF0000"/>
                </a:solidFill>
                <a:cs typeface="Times New Roman"/>
                <a:sym typeface="Times New Roman"/>
              </a:rPr>
              <a:t>&gt;</a:t>
            </a:r>
            <a:r>
              <a:rPr lang="zh-TW" altLang="en-US" sz="2500" b="1" u="sng" dirty="0">
                <a:solidFill>
                  <a:srgbClr val="FF0000"/>
                </a:solidFill>
                <a:cs typeface="Times New Roman"/>
                <a:sym typeface="Times New Roman"/>
              </a:rPr>
              <a:t>　*　</a:t>
            </a:r>
            <a:r>
              <a:rPr lang="en-US" altLang="zh-TW" sz="2500" b="1" u="sng" dirty="0">
                <a:solidFill>
                  <a:srgbClr val="FF0000"/>
                </a:solidFill>
                <a:cs typeface="Times New Roman"/>
                <a:sym typeface="Times New Roman"/>
              </a:rPr>
              <a:t>0.64</a:t>
            </a:r>
            <a:endParaRPr lang="zh-TW" altLang="en-US" sz="2500" b="1" u="sng" dirty="0">
              <a:solidFill>
                <a:srgbClr val="FF0000"/>
              </a:solidFill>
              <a:cs typeface="Times New Roman"/>
              <a:sym typeface="Times New Roman"/>
            </a:endParaRPr>
          </a:p>
          <a:p>
            <a:pPr marL="1143000" lvl="2" indent="-228600">
              <a:spcBef>
                <a:spcPts val="500"/>
              </a:spcBef>
              <a:buClr>
                <a:schemeClr val="dk1"/>
              </a:buClr>
              <a:buSzPts val="1800"/>
            </a:pP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舉例：</a:t>
            </a:r>
            <a:br>
              <a:rPr lang="zh-TW" altLang="en-US" sz="1800" dirty="0">
                <a:ea typeface="Times New Roman"/>
                <a:cs typeface="Times New Roman"/>
                <a:sym typeface="Times New Roman"/>
              </a:rPr>
            </a:b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遲交三天－以遲交一週計算 </a:t>
            </a:r>
            <a:r>
              <a:rPr lang="en-US" altLang="zh-TW" sz="1800" dirty="0">
                <a:ea typeface="Times New Roman"/>
                <a:cs typeface="Times New Roman"/>
                <a:sym typeface="Times New Roman"/>
              </a:rPr>
              <a:t>&lt;</a:t>
            </a: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遲交的項目單獨分數</a:t>
            </a:r>
            <a:r>
              <a:rPr lang="en-US" altLang="zh-TW" sz="1800" dirty="0">
                <a:ea typeface="Times New Roman"/>
                <a:cs typeface="Times New Roman"/>
                <a:sym typeface="Times New Roman"/>
              </a:rPr>
              <a:t>&gt;*0.8 = </a:t>
            </a: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該項目得到的分數</a:t>
            </a:r>
            <a:br>
              <a:rPr lang="zh-TW" altLang="en-US" sz="1800" dirty="0">
                <a:ea typeface="Times New Roman"/>
                <a:cs typeface="Times New Roman"/>
                <a:sym typeface="Times New Roman"/>
              </a:rPr>
            </a:b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遲交九天－以遲交兩週計算 </a:t>
            </a:r>
            <a:r>
              <a:rPr lang="en-US" altLang="zh-TW" sz="1800" dirty="0">
                <a:ea typeface="Times New Roman"/>
                <a:cs typeface="Times New Roman"/>
                <a:sym typeface="Times New Roman"/>
              </a:rPr>
              <a:t>&lt;</a:t>
            </a: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遲交的項目單獨分數</a:t>
            </a:r>
            <a:r>
              <a:rPr lang="en-US" altLang="zh-TW" sz="1800" dirty="0">
                <a:ea typeface="Times New Roman"/>
                <a:cs typeface="Times New Roman"/>
                <a:sym typeface="Times New Roman"/>
              </a:rPr>
              <a:t>&gt;*0.8*0.8 = </a:t>
            </a:r>
            <a:r>
              <a:rPr lang="zh-TW" altLang="en-US" sz="1800" dirty="0">
                <a:ea typeface="Times New Roman"/>
                <a:cs typeface="Times New Roman"/>
                <a:sym typeface="Times New Roman"/>
              </a:rPr>
              <a:t>該項目得到的分數</a:t>
            </a:r>
          </a:p>
          <a:p>
            <a:pPr marL="228600" lvl="0" indent="-228600">
              <a:spcBef>
                <a:spcPts val="1000"/>
              </a:spcBef>
              <a:buClr>
                <a:schemeClr val="dk1"/>
              </a:buClr>
              <a:buSzPts val="2200"/>
            </a:pPr>
            <a:r>
              <a:rPr lang="zh-TW" altLang="en-US" sz="2400" dirty="0">
                <a:ea typeface="Times New Roman"/>
                <a:cs typeface="Times New Roman"/>
                <a:sym typeface="Times New Roman"/>
              </a:rPr>
              <a:t>以上配分與注意事項有問題請聯絡助教</a:t>
            </a:r>
          </a:p>
        </p:txBody>
      </p:sp>
      <p:sp>
        <p:nvSpPr>
          <p:cNvPr id="286" name="Google Shape;286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fld>
            <a:endParaRPr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DCB0A-1D50-4165-8549-BC46DD1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小組報告格式規定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3A6D9-11C0-4E4A-9548-4F2342D5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zh-TW" altLang="en-US" sz="2400" dirty="0"/>
              <a:t>實驗內容 </a:t>
            </a:r>
            <a:endParaRPr lang="en-US" altLang="zh-TW" sz="2400" dirty="0"/>
          </a:p>
          <a:p>
            <a:pPr lvl="1"/>
            <a:r>
              <a:rPr lang="zh-TW" altLang="en-US" dirty="0"/>
              <a:t>此次實驗需要做什麼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實驗流程及結果 </a:t>
            </a:r>
            <a:endParaRPr lang="en-US" altLang="zh-TW" sz="2400" dirty="0"/>
          </a:p>
          <a:p>
            <a:pPr lvl="1"/>
            <a:r>
              <a:rPr lang="zh-TW" altLang="en-US" dirty="0"/>
              <a:t>預期實驗的結果</a:t>
            </a:r>
            <a:endParaRPr lang="en-US" altLang="zh-TW" dirty="0"/>
          </a:p>
          <a:p>
            <a:pPr lvl="1"/>
            <a:r>
              <a:rPr lang="zh-TW" altLang="en-US" dirty="0"/>
              <a:t>實際上的結果</a:t>
            </a:r>
            <a:endParaRPr lang="en-US" altLang="zh-TW" dirty="0"/>
          </a:p>
          <a:p>
            <a:pPr lvl="1"/>
            <a:r>
              <a:rPr lang="zh-TW" altLang="en-US" dirty="0"/>
              <a:t>遇到的問題 </a:t>
            </a:r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本次實驗流程細項說明與解決方法</a:t>
            </a:r>
            <a:endParaRPr lang="en-US" altLang="zh-TW" sz="2400" dirty="0"/>
          </a:p>
          <a:p>
            <a:pPr lvl="1"/>
            <a:r>
              <a:rPr lang="zh-TW" altLang="en-US" dirty="0"/>
              <a:t>實驗過程</a:t>
            </a:r>
            <a:endParaRPr lang="en-US" altLang="zh-TW" dirty="0"/>
          </a:p>
          <a:p>
            <a:pPr lvl="1"/>
            <a:r>
              <a:rPr lang="zh-TW" altLang="en-US" dirty="0"/>
              <a:t>解決方法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分工 </a:t>
            </a:r>
            <a:endParaRPr lang="en-US" altLang="zh-TW" sz="2400" dirty="0"/>
          </a:p>
          <a:p>
            <a:pPr lvl="1"/>
            <a:r>
              <a:rPr lang="zh-TW" altLang="en-US" dirty="0"/>
              <a:t>說明小組成員分工內容與比例。</a:t>
            </a:r>
            <a:r>
              <a:rPr lang="en-US" altLang="zh-TW" sz="2100" b="1" dirty="0">
                <a:solidFill>
                  <a:srgbClr val="FF0000"/>
                </a:solidFill>
              </a:rPr>
              <a:t>(</a:t>
            </a:r>
            <a:r>
              <a:rPr lang="zh-TW" altLang="en-US" sz="2100" b="1" dirty="0">
                <a:solidFill>
                  <a:srgbClr val="FF0000"/>
                </a:solidFill>
              </a:rPr>
              <a:t>務必加入</a:t>
            </a:r>
            <a:r>
              <a:rPr lang="en-US" altLang="zh-TW" sz="21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C4EE9-AE28-4F74-B37A-20311DF7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F0EF5-CCB9-4663-927F-3EC4F148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個人報告內容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DF608-5774-4184-9600-072A8512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實驗心得： </a:t>
            </a:r>
            <a:r>
              <a:rPr lang="en-US" altLang="zh-TW" sz="2400" dirty="0"/>
              <a:t>(150</a:t>
            </a:r>
            <a:r>
              <a:rPr lang="zh-TW" altLang="en-US" sz="2400" dirty="0"/>
              <a:t>字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100" dirty="0"/>
              <a:t>此次實驗的目的？</a:t>
            </a:r>
            <a:endParaRPr lang="en-US" altLang="zh-TW" sz="1800" dirty="0"/>
          </a:p>
          <a:p>
            <a:pPr lvl="1"/>
            <a:r>
              <a:rPr lang="zh-TW" altLang="en-US" sz="2100" dirty="0"/>
              <a:t>在實驗上遇到的問題？怎麼解決？</a:t>
            </a:r>
            <a:endParaRPr lang="en-US" altLang="zh-TW" sz="2100" dirty="0"/>
          </a:p>
          <a:p>
            <a:pPr lvl="1"/>
            <a:r>
              <a:rPr lang="zh-TW" altLang="en-US" sz="2100" dirty="0"/>
              <a:t>實驗結果跟你預期的內容是否一致？</a:t>
            </a:r>
            <a:endParaRPr lang="en-US" altLang="zh-TW" sz="21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組員貢獻度、工作內容以及你個人覺得合不合理？</a:t>
            </a:r>
            <a:endParaRPr lang="en-US" altLang="zh-TW" sz="2400" dirty="0"/>
          </a:p>
          <a:p>
            <a:pPr lvl="1"/>
            <a:r>
              <a:rPr lang="zh-TW" altLang="zh-TW" dirty="0"/>
              <a:t>陳</a:t>
            </a:r>
            <a:r>
              <a:rPr lang="zh-TW" altLang="en-US" dirty="0"/>
              <a:t>大</a:t>
            </a:r>
            <a:r>
              <a:rPr lang="zh-TW" altLang="zh-TW" dirty="0"/>
              <a:t>明：</a:t>
            </a:r>
            <a:r>
              <a:rPr lang="en-US" altLang="zh-TW" dirty="0"/>
              <a:t>33 %</a:t>
            </a:r>
            <a:r>
              <a:rPr lang="zh-TW" altLang="zh-TW" dirty="0"/>
              <a:t>，資料查詢、文書處理、實驗實作。</a:t>
            </a:r>
          </a:p>
          <a:p>
            <a:pPr lvl="1"/>
            <a:r>
              <a:rPr lang="zh-TW" altLang="zh-TW" dirty="0"/>
              <a:t>陳</a:t>
            </a:r>
            <a:r>
              <a:rPr lang="zh-TW" altLang="en-US" dirty="0"/>
              <a:t>忠義</a:t>
            </a:r>
            <a:r>
              <a:rPr lang="zh-TW" altLang="zh-TW" dirty="0"/>
              <a:t>：</a:t>
            </a:r>
            <a:r>
              <a:rPr lang="en-US" altLang="zh-TW" dirty="0"/>
              <a:t>33 %</a:t>
            </a:r>
            <a:r>
              <a:rPr lang="zh-TW" altLang="zh-TW" dirty="0"/>
              <a:t>，實驗設計、程式規劃、測試與除錯。</a:t>
            </a:r>
            <a:endParaRPr lang="en-US" altLang="zh-TW" dirty="0"/>
          </a:p>
          <a:p>
            <a:pPr lvl="1"/>
            <a:r>
              <a:rPr lang="zh-TW" altLang="en-US" dirty="0"/>
              <a:t>陳小美</a:t>
            </a:r>
            <a:r>
              <a:rPr lang="zh-TW" altLang="zh-TW" dirty="0"/>
              <a:t>：</a:t>
            </a:r>
            <a:r>
              <a:rPr lang="en-US" altLang="zh-TW" dirty="0"/>
              <a:t>33 %</a:t>
            </a:r>
            <a:r>
              <a:rPr lang="zh-TW" altLang="zh-TW" dirty="0"/>
              <a:t>，</a:t>
            </a:r>
            <a:r>
              <a:rPr lang="zh-TW" altLang="en-US" dirty="0"/>
              <a:t>小組報告</a:t>
            </a:r>
            <a:r>
              <a:rPr lang="zh-TW" altLang="zh-TW" dirty="0"/>
              <a:t>、</a:t>
            </a:r>
            <a:r>
              <a:rPr lang="zh-TW" altLang="en-US" dirty="0"/>
              <a:t>買飲料</a:t>
            </a:r>
            <a:r>
              <a:rPr lang="zh-TW" altLang="zh-TW" dirty="0"/>
              <a:t>、</a:t>
            </a:r>
            <a:r>
              <a:rPr lang="zh-TW" altLang="en-US" dirty="0"/>
              <a:t>買午餐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endParaRPr lang="zh-TW" altLang="zh-TW" dirty="0"/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4C114-0922-476D-AEC4-133470E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1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sz="quarter" idx="12"/>
          </p:nvPr>
        </p:nvSpPr>
        <p:spPr>
          <a:xfrm>
            <a:off x="6721475" y="6160223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40" name="Google Shape;140;p4"/>
          <p:cNvSpPr/>
          <p:nvPr/>
        </p:nvSpPr>
        <p:spPr>
          <a:xfrm>
            <a:off x="2737500" y="1919711"/>
            <a:ext cx="3669000" cy="3162900"/>
          </a:xfrm>
          <a:prstGeom prst="triangle">
            <a:avLst>
              <a:gd name="adj" fmla="val 50000"/>
            </a:avLst>
          </a:prstGeom>
          <a:solidFill>
            <a:srgbClr val="F3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154996" y="3113692"/>
            <a:ext cx="834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686096" y="5082611"/>
            <a:ext cx="1771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實驗三</a:t>
            </a:r>
            <a:endParaRPr sz="3600" b="1" dirty="0">
              <a:solidFill>
                <a:schemeClr val="bg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5da8aa74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實驗三 項目要求</a:t>
            </a:r>
            <a:endParaRPr sz="4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icrosoft JhengHei"/>
            </a:endParaRPr>
          </a:p>
        </p:txBody>
      </p:sp>
      <p:sp>
        <p:nvSpPr>
          <p:cNvPr id="218" name="Google Shape;218;gc65da8aa74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800"/>
              <a:buNone/>
            </a:pPr>
            <a:r>
              <a:rPr 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項目</a:t>
            </a:r>
            <a:r>
              <a:rPr lang="zh-TW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使用Qt</a:t>
            </a: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 Creator寫一個GUI程式控制4個LED（led圖示）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icrosoft JhengHei"/>
            </a:endParaRPr>
          </a:p>
          <a:p>
            <a:pPr marL="342900" lvl="1" indent="0" algn="just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1.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程式碼+截圖：控制LED開關事件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 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45%)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icrosoft JhengHei"/>
            </a:endParaRPr>
          </a:p>
          <a:p>
            <a:pPr marL="342900" lvl="1" indent="0" algn="just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ts val="1800"/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	2.程式碼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截圖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：依據指定閃爍次數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控制LED開關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(25%)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icrosoft JhengHei"/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icrosoft JhengHei"/>
            </a:endParaRPr>
          </a:p>
        </p:txBody>
      </p:sp>
      <p:sp>
        <p:nvSpPr>
          <p:cNvPr id="219" name="Google Shape;219;gc65da8aa74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fld>
            <a:endParaRPr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JhengHei"/>
              <a:buNone/>
            </a:pPr>
            <a:r>
              <a:rPr lang="en-US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本次實驗目標</a:t>
            </a:r>
            <a:endParaRPr sz="4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2" name="Google Shape;352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學習如何使用Qt開發嵌入式系統GUI操作界面</a:t>
            </a:r>
            <a:endParaRPr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學習如何使用Qt控制LED燈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lvl="0" indent="-171450">
              <a:buSzPts val="2100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學習利用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Qt Creator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完成跨平台編譯開發</a:t>
            </a:r>
            <a:endParaRPr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3" name="Google Shape;35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icrosoft JhengHei"/>
              </a:rPr>
              <a:t>9</a:t>
            </a:fld>
            <a:endParaRPr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嵌入式模板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嵌入式模板" id="{2AAC2297-ED3D-4ACB-A542-35E0DC6701B8}" vid="{4D596DE7-8F6A-47C7-A477-CFE3626284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嵌入式模板</Template>
  <TotalTime>223</TotalTime>
  <Words>1036</Words>
  <Application>Microsoft Office PowerPoint</Application>
  <PresentationFormat>如螢幕大小 (4:3)</PresentationFormat>
  <Paragraphs>137</Paragraphs>
  <Slides>22</Slides>
  <Notes>19</Notes>
  <HiddenSlides>0</HiddenSlides>
  <MMClips>2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Arial</vt:lpstr>
      <vt:lpstr>Calibri</vt:lpstr>
      <vt:lpstr>Times New Roman</vt:lpstr>
      <vt:lpstr>微軟正黑體</vt:lpstr>
      <vt:lpstr>Century Gothic</vt:lpstr>
      <vt:lpstr>標楷體</vt:lpstr>
      <vt:lpstr>Montserrat</vt:lpstr>
      <vt:lpstr>Arial</vt:lpstr>
      <vt:lpstr>嵌入式模板</vt:lpstr>
      <vt:lpstr>微算機系統實習 MICROPROCESSOR SYSTEMS LAB. SPRING, 2023</vt:lpstr>
      <vt:lpstr>作業評分方式</vt:lpstr>
      <vt:lpstr>作業繳交格式</vt:lpstr>
      <vt:lpstr>作業繳交</vt:lpstr>
      <vt:lpstr>小組報告格式規定</vt:lpstr>
      <vt:lpstr>個人報告內容</vt:lpstr>
      <vt:lpstr>PowerPoint 簡報</vt:lpstr>
      <vt:lpstr>實驗三 項目要求</vt:lpstr>
      <vt:lpstr>本次實驗目標</vt:lpstr>
      <vt:lpstr>PowerPoint 簡報</vt:lpstr>
      <vt:lpstr>QT GUI設計</vt:lpstr>
      <vt:lpstr>PowerPoint 簡報</vt:lpstr>
      <vt:lpstr>QT GUI設計</vt:lpstr>
      <vt:lpstr>PowerPoint 簡報</vt:lpstr>
      <vt:lpstr>QT GUI設計</vt:lpstr>
      <vt:lpstr>PowerPoint 簡報</vt:lpstr>
      <vt:lpstr>設定圖片</vt:lpstr>
      <vt:lpstr>QT GUI設計</vt:lpstr>
      <vt:lpstr>PowerPoint 簡報</vt:lpstr>
      <vt:lpstr>No valid kits found解決方法</vt:lpstr>
      <vt:lpstr>No valid kits found解決方法2</vt:lpstr>
      <vt:lpstr>No valid kits found解決方法3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starmy</dc:creator>
  <cp:lastModifiedBy>賴俊霖</cp:lastModifiedBy>
  <cp:revision>35</cp:revision>
  <dcterms:created xsi:type="dcterms:W3CDTF">2021-03-15T02:19:48Z</dcterms:created>
  <dcterms:modified xsi:type="dcterms:W3CDTF">2023-03-23T10:01:13Z</dcterms:modified>
</cp:coreProperties>
</file>