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87" r:id="rId1"/>
  </p:sldMasterIdLst>
  <p:notesMasterIdLst>
    <p:notesMasterId r:id="rId25"/>
  </p:notesMasterIdLst>
  <p:sldIdLst>
    <p:sldId id="277" r:id="rId2"/>
    <p:sldId id="380" r:id="rId3"/>
    <p:sldId id="381" r:id="rId4"/>
    <p:sldId id="382" r:id="rId5"/>
    <p:sldId id="383" r:id="rId6"/>
    <p:sldId id="384" r:id="rId7"/>
    <p:sldId id="257" r:id="rId8"/>
    <p:sldId id="262" r:id="rId9"/>
    <p:sldId id="263" r:id="rId10"/>
    <p:sldId id="264" r:id="rId11"/>
    <p:sldId id="265" r:id="rId12"/>
    <p:sldId id="266" r:id="rId13"/>
    <p:sldId id="267" r:id="rId14"/>
    <p:sldId id="268" r:id="rId15"/>
    <p:sldId id="269" r:id="rId16"/>
    <p:sldId id="270" r:id="rId17"/>
    <p:sldId id="271" r:id="rId18"/>
    <p:sldId id="272" r:id="rId19"/>
    <p:sldId id="385" r:id="rId20"/>
    <p:sldId id="387" r:id="rId21"/>
    <p:sldId id="388" r:id="rId22"/>
    <p:sldId id="386" r:id="rId23"/>
    <p:sldId id="389" r:id="rId24"/>
  </p:sldIdLst>
  <p:sldSz cx="9144000" cy="6858000" type="screen4x3"/>
  <p:notesSz cx="7559675" cy="10691813"/>
  <p:embeddedFontLst>
    <p:embeddedFont>
      <p:font typeface="Calibri" panose="020F0502020204030204" pitchFamily="34" charset="0"/>
      <p:regular r:id="rId26"/>
      <p:bold r:id="rId27"/>
      <p:italic r:id="rId28"/>
      <p:boldItalic r:id="rId29"/>
    </p:embeddedFont>
    <p:embeddedFont>
      <p:font typeface="Century Gothic" panose="020B0502020202020204" pitchFamily="34" charset="0"/>
      <p:regular r:id="rId30"/>
      <p:bold r:id="rId31"/>
      <p:italic r:id="rId32"/>
      <p:boldItalic r:id="rId33"/>
    </p:embeddedFont>
    <p:embeddedFont>
      <p:font typeface="Montserrat" panose="02020500000000000000" charset="0"/>
      <p:regular r:id="rId34"/>
      <p:bold r:id="rId35"/>
      <p:italic r:id="rId36"/>
      <p:boldItalic r:id="rId37"/>
    </p:embeddedFont>
    <p:embeddedFont>
      <p:font typeface="微軟正黑體" panose="020B0604030504040204" pitchFamily="34" charset="-120"/>
      <p:regular r:id="rId38"/>
      <p:bold r:id="rId39"/>
    </p:embeddedFont>
    <p:embeddedFont>
      <p:font typeface="微軟正黑體" panose="020B0604030504040204" pitchFamily="34" charset="-120"/>
      <p:regular r:id="rId38"/>
      <p:bold r:id="rId39"/>
    </p:embeddedFont>
    <p:embeddedFont>
      <p:font typeface="標楷體" panose="03000509000000000000" pitchFamily="65" charset="-120"/>
      <p:regular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35">
          <p15:clr>
            <a:srgbClr val="A4A3A4"/>
          </p15:clr>
        </p15:guide>
        <p15:guide id="2" pos="295">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1" roundtripDataSignature="AMtx7mgyl6ZlaNjBrWNyw+RGa1FwCxwSF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1734" y="108"/>
      </p:cViewPr>
      <p:guideLst>
        <p:guide orient="horz" pos="935"/>
        <p:guide pos="29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20" Type="http://schemas.openxmlformats.org/officeDocument/2006/relationships/slide" Target="slides/slide19.xml"/><Relationship Id="rId41"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6600" cy="5365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281488" y="0"/>
            <a:ext cx="3276600" cy="53657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5238"/>
            <a:ext cx="3276600" cy="5365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zh-TW"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360"/>
              </a:spcBef>
              <a:spcAft>
                <a:spcPts val="0"/>
              </a:spcAft>
              <a:buClr>
                <a:schemeClr val="dk1"/>
              </a:buClr>
              <a:buSzPts val="1200"/>
              <a:buFont typeface="Calibri"/>
              <a:buNone/>
            </a:pPr>
            <a:endParaRPr dirty="0"/>
          </a:p>
        </p:txBody>
      </p:sp>
      <p:sp>
        <p:nvSpPr>
          <p:cNvPr id="113" name="Google Shape;113;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p1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7" name="Google Shape;667;p1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p6: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37" name="Google Shape;737;p6: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4"/>
        <p:cNvGrpSpPr/>
        <p:nvPr/>
      </p:nvGrpSpPr>
      <p:grpSpPr>
        <a:xfrm>
          <a:off x="0" y="0"/>
          <a:ext cx="0" cy="0"/>
          <a:chOff x="0" y="0"/>
          <a:chExt cx="0" cy="0"/>
        </a:xfrm>
      </p:grpSpPr>
      <p:sp>
        <p:nvSpPr>
          <p:cNvPr id="805" name="Google Shape;805;gcd2b87fea1_1_1013:notes"/>
          <p:cNvSpPr>
            <a:spLocks noGrp="1" noRot="1" noChangeAspect="1"/>
          </p:cNvSpPr>
          <p:nvPr>
            <p:ph type="sldImg" idx="2"/>
          </p:nvPr>
        </p:nvSpPr>
        <p:spPr>
          <a:xfrm>
            <a:off x="-16233775" y="-13793788"/>
            <a:ext cx="19431000" cy="145748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806" name="Google Shape;806;gcd2b87fea1_1_1013:notes"/>
          <p:cNvSpPr txBox="1">
            <a:spLocks noGrp="1"/>
          </p:cNvSpPr>
          <p:nvPr>
            <p:ph type="body" idx="1"/>
          </p:nvPr>
        </p:nvSpPr>
        <p:spPr>
          <a:xfrm>
            <a:off x="755968" y="5078605"/>
            <a:ext cx="6016200" cy="4778100"/>
          </a:xfrm>
          <a:prstGeom prst="rect">
            <a:avLst/>
          </a:prstGeom>
          <a:noFill/>
          <a:ln>
            <a:noFill/>
          </a:ln>
        </p:spPr>
        <p:txBody>
          <a:bodyPr spcFirstLastPara="1" wrap="square" lIns="102825" tIns="51400" rIns="102825" bIns="51400" anchor="ctr" anchorCtr="0">
            <a:noAutofit/>
          </a:bodyPr>
          <a:lstStyle/>
          <a:p>
            <a:pPr marL="0" lvl="0" indent="0" algn="l" rtl="0">
              <a:lnSpc>
                <a:spcPct val="100000"/>
              </a:lnSpc>
              <a:spcBef>
                <a:spcPts val="0"/>
              </a:spcBef>
              <a:spcAft>
                <a:spcPts val="0"/>
              </a:spcAft>
              <a:buClr>
                <a:schemeClr val="dk1"/>
              </a:buClr>
              <a:buSzPts val="1300"/>
              <a:buFont typeface="Calibri"/>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gcd2b87fea1_1_1144:notes"/>
          <p:cNvSpPr txBox="1">
            <a:spLocks noGrp="1"/>
          </p:cNvSpPr>
          <p:nvPr>
            <p:ph type="body" idx="1"/>
          </p:nvPr>
        </p:nvSpPr>
        <p:spPr>
          <a:xfrm>
            <a:off x="755968" y="5078605"/>
            <a:ext cx="6047700" cy="4811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05" name="Google Shape;905;gcd2b87fea1_1_1144:notes"/>
          <p:cNvSpPr>
            <a:spLocks noGrp="1" noRot="1" noChangeAspect="1"/>
          </p:cNvSpPr>
          <p:nvPr>
            <p:ph type="sldImg" idx="2"/>
          </p:nvPr>
        </p:nvSpPr>
        <p:spPr>
          <a:xfrm>
            <a:off x="1106488" y="801688"/>
            <a:ext cx="5346700" cy="40100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1"/>
        <p:cNvGrpSpPr/>
        <p:nvPr/>
      </p:nvGrpSpPr>
      <p:grpSpPr>
        <a:xfrm>
          <a:off x="0" y="0"/>
          <a:ext cx="0" cy="0"/>
          <a:chOff x="0" y="0"/>
          <a:chExt cx="0" cy="0"/>
        </a:xfrm>
      </p:grpSpPr>
      <p:sp>
        <p:nvSpPr>
          <p:cNvPr id="972" name="Google Shape;972;gd210e3674c_0_7:notes"/>
          <p:cNvSpPr txBox="1">
            <a:spLocks noGrp="1"/>
          </p:cNvSpPr>
          <p:nvPr>
            <p:ph type="body" idx="1"/>
          </p:nvPr>
        </p:nvSpPr>
        <p:spPr>
          <a:xfrm>
            <a:off x="755968" y="5078605"/>
            <a:ext cx="6047700" cy="4811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73" name="Google Shape;973;gd210e3674c_0_7:notes"/>
          <p:cNvSpPr>
            <a:spLocks noGrp="1" noRot="1" noChangeAspect="1"/>
          </p:cNvSpPr>
          <p:nvPr>
            <p:ph type="sldImg" idx="2"/>
          </p:nvPr>
        </p:nvSpPr>
        <p:spPr>
          <a:xfrm>
            <a:off x="1106488" y="801688"/>
            <a:ext cx="5346700" cy="40100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9"/>
        <p:cNvGrpSpPr/>
        <p:nvPr/>
      </p:nvGrpSpPr>
      <p:grpSpPr>
        <a:xfrm>
          <a:off x="0" y="0"/>
          <a:ext cx="0" cy="0"/>
          <a:chOff x="0" y="0"/>
          <a:chExt cx="0" cy="0"/>
        </a:xfrm>
      </p:grpSpPr>
      <p:sp>
        <p:nvSpPr>
          <p:cNvPr id="1040" name="Google Shape;1040;p7:notes"/>
          <p:cNvSpPr txBox="1">
            <a:spLocks noGrp="1"/>
          </p:cNvSpPr>
          <p:nvPr>
            <p:ph type="body" idx="1"/>
          </p:nvPr>
        </p:nvSpPr>
        <p:spPr>
          <a:xfrm>
            <a:off x="755968" y="5078605"/>
            <a:ext cx="6047700" cy="4811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1" name="Google Shape;1041;p7:notes"/>
          <p:cNvSpPr>
            <a:spLocks noGrp="1" noRot="1" noChangeAspect="1"/>
          </p:cNvSpPr>
          <p:nvPr>
            <p:ph type="sldImg" idx="2"/>
          </p:nvPr>
        </p:nvSpPr>
        <p:spPr>
          <a:xfrm>
            <a:off x="1106488" y="801688"/>
            <a:ext cx="5346700" cy="40100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6"/>
        <p:cNvGrpSpPr/>
        <p:nvPr/>
      </p:nvGrpSpPr>
      <p:grpSpPr>
        <a:xfrm>
          <a:off x="0" y="0"/>
          <a:ext cx="0" cy="0"/>
          <a:chOff x="0" y="0"/>
          <a:chExt cx="0" cy="0"/>
        </a:xfrm>
      </p:grpSpPr>
      <p:sp>
        <p:nvSpPr>
          <p:cNvPr id="1107" name="Google Shape;1107;gcd2b87fea1_1_1256:notes"/>
          <p:cNvSpPr txBox="1">
            <a:spLocks noGrp="1"/>
          </p:cNvSpPr>
          <p:nvPr>
            <p:ph type="body" idx="1"/>
          </p:nvPr>
        </p:nvSpPr>
        <p:spPr>
          <a:xfrm>
            <a:off x="755968" y="5078605"/>
            <a:ext cx="6047700" cy="4811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8" name="Google Shape;1108;gcd2b87fea1_1_1256:notes"/>
          <p:cNvSpPr>
            <a:spLocks noGrp="1" noRot="1" noChangeAspect="1"/>
          </p:cNvSpPr>
          <p:nvPr>
            <p:ph type="sldImg" idx="2"/>
          </p:nvPr>
        </p:nvSpPr>
        <p:spPr>
          <a:xfrm>
            <a:off x="1106488" y="801688"/>
            <a:ext cx="5346700" cy="40100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p17:notes"/>
          <p:cNvSpPr>
            <a:spLocks noGrp="1" noRot="1" noChangeAspect="1"/>
          </p:cNvSpPr>
          <p:nvPr>
            <p:ph type="sldImg" idx="2"/>
          </p:nvPr>
        </p:nvSpPr>
        <p:spPr>
          <a:xfrm>
            <a:off x="-14222413" y="-11796713"/>
            <a:ext cx="16619538" cy="12465051"/>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924" name="Google Shape;924;p17:notes"/>
          <p:cNvSpPr txBox="1">
            <a:spLocks noGrp="1"/>
          </p:cNvSpPr>
          <p:nvPr>
            <p:ph type="body" idx="1"/>
          </p:nvPr>
        </p:nvSpPr>
        <p:spPr>
          <a:xfrm>
            <a:off x="685800" y="4343400"/>
            <a:ext cx="5457900" cy="40863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Tree>
    <p:extLst>
      <p:ext uri="{BB962C8B-B14F-4D97-AF65-F5344CB8AC3E}">
        <p14:creationId xmlns:p14="http://schemas.microsoft.com/office/powerpoint/2010/main" val="1927680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00" name="Google Shape;10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400"/>
              <a:buNone/>
            </a:pPr>
            <a:endParaRPr/>
          </a:p>
        </p:txBody>
      </p:sp>
      <p:sp>
        <p:nvSpPr>
          <p:cNvPr id="99" name="Google Shape;9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400"/>
              <a:buFont typeface="Calibri"/>
              <a:buNone/>
            </a:pPr>
            <a:endParaRPr dirty="0"/>
          </a:p>
        </p:txBody>
      </p:sp>
      <p:sp>
        <p:nvSpPr>
          <p:cNvPr id="282" name="Google Shape;282;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2: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5" name="Google Shape;205;p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cd2b87fea1_1_423:notes"/>
          <p:cNvSpPr txBox="1">
            <a:spLocks noGrp="1"/>
          </p:cNvSpPr>
          <p:nvPr>
            <p:ph type="body" idx="1"/>
          </p:nvPr>
        </p:nvSpPr>
        <p:spPr>
          <a:xfrm>
            <a:off x="755968" y="5078605"/>
            <a:ext cx="6047700" cy="4811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6" name="Google Shape;366;gcd2b87fea1_1_423:notes"/>
          <p:cNvSpPr>
            <a:spLocks noGrp="1" noRot="1" noChangeAspect="1"/>
          </p:cNvSpPr>
          <p:nvPr>
            <p:ph type="sldImg" idx="2"/>
          </p:nvPr>
        </p:nvSpPr>
        <p:spPr>
          <a:xfrm>
            <a:off x="1106488" y="801688"/>
            <a:ext cx="5346700" cy="40100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cd2b87fea1_1_282:notes"/>
          <p:cNvSpPr txBox="1">
            <a:spLocks noGrp="1"/>
          </p:cNvSpPr>
          <p:nvPr>
            <p:ph type="body" idx="1"/>
          </p:nvPr>
        </p:nvSpPr>
        <p:spPr>
          <a:xfrm>
            <a:off x="755968" y="5078605"/>
            <a:ext cx="6047700" cy="4811400"/>
          </a:xfrm>
          <a:prstGeom prst="rect">
            <a:avLst/>
          </a:prstGeom>
          <a:noFill/>
          <a:ln>
            <a:noFill/>
          </a:ln>
        </p:spPr>
        <p:txBody>
          <a:bodyPr spcFirstLastPara="1" wrap="square" lIns="102825" tIns="51400" rIns="102825" bIns="51400" anchor="t" anchorCtr="0">
            <a:noAutofit/>
          </a:bodyPr>
          <a:lstStyle/>
          <a:p>
            <a:pPr marL="0" lvl="0" indent="0" algn="l" rtl="0">
              <a:lnSpc>
                <a:spcPct val="100000"/>
              </a:lnSpc>
              <a:spcBef>
                <a:spcPts val="400"/>
              </a:spcBef>
              <a:spcAft>
                <a:spcPts val="0"/>
              </a:spcAft>
              <a:buClr>
                <a:schemeClr val="dk1"/>
              </a:buClr>
              <a:buSzPts val="1300"/>
              <a:buFont typeface="Calibri"/>
              <a:buNone/>
            </a:pPr>
            <a:endParaRPr/>
          </a:p>
        </p:txBody>
      </p:sp>
      <p:sp>
        <p:nvSpPr>
          <p:cNvPr id="466" name="Google Shape;466;gcd2b87fea1_1_282:notes"/>
          <p:cNvSpPr>
            <a:spLocks noGrp="1" noRot="1" noChangeAspect="1"/>
          </p:cNvSpPr>
          <p:nvPr>
            <p:ph type="sldImg" idx="2"/>
          </p:nvPr>
        </p:nvSpPr>
        <p:spPr>
          <a:xfrm>
            <a:off x="1106488" y="801688"/>
            <a:ext cx="5346700" cy="40100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cd2b87fea1_1_597:notes"/>
          <p:cNvSpPr txBox="1">
            <a:spLocks noGrp="1"/>
          </p:cNvSpPr>
          <p:nvPr>
            <p:ph type="body" idx="1"/>
          </p:nvPr>
        </p:nvSpPr>
        <p:spPr>
          <a:xfrm>
            <a:off x="755968" y="5078605"/>
            <a:ext cx="6047700" cy="4811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33" name="Google Shape;533;gcd2b87fea1_1_597:notes"/>
          <p:cNvSpPr>
            <a:spLocks noGrp="1" noRot="1" noChangeAspect="1"/>
          </p:cNvSpPr>
          <p:nvPr>
            <p:ph type="sldImg" idx="2"/>
          </p:nvPr>
        </p:nvSpPr>
        <p:spPr>
          <a:xfrm>
            <a:off x="1106488" y="801688"/>
            <a:ext cx="5346700" cy="40100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cd2b87fea1_1_738:notes"/>
          <p:cNvSpPr txBox="1">
            <a:spLocks noGrp="1"/>
          </p:cNvSpPr>
          <p:nvPr>
            <p:ph type="body" idx="1"/>
          </p:nvPr>
        </p:nvSpPr>
        <p:spPr>
          <a:xfrm>
            <a:off x="755968" y="5078605"/>
            <a:ext cx="6047700" cy="4811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00" name="Google Shape;600;gcd2b87fea1_1_738:notes"/>
          <p:cNvSpPr>
            <a:spLocks noGrp="1" noRot="1" noChangeAspect="1"/>
          </p:cNvSpPr>
          <p:nvPr>
            <p:ph type="sldImg" idx="2"/>
          </p:nvPr>
        </p:nvSpPr>
        <p:spPr>
          <a:xfrm>
            <a:off x="1106488" y="801688"/>
            <a:ext cx="5346700" cy="40100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143000" y="1122363"/>
            <a:ext cx="6858000" cy="2387600"/>
          </a:xfrm>
        </p:spPr>
        <p:txBody>
          <a:bodyPr anchor="b"/>
          <a:lstStyle>
            <a:lvl1pPr algn="ctr">
              <a:defRPr sz="4500">
                <a:latin typeface="+mj-lt"/>
                <a:ea typeface="+mj-ea"/>
              </a:defRPr>
            </a:lvl1pPr>
          </a:lstStyle>
          <a:p>
            <a:r>
              <a:rPr lang="zh-TW" altLang="en-US"/>
              <a:t>按一下以編輯母片標題樣式</a:t>
            </a:r>
            <a:endParaRPr lang="zh-TW" altLang="en-US" dirty="0"/>
          </a:p>
        </p:txBody>
      </p:sp>
      <p:sp>
        <p:nvSpPr>
          <p:cNvPr id="3" name="副標題 2"/>
          <p:cNvSpPr>
            <a:spLocks noGrp="1"/>
          </p:cNvSpPr>
          <p:nvPr>
            <p:ph type="subTitle" idx="1"/>
          </p:nvPr>
        </p:nvSpPr>
        <p:spPr>
          <a:xfrm>
            <a:off x="1143000" y="3602038"/>
            <a:ext cx="6858000" cy="1655762"/>
          </a:xfrm>
        </p:spPr>
        <p:txBody>
          <a:bodyPr/>
          <a:lstStyle>
            <a:lvl1pPr marL="0" indent="0" algn="ctr">
              <a:buNone/>
              <a:defRPr sz="1800">
                <a:latin typeface="+mj-ea"/>
                <a:ea typeface="+mj-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a:t>按一下以編輯母片子標題樣式</a:t>
            </a:r>
            <a:endParaRPr lang="zh-TW" altLang="en-US" dirty="0"/>
          </a:p>
        </p:txBody>
      </p:sp>
      <p:sp>
        <p:nvSpPr>
          <p:cNvPr id="4" name="日期版面配置區 3"/>
          <p:cNvSpPr>
            <a:spLocks noGrp="1"/>
          </p:cNvSpPr>
          <p:nvPr>
            <p:ph type="dt" sz="half" idx="10"/>
          </p:nvPr>
        </p:nvSpPr>
        <p:spPr/>
        <p:txBody>
          <a:bodyPr/>
          <a:lstStyle>
            <a:lvl1pPr>
              <a:defRPr>
                <a:latin typeface="Microsoft JhengHei" panose="020B0604030504040204" pitchFamily="34" charset="-120"/>
                <a:ea typeface="Microsoft JhengHei" panose="020B0604030504040204" pitchFamily="34" charset="-120"/>
              </a:defRPr>
            </a:lvl1pPr>
          </a:lstStyle>
          <a:p>
            <a:endParaRPr lang="zh-TW" altLang="en-US"/>
          </a:p>
        </p:txBody>
      </p:sp>
      <p:sp>
        <p:nvSpPr>
          <p:cNvPr id="5" name="頁尾版面配置區 4"/>
          <p:cNvSpPr>
            <a:spLocks noGrp="1"/>
          </p:cNvSpPr>
          <p:nvPr>
            <p:ph type="ftr" sz="quarter" idx="11"/>
          </p:nvPr>
        </p:nvSpPr>
        <p:spPr/>
        <p:txBody>
          <a:bodyPr/>
          <a:lstStyle>
            <a:lvl1pPr>
              <a:defRPr>
                <a:latin typeface="Microsoft JhengHei" panose="020B0604030504040204" pitchFamily="34" charset="-120"/>
                <a:ea typeface="Microsoft JhengHei" panose="020B0604030504040204" pitchFamily="34" charset="-120"/>
              </a:defRPr>
            </a:lvl1pPr>
          </a:lstStyle>
          <a:p>
            <a:endParaRPr lang="zh-TW" altLang="en-US"/>
          </a:p>
        </p:txBody>
      </p:sp>
      <p:sp>
        <p:nvSpPr>
          <p:cNvPr id="6" name="投影片編號版面配置區 5"/>
          <p:cNvSpPr>
            <a:spLocks noGrp="1"/>
          </p:cNvSpPr>
          <p:nvPr>
            <p:ph type="sldNum" sz="quarter" idx="12"/>
          </p:nvPr>
        </p:nvSpPr>
        <p:spPr/>
        <p:txBody>
          <a:bodyPr/>
          <a:lstStyle>
            <a:lvl1pPr>
              <a:defRPr>
                <a:latin typeface="Microsoft JhengHei" panose="020B0604030504040204" pitchFamily="34" charset="-120"/>
                <a:ea typeface="Microsoft JhengHei" panose="020B0604030504040204" pitchFamily="34" charset="-120"/>
              </a:defRPr>
            </a:lvl1pPr>
          </a:lstStyle>
          <a:p>
            <a:pPr marL="0" lvl="0" indent="0" algn="r" rtl="0">
              <a:spcBef>
                <a:spcPts val="0"/>
              </a:spcBef>
              <a:spcAft>
                <a:spcPts val="0"/>
              </a:spcAft>
              <a:buNone/>
            </a:pPr>
            <a:fld id="{00000000-1234-1234-1234-123412341234}" type="slidenum">
              <a:rPr lang="en-US" altLang="zh-TW" smtClean="0"/>
              <a:t>‹#›</a:t>
            </a:fld>
            <a:endParaRPr lang="zh-TW" altLang="en-US" sz="1400">
              <a:solidFill>
                <a:srgbClr val="000000"/>
              </a:solidFill>
              <a:latin typeface="Times New Roman"/>
              <a:ea typeface="Times New Roman"/>
              <a:cs typeface="Times New Roman"/>
              <a:sym typeface="Times New Roman"/>
            </a:endParaRPr>
          </a:p>
        </p:txBody>
      </p:sp>
      <p:pic>
        <p:nvPicPr>
          <p:cNvPr id="7" name="圖片 6"/>
          <p:cNvPicPr>
            <a:picLocks noChangeAspect="1"/>
          </p:cNvPicPr>
          <p:nvPr/>
        </p:nvPicPr>
        <p:blipFill>
          <a:blip r:embed="rId2" cstate="print">
            <a:extLst>
              <a:ext uri="{BEBA8EAE-BF5A-486C-A8C5-ECC9F3942E4B}">
                <a14:imgProps xmlns:a14="http://schemas.microsoft.com/office/drawing/2010/main">
                  <a14:imgLayer r:embed="rId3">
                    <a14:imgEffect>
                      <a14:backgroundRemoval t="500" b="100000" l="1127" r="97465"/>
                    </a14:imgEffect>
                  </a14:imgLayer>
                </a14:imgProps>
              </a:ext>
              <a:ext uri="{28A0092B-C50C-407E-A947-70E740481C1C}">
                <a14:useLocalDpi xmlns:a14="http://schemas.microsoft.com/office/drawing/2010/main" val="0"/>
              </a:ext>
            </a:extLst>
          </a:blip>
          <a:stretch>
            <a:fillRect/>
          </a:stretch>
        </p:blipFill>
        <p:spPr>
          <a:xfrm>
            <a:off x="1421055" y="204589"/>
            <a:ext cx="981128" cy="736998"/>
          </a:xfrm>
          <a:prstGeom prst="rect">
            <a:avLst/>
          </a:prstGeom>
        </p:spPr>
      </p:pic>
      <p:pic>
        <p:nvPicPr>
          <p:cNvPr id="8" name="圖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193" y="23813"/>
            <a:ext cx="1400863" cy="1098550"/>
          </a:xfrm>
          <a:prstGeom prst="rect">
            <a:avLst/>
          </a:prstGeom>
        </p:spPr>
      </p:pic>
      <p:sp>
        <p:nvSpPr>
          <p:cNvPr id="9" name="文字方塊 8"/>
          <p:cNvSpPr txBox="1"/>
          <p:nvPr/>
        </p:nvSpPr>
        <p:spPr>
          <a:xfrm>
            <a:off x="2360497" y="342255"/>
            <a:ext cx="4245743" cy="369332"/>
          </a:xfrm>
          <a:prstGeom prst="rect">
            <a:avLst/>
          </a:prstGeom>
          <a:noFill/>
        </p:spPr>
        <p:txBody>
          <a:bodyPr wrap="square" rtlCol="0">
            <a:spAutoFit/>
          </a:bodyPr>
          <a:lstStyle/>
          <a:p>
            <a:r>
              <a:rPr lang="en-US" altLang="zh-TW" sz="18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a:t>
            </a:r>
            <a:r>
              <a:rPr lang="en-US" altLang="zh-TW" sz="18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mbedded</a:t>
            </a:r>
            <a:r>
              <a:rPr lang="en-US" altLang="zh-TW" sz="1800" baseline="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8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V</a:t>
            </a:r>
            <a:r>
              <a:rPr lang="en-US" altLang="zh-TW" sz="18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ision </a:t>
            </a:r>
            <a:r>
              <a:rPr lang="en-US" altLang="zh-TW" sz="18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I</a:t>
            </a:r>
            <a:r>
              <a:rPr lang="en-US" altLang="zh-TW" sz="18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ntelligent</a:t>
            </a:r>
            <a:r>
              <a:rPr lang="en-US" altLang="zh-TW" sz="1800" baseline="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800" b="1" baseline="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L</a:t>
            </a:r>
            <a:r>
              <a:rPr lang="en-US" altLang="zh-TW" sz="18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aboratory</a:t>
            </a:r>
          </a:p>
        </p:txBody>
      </p:sp>
    </p:spTree>
    <p:extLst>
      <p:ext uri="{BB962C8B-B14F-4D97-AF65-F5344CB8AC3E}">
        <p14:creationId xmlns:p14="http://schemas.microsoft.com/office/powerpoint/2010/main" val="100618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sz="1400">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3436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43675" y="365125"/>
            <a:ext cx="1971675"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628650" y="365125"/>
            <a:ext cx="5800725"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sz="1400">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425823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x">
  <p:cSld name="Title Slide">
    <p:spTree>
      <p:nvGrpSpPr>
        <p:cNvPr id="1" name="Shape 16"/>
        <p:cNvGrpSpPr/>
        <p:nvPr/>
      </p:nvGrpSpPr>
      <p:grpSpPr>
        <a:xfrm>
          <a:off x="0" y="0"/>
          <a:ext cx="0" cy="0"/>
          <a:chOff x="0" y="0"/>
          <a:chExt cx="0" cy="0"/>
        </a:xfrm>
      </p:grpSpPr>
      <p:sp>
        <p:nvSpPr>
          <p:cNvPr id="17" name="Google Shape;17;p14"/>
          <p:cNvSpPr txBox="1">
            <a:spLocks noGrp="1"/>
          </p:cNvSpPr>
          <p:nvPr>
            <p:ph type="title"/>
          </p:nvPr>
        </p:nvSpPr>
        <p:spPr>
          <a:xfrm>
            <a:off x="856080" y="618480"/>
            <a:ext cx="7428960" cy="1478160"/>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dk1"/>
              </a:buClr>
              <a:buSzPts val="4400"/>
              <a:buFont typeface="Times New Roman"/>
              <a:buNone/>
              <a:defRPr>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4"/>
          <p:cNvSpPr txBox="1">
            <a:spLocks noGrp="1"/>
          </p:cNvSpPr>
          <p:nvPr>
            <p:ph type="subTitle" idx="1"/>
          </p:nvPr>
        </p:nvSpPr>
        <p:spPr>
          <a:xfrm>
            <a:off x="856080" y="2249640"/>
            <a:ext cx="7428960" cy="3541320"/>
          </a:xfrm>
          <a:prstGeom prst="rect">
            <a:avLst/>
          </a:prstGeom>
          <a:noFill/>
          <a:ln>
            <a:noFill/>
          </a:ln>
        </p:spPr>
        <p:txBody>
          <a:bodyPr spcFirstLastPara="1" wrap="square" lIns="0" tIns="0" rIns="0" bIns="0" anchor="ctr" anchorCtr="0">
            <a:normAutofit/>
          </a:bodyPr>
          <a:lstStyle>
            <a:lvl1pPr lvl="0" algn="l">
              <a:lnSpc>
                <a:spcPct val="90000"/>
              </a:lnSpc>
              <a:spcBef>
                <a:spcPts val="1000"/>
              </a:spcBef>
              <a:spcAft>
                <a:spcPts val="0"/>
              </a:spcAft>
              <a:buClr>
                <a:schemeClr val="dk1"/>
              </a:buClr>
              <a:buSzPts val="2800"/>
              <a:buChar char="•"/>
              <a:defRPr>
                <a:latin typeface="Times New Roman"/>
                <a:ea typeface="Times New Roman"/>
                <a:cs typeface="Times New Roman"/>
                <a:sym typeface="Times New Roman"/>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86475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Watercolor Splatters">
  <p:cSld name="Watercolor Splatters">
    <p:spTree>
      <p:nvGrpSpPr>
        <p:cNvPr id="1" name="Shape 169"/>
        <p:cNvGrpSpPr/>
        <p:nvPr/>
      </p:nvGrpSpPr>
      <p:grpSpPr>
        <a:xfrm>
          <a:off x="0" y="0"/>
          <a:ext cx="0" cy="0"/>
          <a:chOff x="0" y="0"/>
          <a:chExt cx="0" cy="0"/>
        </a:xfrm>
      </p:grpSpPr>
    </p:spTree>
    <p:extLst>
      <p:ext uri="{BB962C8B-B14F-4D97-AF65-F5344CB8AC3E}">
        <p14:creationId xmlns:p14="http://schemas.microsoft.com/office/powerpoint/2010/main" val="406703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atin typeface="+mj-lt"/>
                <a:ea typeface="+mj-ea"/>
              </a:defRPr>
            </a:lvl1pPr>
          </a:lstStyle>
          <a:p>
            <a:r>
              <a:rPr lang="zh-TW" altLang="en-US"/>
              <a:t>按一下以編輯母片標題樣式</a:t>
            </a:r>
            <a:endParaRPr lang="zh-TW" altLang="en-US" dirty="0"/>
          </a:p>
        </p:txBody>
      </p:sp>
      <p:sp>
        <p:nvSpPr>
          <p:cNvPr id="3" name="內容版面配置區 2"/>
          <p:cNvSpPr>
            <a:spLocks noGrp="1"/>
          </p:cNvSpPr>
          <p:nvPr>
            <p:ph idx="1"/>
          </p:nvPr>
        </p:nvSpPr>
        <p:spPr/>
        <p:txBody>
          <a:bodyPr/>
          <a:lstStyle>
            <a:lvl1pPr>
              <a:defRPr>
                <a:latin typeface="+mn-lt"/>
                <a:ea typeface="+mj-ea"/>
              </a:defRPr>
            </a:lvl1pPr>
            <a:lvl2pPr>
              <a:defRPr>
                <a:latin typeface="+mn-lt"/>
                <a:ea typeface="+mj-ea"/>
              </a:defRPr>
            </a:lvl2pPr>
            <a:lvl3pPr>
              <a:defRPr>
                <a:latin typeface="+mn-lt"/>
                <a:ea typeface="+mj-ea"/>
              </a:defRPr>
            </a:lvl3pPr>
            <a:lvl4pPr>
              <a:defRPr>
                <a:latin typeface="+mn-lt"/>
                <a:ea typeface="+mj-ea"/>
              </a:defRPr>
            </a:lvl4pPr>
            <a:lvl5pPr>
              <a:defRPr>
                <a:latin typeface="+mn-lt"/>
                <a:ea typeface="+mj-ea"/>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4" name="日期版面配置區 3"/>
          <p:cNvSpPr>
            <a:spLocks noGrp="1"/>
          </p:cNvSpPr>
          <p:nvPr>
            <p:ph type="dt" sz="half" idx="10"/>
          </p:nvPr>
        </p:nvSpPr>
        <p:spPr/>
        <p:txBody>
          <a:bodyPr/>
          <a:lstStyle>
            <a:lvl1pPr>
              <a:defRPr>
                <a:latin typeface="+mj-ea"/>
                <a:ea typeface="+mj-ea"/>
              </a:defRPr>
            </a:lvl1pPr>
          </a:lstStyle>
          <a:p>
            <a:endParaRPr lang="zh-TW" altLang="en-US"/>
          </a:p>
        </p:txBody>
      </p:sp>
      <p:sp>
        <p:nvSpPr>
          <p:cNvPr id="5" name="頁尾版面配置區 4"/>
          <p:cNvSpPr>
            <a:spLocks noGrp="1"/>
          </p:cNvSpPr>
          <p:nvPr>
            <p:ph type="ftr" sz="quarter" idx="11"/>
          </p:nvPr>
        </p:nvSpPr>
        <p:spPr/>
        <p:txBody>
          <a:bodyPr/>
          <a:lstStyle>
            <a:lvl1pPr>
              <a:defRPr>
                <a:latin typeface="+mj-ea"/>
                <a:ea typeface="+mj-ea"/>
              </a:defRPr>
            </a:lvl1pPr>
          </a:lstStyle>
          <a:p>
            <a:endParaRPr lang="zh-TW" altLang="en-US"/>
          </a:p>
        </p:txBody>
      </p:sp>
      <p:sp>
        <p:nvSpPr>
          <p:cNvPr id="6" name="投影片編號版面配置區 5"/>
          <p:cNvSpPr>
            <a:spLocks noGrp="1"/>
          </p:cNvSpPr>
          <p:nvPr>
            <p:ph type="sldNum" sz="quarter" idx="12"/>
          </p:nvPr>
        </p:nvSpPr>
        <p:spPr/>
        <p:txBody>
          <a:bodyPr/>
          <a:lstStyle>
            <a:lvl1pPr>
              <a:defRPr>
                <a:latin typeface="+mj-ea"/>
                <a:ea typeface="+mj-ea"/>
              </a:defRPr>
            </a:lvl1pPr>
          </a:lstStyle>
          <a:p>
            <a:pPr marL="0" lvl="0" indent="0" algn="r" rtl="0">
              <a:spcBef>
                <a:spcPts val="0"/>
              </a:spcBef>
              <a:spcAft>
                <a:spcPts val="0"/>
              </a:spcAft>
              <a:buNone/>
            </a:pPr>
            <a:fld id="{00000000-1234-1234-1234-123412341234}" type="slidenum">
              <a:rPr lang="en-US" altLang="zh-TW" smtClean="0"/>
              <a:t>‹#›</a:t>
            </a:fld>
            <a:endParaRPr lang="zh-TW" altLang="en-US" sz="1400">
              <a:solidFill>
                <a:srgbClr val="000000"/>
              </a:solidFill>
              <a:latin typeface="Times New Roman"/>
              <a:ea typeface="Times New Roman"/>
              <a:cs typeface="Times New Roman"/>
              <a:sym typeface="Times New Roman"/>
            </a:endParaRPr>
          </a:p>
        </p:txBody>
      </p:sp>
      <p:pic>
        <p:nvPicPr>
          <p:cNvPr id="7" name="圖片 6"/>
          <p:cNvPicPr>
            <a:picLocks noChangeAspect="1"/>
          </p:cNvPicPr>
          <p:nvPr/>
        </p:nvPicPr>
        <p:blipFill>
          <a:blip r:embed="rId2" cstate="print">
            <a:extLst>
              <a:ext uri="{BEBA8EAE-BF5A-486C-A8C5-ECC9F3942E4B}">
                <a14:imgProps xmlns:a14="http://schemas.microsoft.com/office/drawing/2010/main">
                  <a14:imgLayer r:embed="rId3">
                    <a14:imgEffect>
                      <a14:backgroundRemoval t="500" b="100000" l="1127" r="97465"/>
                    </a14:imgEffect>
                  </a14:imgLayer>
                </a14:imgProps>
              </a:ext>
              <a:ext uri="{28A0092B-C50C-407E-A947-70E740481C1C}">
                <a14:useLocalDpi xmlns:a14="http://schemas.microsoft.com/office/drawing/2010/main" val="0"/>
              </a:ext>
            </a:extLst>
          </a:blip>
          <a:stretch>
            <a:fillRect/>
          </a:stretch>
        </p:blipFill>
        <p:spPr>
          <a:xfrm>
            <a:off x="0" y="0"/>
            <a:ext cx="981128" cy="736998"/>
          </a:xfrm>
          <a:prstGeom prst="rect">
            <a:avLst/>
          </a:prstGeom>
        </p:spPr>
      </p:pic>
      <p:pic>
        <p:nvPicPr>
          <p:cNvPr id="8" name="圖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71186" y="-6370"/>
            <a:ext cx="1172814" cy="919715"/>
          </a:xfrm>
          <a:prstGeom prst="rect">
            <a:avLst/>
          </a:prstGeom>
        </p:spPr>
      </p:pic>
    </p:spTree>
    <p:extLst>
      <p:ext uri="{BB962C8B-B14F-4D97-AF65-F5344CB8AC3E}">
        <p14:creationId xmlns:p14="http://schemas.microsoft.com/office/powerpoint/2010/main" val="4208317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623888" y="1709739"/>
            <a:ext cx="7886700" cy="2852737"/>
          </a:xfrm>
        </p:spPr>
        <p:txBody>
          <a:bodyPr anchor="b"/>
          <a:lstStyle>
            <a:lvl1pPr>
              <a:defRPr sz="4500">
                <a:latin typeface="+mn-lt"/>
                <a:ea typeface="+mn-ea"/>
              </a:defRPr>
            </a:lvl1pPr>
          </a:lstStyle>
          <a:p>
            <a:r>
              <a:rPr lang="zh-TW" altLang="en-US"/>
              <a:t>按一下以編輯母片標題樣式</a:t>
            </a:r>
            <a:endParaRPr lang="zh-TW" altLang="en-US" dirty="0"/>
          </a:p>
        </p:txBody>
      </p:sp>
      <p:sp>
        <p:nvSpPr>
          <p:cNvPr id="3" name="文字版面配置區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latin typeface="+mj-lt"/>
                <a:ea typeface="+mj-ea"/>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sz="1400">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948281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atin typeface="+mn-lt"/>
                <a:ea typeface="+mj-ea"/>
              </a:defRPr>
            </a:lvl1pPr>
          </a:lstStyle>
          <a:p>
            <a:r>
              <a:rPr lang="zh-TW" altLang="en-US"/>
              <a:t>按一下以編輯母片標題樣式</a:t>
            </a:r>
            <a:endParaRPr lang="zh-TW" altLang="en-US" dirty="0"/>
          </a:p>
        </p:txBody>
      </p:sp>
      <p:sp>
        <p:nvSpPr>
          <p:cNvPr id="3" name="內容版面配置區 2"/>
          <p:cNvSpPr>
            <a:spLocks noGrp="1"/>
          </p:cNvSpPr>
          <p:nvPr>
            <p:ph sz="half" idx="1"/>
          </p:nvPr>
        </p:nvSpPr>
        <p:spPr>
          <a:xfrm>
            <a:off x="628650" y="1825625"/>
            <a:ext cx="3886200" cy="4351338"/>
          </a:xfrm>
        </p:spPr>
        <p:txBody>
          <a:bodyPr/>
          <a:lstStyle>
            <a:lvl1pPr>
              <a:defRPr>
                <a:latin typeface="+mn-lt"/>
                <a:ea typeface="+mj-ea"/>
              </a:defRPr>
            </a:lvl1pPr>
            <a:lvl2pPr>
              <a:defRPr>
                <a:latin typeface="+mn-lt"/>
                <a:ea typeface="+mj-ea"/>
              </a:defRPr>
            </a:lvl2pPr>
            <a:lvl3pPr>
              <a:defRPr>
                <a:latin typeface="+mn-lt"/>
                <a:ea typeface="+mj-ea"/>
              </a:defRPr>
            </a:lvl3pPr>
            <a:lvl4pPr>
              <a:defRPr>
                <a:latin typeface="+mn-lt"/>
                <a:ea typeface="+mj-ea"/>
              </a:defRPr>
            </a:lvl4pPr>
            <a:lvl5pPr>
              <a:defRPr>
                <a:latin typeface="+mn-lt"/>
                <a:ea typeface="+mj-ea"/>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4" name="內容版面配置區 3"/>
          <p:cNvSpPr>
            <a:spLocks noGrp="1"/>
          </p:cNvSpPr>
          <p:nvPr>
            <p:ph sz="half" idx="2"/>
          </p:nvPr>
        </p:nvSpPr>
        <p:spPr>
          <a:xfrm>
            <a:off x="4629150" y="1825625"/>
            <a:ext cx="3886200" cy="4351338"/>
          </a:xfrm>
        </p:spPr>
        <p:txBody>
          <a:bodyPr/>
          <a:lstStyle>
            <a:lvl1pPr>
              <a:defRPr>
                <a:latin typeface="+mn-lt"/>
                <a:ea typeface="+mj-ea"/>
              </a:defRPr>
            </a:lvl1pPr>
            <a:lvl2pPr>
              <a:defRPr>
                <a:latin typeface="+mn-lt"/>
                <a:ea typeface="+mj-ea"/>
              </a:defRPr>
            </a:lvl2pPr>
            <a:lvl3pPr>
              <a:defRPr>
                <a:latin typeface="+mn-lt"/>
                <a:ea typeface="+mj-ea"/>
              </a:defRPr>
            </a:lvl3pPr>
            <a:lvl4pPr>
              <a:defRPr>
                <a:latin typeface="+mn-lt"/>
                <a:ea typeface="+mj-ea"/>
              </a:defRPr>
            </a:lvl4pPr>
            <a:lvl5pPr>
              <a:defRPr>
                <a:latin typeface="+mn-lt"/>
                <a:ea typeface="+mj-ea"/>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5" name="日期版面配置區 4"/>
          <p:cNvSpPr>
            <a:spLocks noGrp="1"/>
          </p:cNvSpPr>
          <p:nvPr>
            <p:ph type="dt" sz="half" idx="10"/>
          </p:nvPr>
        </p:nvSpPr>
        <p:spPr/>
        <p:txBody>
          <a:bodyPr/>
          <a:lstStyle>
            <a:lvl1pPr>
              <a:defRPr>
                <a:latin typeface="+mn-lt"/>
                <a:ea typeface="+mj-ea"/>
              </a:defRPr>
            </a:lvl1pPr>
          </a:lstStyle>
          <a:p>
            <a:endParaRPr lang="zh-TW" altLang="en-US"/>
          </a:p>
        </p:txBody>
      </p:sp>
      <p:sp>
        <p:nvSpPr>
          <p:cNvPr id="6" name="頁尾版面配置區 5"/>
          <p:cNvSpPr>
            <a:spLocks noGrp="1"/>
          </p:cNvSpPr>
          <p:nvPr>
            <p:ph type="ftr" sz="quarter" idx="11"/>
          </p:nvPr>
        </p:nvSpPr>
        <p:spPr/>
        <p:txBody>
          <a:bodyPr/>
          <a:lstStyle>
            <a:lvl1pPr>
              <a:defRPr>
                <a:latin typeface="+mn-lt"/>
                <a:ea typeface="+mj-ea"/>
              </a:defRPr>
            </a:lvl1pPr>
          </a:lstStyle>
          <a:p>
            <a:endParaRPr lang="zh-TW" altLang="en-US"/>
          </a:p>
        </p:txBody>
      </p:sp>
      <p:sp>
        <p:nvSpPr>
          <p:cNvPr id="7" name="投影片編號版面配置區 6"/>
          <p:cNvSpPr>
            <a:spLocks noGrp="1"/>
          </p:cNvSpPr>
          <p:nvPr>
            <p:ph type="sldNum" sz="quarter" idx="12"/>
          </p:nvPr>
        </p:nvSpPr>
        <p:spPr/>
        <p:txBody>
          <a:bodyPr/>
          <a:lstStyle>
            <a:lvl1pPr>
              <a:defRPr>
                <a:latin typeface="+mn-lt"/>
                <a:ea typeface="+mj-ea"/>
              </a:defRPr>
            </a:lvl1pPr>
          </a:lstStyle>
          <a:p>
            <a:pPr marL="0" lvl="0" indent="0" algn="r" rtl="0">
              <a:spcBef>
                <a:spcPts val="0"/>
              </a:spcBef>
              <a:spcAft>
                <a:spcPts val="0"/>
              </a:spcAft>
              <a:buNone/>
            </a:pPr>
            <a:fld id="{00000000-1234-1234-1234-123412341234}" type="slidenum">
              <a:rPr lang="en-US" altLang="zh-TW" smtClean="0"/>
              <a:t>‹#›</a:t>
            </a:fld>
            <a:endParaRPr lang="zh-TW" altLang="en-US" sz="1400">
              <a:solidFill>
                <a:srgbClr val="000000"/>
              </a:solidFill>
              <a:latin typeface="Times New Roman"/>
              <a:ea typeface="Times New Roman"/>
              <a:cs typeface="Times New Roman"/>
              <a:sym typeface="Times New Roman"/>
            </a:endParaRPr>
          </a:p>
        </p:txBody>
      </p:sp>
      <p:pic>
        <p:nvPicPr>
          <p:cNvPr id="8" name="圖片 7"/>
          <p:cNvPicPr>
            <a:picLocks noChangeAspect="1"/>
          </p:cNvPicPr>
          <p:nvPr/>
        </p:nvPicPr>
        <p:blipFill>
          <a:blip r:embed="rId2" cstate="print">
            <a:extLst>
              <a:ext uri="{BEBA8EAE-BF5A-486C-A8C5-ECC9F3942E4B}">
                <a14:imgProps xmlns:a14="http://schemas.microsoft.com/office/drawing/2010/main">
                  <a14:imgLayer r:embed="rId3">
                    <a14:imgEffect>
                      <a14:backgroundRemoval t="500" b="100000" l="1127" r="97465"/>
                    </a14:imgEffect>
                  </a14:imgLayer>
                </a14:imgProps>
              </a:ext>
              <a:ext uri="{28A0092B-C50C-407E-A947-70E740481C1C}">
                <a14:useLocalDpi xmlns:a14="http://schemas.microsoft.com/office/drawing/2010/main" val="0"/>
              </a:ext>
            </a:extLst>
          </a:blip>
          <a:stretch>
            <a:fillRect/>
          </a:stretch>
        </p:blipFill>
        <p:spPr>
          <a:xfrm>
            <a:off x="0" y="0"/>
            <a:ext cx="981128" cy="736998"/>
          </a:xfrm>
          <a:prstGeom prst="rect">
            <a:avLst/>
          </a:prstGeom>
        </p:spPr>
      </p:pic>
      <p:pic>
        <p:nvPicPr>
          <p:cNvPr id="9" name="圖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71186" y="-6370"/>
            <a:ext cx="1172814" cy="919715"/>
          </a:xfrm>
          <a:prstGeom prst="rect">
            <a:avLst/>
          </a:prstGeom>
        </p:spPr>
      </p:pic>
    </p:spTree>
    <p:extLst>
      <p:ext uri="{BB962C8B-B14F-4D97-AF65-F5344CB8AC3E}">
        <p14:creationId xmlns:p14="http://schemas.microsoft.com/office/powerpoint/2010/main" val="332533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29841" y="365126"/>
            <a:ext cx="7886700" cy="1325563"/>
          </a:xfrm>
        </p:spPr>
        <p:txBody>
          <a:bodyPr/>
          <a:lstStyle>
            <a:lvl1pPr>
              <a:defRPr>
                <a:latin typeface="+mn-lt"/>
                <a:ea typeface="+mn-ea"/>
              </a:defRPr>
            </a:lvl1pPr>
          </a:lstStyle>
          <a:p>
            <a:r>
              <a:rPr lang="zh-TW" altLang="en-US"/>
              <a:t>按一下以編輯母片標題樣式</a:t>
            </a:r>
          </a:p>
        </p:txBody>
      </p:sp>
      <p:sp>
        <p:nvSpPr>
          <p:cNvPr id="3" name="文字版面配置區 2"/>
          <p:cNvSpPr>
            <a:spLocks noGrp="1"/>
          </p:cNvSpPr>
          <p:nvPr>
            <p:ph type="body" idx="1"/>
          </p:nvPr>
        </p:nvSpPr>
        <p:spPr>
          <a:xfrm>
            <a:off x="629842" y="1681163"/>
            <a:ext cx="3868340" cy="823912"/>
          </a:xfrm>
        </p:spPr>
        <p:txBody>
          <a:bodyPr anchor="b"/>
          <a:lstStyle>
            <a:lvl1pPr marL="0" indent="0">
              <a:buNone/>
              <a:defRPr sz="1800" b="1">
                <a:latin typeface="+mn-lt"/>
                <a:ea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4" name="內容版面配置區 3"/>
          <p:cNvSpPr>
            <a:spLocks noGrp="1"/>
          </p:cNvSpPr>
          <p:nvPr>
            <p:ph sz="half" idx="2"/>
          </p:nvPr>
        </p:nvSpPr>
        <p:spPr>
          <a:xfrm>
            <a:off x="629842" y="2505075"/>
            <a:ext cx="3868340" cy="3684588"/>
          </a:xfrm>
        </p:spPr>
        <p:txBody>
          <a:bodyPr/>
          <a:lstStyle>
            <a:lvl1pPr>
              <a:defRPr>
                <a:latin typeface="+mn-lt"/>
                <a:ea typeface="+mn-ea"/>
              </a:defRPr>
            </a:lvl1pPr>
            <a:lvl2pPr>
              <a:defRPr>
                <a:latin typeface="+mn-lt"/>
                <a:ea typeface="+mn-ea"/>
              </a:defRPr>
            </a:lvl2pPr>
            <a:lvl3pPr>
              <a:defRPr>
                <a:latin typeface="+mn-lt"/>
                <a:ea typeface="+mn-ea"/>
              </a:defRPr>
            </a:lvl3pPr>
            <a:lvl4pPr>
              <a:defRPr>
                <a:latin typeface="+mn-lt"/>
                <a:ea typeface="+mn-ea"/>
              </a:defRPr>
            </a:lvl4pPr>
            <a:lvl5pPr>
              <a:defRPr>
                <a:latin typeface="+mn-lt"/>
                <a:ea typeface="+mn-ea"/>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29150" y="1681163"/>
            <a:ext cx="3887391" cy="823912"/>
          </a:xfrm>
        </p:spPr>
        <p:txBody>
          <a:bodyPr anchor="b"/>
          <a:lstStyle>
            <a:lvl1pPr marL="0" indent="0">
              <a:buNone/>
              <a:defRPr sz="1800" b="1">
                <a:latin typeface="+mn-lt"/>
                <a:ea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6" name="內容版面配置區 5"/>
          <p:cNvSpPr>
            <a:spLocks noGrp="1"/>
          </p:cNvSpPr>
          <p:nvPr>
            <p:ph sz="quarter" idx="4"/>
          </p:nvPr>
        </p:nvSpPr>
        <p:spPr>
          <a:xfrm>
            <a:off x="4629150" y="2505075"/>
            <a:ext cx="3887391" cy="3684588"/>
          </a:xfrm>
        </p:spPr>
        <p:txBody>
          <a:bodyPr/>
          <a:lstStyle>
            <a:lvl1pPr>
              <a:defRPr>
                <a:latin typeface="+mn-lt"/>
                <a:ea typeface="+mn-ea"/>
              </a:defRPr>
            </a:lvl1pPr>
            <a:lvl2pPr>
              <a:defRPr>
                <a:latin typeface="+mn-lt"/>
                <a:ea typeface="+mn-ea"/>
              </a:defRPr>
            </a:lvl2pPr>
            <a:lvl3pPr>
              <a:defRPr>
                <a:latin typeface="+mn-lt"/>
                <a:ea typeface="+mn-ea"/>
              </a:defRPr>
            </a:lvl3pPr>
            <a:lvl4pPr>
              <a:defRPr>
                <a:latin typeface="+mn-lt"/>
                <a:ea typeface="+mn-ea"/>
              </a:defRPr>
            </a:lvl4pPr>
            <a:lvl5pPr>
              <a:defRPr>
                <a:latin typeface="+mn-lt"/>
                <a:ea typeface="+mn-ea"/>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lvl1pPr>
              <a:defRPr>
                <a:latin typeface="+mn-lt"/>
                <a:ea typeface="+mn-ea"/>
              </a:defRPr>
            </a:lvl1pPr>
          </a:lstStyle>
          <a:p>
            <a:endParaRPr lang="zh-TW" altLang="en-US"/>
          </a:p>
        </p:txBody>
      </p:sp>
      <p:sp>
        <p:nvSpPr>
          <p:cNvPr id="8" name="頁尾版面配置區 7"/>
          <p:cNvSpPr>
            <a:spLocks noGrp="1"/>
          </p:cNvSpPr>
          <p:nvPr>
            <p:ph type="ftr" sz="quarter" idx="11"/>
          </p:nvPr>
        </p:nvSpPr>
        <p:spPr/>
        <p:txBody>
          <a:bodyPr/>
          <a:lstStyle>
            <a:lvl1pPr>
              <a:defRPr>
                <a:latin typeface="+mn-lt"/>
                <a:ea typeface="+mn-ea"/>
              </a:defRPr>
            </a:lvl1pPr>
          </a:lstStyle>
          <a:p>
            <a:endParaRPr lang="zh-TW" altLang="en-US"/>
          </a:p>
        </p:txBody>
      </p:sp>
      <p:sp>
        <p:nvSpPr>
          <p:cNvPr id="9" name="投影片編號版面配置區 8"/>
          <p:cNvSpPr>
            <a:spLocks noGrp="1"/>
          </p:cNvSpPr>
          <p:nvPr>
            <p:ph type="sldNum" sz="quarter" idx="12"/>
          </p:nvPr>
        </p:nvSpPr>
        <p:spPr/>
        <p:txBody>
          <a:bodyPr/>
          <a:lstStyle>
            <a:lvl1pPr>
              <a:defRPr>
                <a:latin typeface="+mn-lt"/>
                <a:ea typeface="+mn-ea"/>
              </a:defRPr>
            </a:lvl1pPr>
          </a:lstStyle>
          <a:p>
            <a:pPr marL="0" lvl="0" indent="0" algn="r" rtl="0">
              <a:spcBef>
                <a:spcPts val="0"/>
              </a:spcBef>
              <a:spcAft>
                <a:spcPts val="0"/>
              </a:spcAft>
              <a:buNone/>
            </a:pPr>
            <a:fld id="{00000000-1234-1234-1234-123412341234}" type="slidenum">
              <a:rPr lang="en-US" altLang="zh-TW" smtClean="0"/>
              <a:t>‹#›</a:t>
            </a:fld>
            <a:endParaRPr lang="zh-TW" altLang="en-US" sz="1400">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064317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sz="1400">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605917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sz="1400">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774210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29841" y="457200"/>
            <a:ext cx="2949178" cy="1600200"/>
          </a:xfrm>
        </p:spPr>
        <p:txBody>
          <a:bodyPr anchor="b"/>
          <a:lstStyle>
            <a:lvl1pPr>
              <a:defRPr sz="2400"/>
            </a:lvl1pPr>
          </a:lstStyle>
          <a:p>
            <a:r>
              <a:rPr lang="zh-TW" altLang="en-US"/>
              <a:t>按一下以編輯母片標題樣式</a:t>
            </a:r>
          </a:p>
        </p:txBody>
      </p:sp>
      <p:sp>
        <p:nvSpPr>
          <p:cNvPr id="3" name="內容版面配置區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a:t>編輯母片文字樣式</a:t>
            </a:r>
          </a:p>
        </p:txBody>
      </p:sp>
      <p:sp>
        <p:nvSpPr>
          <p:cNvPr id="5" name="日期版面配置區 4"/>
          <p:cNvSpPr>
            <a:spLocks noGrp="1"/>
          </p:cNvSpPr>
          <p:nvPr>
            <p:ph type="dt" sz="half" idx="10"/>
          </p:nvPr>
        </p:nvSpPr>
        <p:spPr/>
        <p:txBody>
          <a:bodyPr/>
          <a:lstStyle/>
          <a:p>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sz="1400">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323791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629841" y="457200"/>
            <a:ext cx="2949178" cy="1600200"/>
          </a:xfrm>
        </p:spPr>
        <p:txBody>
          <a:bodyPr anchor="b"/>
          <a:lstStyle>
            <a:lvl1pPr>
              <a:defRPr sz="2400"/>
            </a:lvl1pPr>
          </a:lstStyle>
          <a:p>
            <a:r>
              <a:rPr lang="zh-TW" altLang="en-US"/>
              <a:t>按一下以編輯母片標題樣式</a:t>
            </a:r>
          </a:p>
        </p:txBody>
      </p:sp>
      <p:sp>
        <p:nvSpPr>
          <p:cNvPr id="3" name="圖片版面配置區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a:t>按一下圖示以新增圖片</a:t>
            </a:r>
          </a:p>
        </p:txBody>
      </p:sp>
      <p:sp>
        <p:nvSpPr>
          <p:cNvPr id="4" name="文字版面配置區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a:t>編輯母片文字樣式</a:t>
            </a:r>
          </a:p>
        </p:txBody>
      </p:sp>
      <p:sp>
        <p:nvSpPr>
          <p:cNvPr id="5" name="日期版面配置區 4"/>
          <p:cNvSpPr>
            <a:spLocks noGrp="1"/>
          </p:cNvSpPr>
          <p:nvPr>
            <p:ph type="dt" sz="half" idx="10"/>
          </p:nvPr>
        </p:nvSpPr>
        <p:spPr/>
        <p:txBody>
          <a:bodyPr/>
          <a:lstStyle/>
          <a:p>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sz="1400">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649731421"/>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l="-30000" r="-60000"/>
          </a:stretch>
        </a:blipFill>
        <a:effectLst/>
      </p:bgPr>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dirty="0"/>
              <a:t>按一下以編輯母片標題樣式</a:t>
            </a:r>
          </a:p>
        </p:txBody>
      </p:sp>
      <p:sp>
        <p:nvSpPr>
          <p:cNvPr id="3" name="文字版面配置區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latin typeface="標楷體" panose="03000509000000000000" pitchFamily="65" charset="-120"/>
                <a:ea typeface="標楷體" panose="03000509000000000000" pitchFamily="65" charset="-120"/>
              </a:defRPr>
            </a:lvl1pPr>
          </a:lstStyle>
          <a:p>
            <a:endParaRPr lang="zh-TW" altLang="en-US"/>
          </a:p>
        </p:txBody>
      </p:sp>
      <p:sp>
        <p:nvSpPr>
          <p:cNvPr id="5" name="頁尾版面配置區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latin typeface="標楷體" panose="03000509000000000000" pitchFamily="65" charset="-120"/>
                <a:ea typeface="標楷體" panose="03000509000000000000" pitchFamily="65" charset="-120"/>
              </a:defRPr>
            </a:lvl1pPr>
          </a:lstStyle>
          <a:p>
            <a:endParaRPr lang="zh-TW" altLang="en-US"/>
          </a:p>
        </p:txBody>
      </p:sp>
      <p:sp>
        <p:nvSpPr>
          <p:cNvPr id="6" name="投影片編號版面配置區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latin typeface="標楷體" panose="03000509000000000000" pitchFamily="65" charset="-120"/>
                <a:ea typeface="標楷體" panose="03000509000000000000" pitchFamily="65" charset="-120"/>
              </a:defRPr>
            </a:lvl1pPr>
          </a:lstStyle>
          <a:p>
            <a:pPr marL="0" lvl="0" indent="0" algn="r" rtl="0">
              <a:spcBef>
                <a:spcPts val="0"/>
              </a:spcBef>
              <a:spcAft>
                <a:spcPts val="0"/>
              </a:spcAft>
              <a:buNone/>
            </a:pPr>
            <a:fld id="{00000000-1234-1234-1234-123412341234}" type="slidenum">
              <a:rPr lang="en-US" altLang="zh-TW" smtClean="0"/>
              <a:t>‹#›</a:t>
            </a:fld>
            <a:endParaRPr lang="zh-TW" altLang="en-US" sz="1400">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918352398"/>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700" r:id="rId12"/>
    <p:sldLayoutId id="2147483701" r:id="rId13"/>
  </p:sldLayoutIdLst>
  <p:hf hdr="0" ftr="0" dt="0"/>
  <p:txStyles>
    <p:titleStyle>
      <a:lvl1pPr algn="l" defTabSz="685800" rtl="0" eaLnBrk="1" latinLnBrk="0" hangingPunct="1">
        <a:lnSpc>
          <a:spcPct val="90000"/>
        </a:lnSpc>
        <a:spcBef>
          <a:spcPct val="0"/>
        </a:spcBef>
        <a:buNone/>
        <a:defRPr sz="3300" kern="1200">
          <a:solidFill>
            <a:schemeClr val="tx1"/>
          </a:solidFill>
          <a:latin typeface="標楷體" panose="03000509000000000000" pitchFamily="65" charset="-120"/>
          <a:ea typeface="標楷體" panose="03000509000000000000" pitchFamily="65" charset="-120"/>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標楷體" panose="03000509000000000000" pitchFamily="65" charset="-120"/>
          <a:ea typeface="標楷體" panose="03000509000000000000" pitchFamily="65" charset="-120"/>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標楷體" panose="03000509000000000000" pitchFamily="65" charset="-120"/>
          <a:ea typeface="標楷體" panose="03000509000000000000" pitchFamily="65" charset="-120"/>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標楷體" panose="03000509000000000000" pitchFamily="65" charset="-120"/>
          <a:ea typeface="標楷體" panose="03000509000000000000" pitchFamily="65" charset="-120"/>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標楷體" panose="03000509000000000000" pitchFamily="65" charset="-120"/>
          <a:ea typeface="標楷體" panose="03000509000000000000" pitchFamily="65" charset="-120"/>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標楷體" panose="03000509000000000000" pitchFamily="65" charset="-120"/>
          <a:ea typeface="標楷體" panose="03000509000000000000" pitchFamily="65" charset="-120"/>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TW"/>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https://l.facebook.com/l.php?u=https://lookaside.fbsbx.com/file/%E5%BE%AE%E7%AE%97%E6%A9%9F%E7%B3%BB%E7%B5%B1%E5%AF%A6%E7%BF%92%E5%A0%B1%E5%91%8A%E4%B8%8A%E5%82%B3%E6%A0%BC%E5%BC%8F%E7%AF%84%E4%BE%8B.pdf?token=AWwF04ELkeSKcqnXatPV5vT-u3migCZdHecAvqWeW5PyWz0U1xwf-X8nQjP1CRcZlHM5DFNvDBqeldH2ZePFNcYK3IHC4rO4-Tv3OMPhZmGYPcPwgMoFApzBBLgHmraAZ2Oj9kTHPB6NqoCsdKGvfBVMEyXSTtHctdGZVnsiFAUxwaEQSYb6ErdKxHDaSRyZWTU&amp;h=ATNjYiPnl-_Gq0s6eXvCjBzXaXCqv5js0yBErKDptJBWZxT2k-TO5XV7ZmH9HYvzrwEkJXgjR4Q4kO60xLI5-lMbX7TARTfgUmocMeF-sSRgnZJ4nk4bvce_fLfPzrCcRgNGN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cloud.google.com/logging/docs/reference/v2/rest/v2/LogEntry"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ithelp.ithome.com.tw/articles/10160766" TargetMode="External"/><Relationship Id="rId2" Type="http://schemas.openxmlformats.org/officeDocument/2006/relationships/hyperlink" Target="https://ithelp.ithome.com.tw/articles/10262162" TargetMode="External"/><Relationship Id="rId1" Type="http://schemas.openxmlformats.org/officeDocument/2006/relationships/slideLayout" Target="../slideLayouts/slideLayout2.xml"/><Relationship Id="rId5" Type="http://schemas.openxmlformats.org/officeDocument/2006/relationships/hyperlink" Target="https://ithelp.ithome.com.tw/articles/10201673" TargetMode="External"/><Relationship Id="rId4" Type="http://schemas.openxmlformats.org/officeDocument/2006/relationships/hyperlink" Target="https://ithelp.ithome.com.tw/articles/10095237"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2" name="標題 1">
            <a:extLst>
              <a:ext uri="{FF2B5EF4-FFF2-40B4-BE49-F238E27FC236}">
                <a16:creationId xmlns:a16="http://schemas.microsoft.com/office/drawing/2014/main" id="{EEB93354-E698-4D06-A6CB-9E614BF6AEE9}"/>
              </a:ext>
            </a:extLst>
          </p:cNvPr>
          <p:cNvSpPr>
            <a:spLocks noGrp="1"/>
          </p:cNvSpPr>
          <p:nvPr>
            <p:ph type="ctrTitle"/>
          </p:nvPr>
        </p:nvSpPr>
        <p:spPr/>
        <p:txBody>
          <a:bodyPr>
            <a:noAutofit/>
          </a:bodyPr>
          <a:lstStyle/>
          <a:p>
            <a:r>
              <a:rPr lang="zh-TW" altLang="en-US" sz="4000" b="1" dirty="0">
                <a:solidFill>
                  <a:schemeClr val="bg1"/>
                </a:solidFill>
                <a:latin typeface="Times New Roman"/>
                <a:ea typeface="Times New Roman"/>
                <a:cs typeface="Times New Roman"/>
                <a:sym typeface="Times New Roman"/>
              </a:rPr>
              <a:t>微算機系統實習</a:t>
            </a:r>
            <a:br>
              <a:rPr lang="zh-TW" altLang="en-US" sz="3600" b="1" dirty="0">
                <a:solidFill>
                  <a:schemeClr val="bg1"/>
                </a:solidFill>
                <a:latin typeface="Times New Roman"/>
                <a:ea typeface="Times New Roman"/>
                <a:cs typeface="Times New Roman"/>
                <a:sym typeface="Times New Roman"/>
              </a:rPr>
            </a:br>
            <a:r>
              <a:rPr lang="en-US" altLang="zh-TW" sz="2800" b="1" dirty="0">
                <a:solidFill>
                  <a:schemeClr val="bg1"/>
                </a:solidFill>
                <a:latin typeface="Times New Roman"/>
                <a:ea typeface="Times New Roman"/>
                <a:cs typeface="Times New Roman"/>
                <a:sym typeface="Times New Roman"/>
              </a:rPr>
              <a:t>MICROPROCESSOR SYSTEMS LAB.</a:t>
            </a:r>
            <a:br>
              <a:rPr lang="en-US" altLang="zh-TW" sz="2000" b="1" dirty="0">
                <a:solidFill>
                  <a:schemeClr val="bg1"/>
                </a:solidFill>
                <a:latin typeface="Times New Roman"/>
                <a:ea typeface="Times New Roman"/>
                <a:cs typeface="Times New Roman"/>
                <a:sym typeface="Times New Roman"/>
              </a:rPr>
            </a:br>
            <a:r>
              <a:rPr lang="en-US" altLang="zh-TW" sz="2800" b="1" dirty="0">
                <a:solidFill>
                  <a:schemeClr val="bg1"/>
                </a:solidFill>
                <a:latin typeface="Times New Roman"/>
                <a:ea typeface="Times New Roman"/>
                <a:cs typeface="Times New Roman"/>
                <a:sym typeface="Times New Roman"/>
              </a:rPr>
              <a:t>SPRING, 2023</a:t>
            </a:r>
            <a:endParaRPr lang="zh-TW" altLang="en-US" sz="2800" dirty="0">
              <a:solidFill>
                <a:schemeClr val="bg1"/>
              </a:solidFill>
            </a:endParaRPr>
          </a:p>
        </p:txBody>
      </p:sp>
      <p:sp>
        <p:nvSpPr>
          <p:cNvPr id="3" name="副標題 2">
            <a:extLst>
              <a:ext uri="{FF2B5EF4-FFF2-40B4-BE49-F238E27FC236}">
                <a16:creationId xmlns:a16="http://schemas.microsoft.com/office/drawing/2014/main" id="{F7ECA988-11F7-473E-8797-464CADD820C5}"/>
              </a:ext>
            </a:extLst>
          </p:cNvPr>
          <p:cNvSpPr>
            <a:spLocks noGrp="1"/>
          </p:cNvSpPr>
          <p:nvPr>
            <p:ph type="subTitle" idx="1"/>
          </p:nvPr>
        </p:nvSpPr>
        <p:spPr/>
        <p:txBody>
          <a:bodyPr/>
          <a:lstStyle/>
          <a:p>
            <a:pPr lvl="0">
              <a:lnSpc>
                <a:spcPct val="80000"/>
              </a:lnSpc>
              <a:spcBef>
                <a:spcPts val="0"/>
              </a:spcBef>
            </a:pPr>
            <a:r>
              <a:rPr lang="en-US" altLang="zh-TW" sz="1600" dirty="0">
                <a:solidFill>
                  <a:schemeClr val="bg1"/>
                </a:solidFill>
                <a:latin typeface="Times New Roman"/>
                <a:ea typeface="Times New Roman"/>
                <a:cs typeface="Times New Roman"/>
                <a:sym typeface="Times New Roman"/>
              </a:rPr>
              <a:t>Instructor</a:t>
            </a:r>
            <a:r>
              <a:rPr lang="zh-TW" altLang="en-US" sz="1600" dirty="0">
                <a:solidFill>
                  <a:schemeClr val="bg1"/>
                </a:solidFill>
                <a:latin typeface="Times New Roman"/>
                <a:ea typeface="Times New Roman"/>
                <a:cs typeface="Times New Roman"/>
                <a:sym typeface="Times New Roman"/>
              </a:rPr>
              <a:t>：</a:t>
            </a:r>
            <a:r>
              <a:rPr lang="en-US" altLang="zh-TW" sz="1600" dirty="0">
                <a:solidFill>
                  <a:schemeClr val="bg1"/>
                </a:solidFill>
                <a:latin typeface="Times New Roman"/>
                <a:ea typeface="Times New Roman"/>
                <a:cs typeface="Times New Roman"/>
                <a:sym typeface="Times New Roman"/>
              </a:rPr>
              <a:t>Yen-Lin Chen(</a:t>
            </a:r>
            <a:r>
              <a:rPr lang="zh-TW" altLang="en-US" sz="1600" dirty="0">
                <a:solidFill>
                  <a:schemeClr val="bg1"/>
                </a:solidFill>
                <a:latin typeface="Microsoft JhengHei"/>
                <a:ea typeface="Microsoft JhengHei"/>
                <a:cs typeface="Microsoft JhengHei"/>
                <a:sym typeface="Microsoft JhengHei"/>
              </a:rPr>
              <a:t>陳彥霖</a:t>
            </a:r>
            <a:r>
              <a:rPr lang="en-US" altLang="zh-TW" sz="1600" dirty="0">
                <a:solidFill>
                  <a:schemeClr val="bg1"/>
                </a:solidFill>
                <a:latin typeface="Times New Roman"/>
                <a:ea typeface="Times New Roman"/>
                <a:cs typeface="Times New Roman"/>
                <a:sym typeface="Times New Roman"/>
              </a:rPr>
              <a:t>), Ph.D.</a:t>
            </a:r>
            <a:endParaRPr lang="en-US" altLang="zh-TW" dirty="0">
              <a:solidFill>
                <a:schemeClr val="bg1"/>
              </a:solidFill>
              <a:latin typeface="Times New Roman"/>
              <a:ea typeface="Times New Roman"/>
              <a:cs typeface="Times New Roman"/>
              <a:sym typeface="Times New Roman"/>
            </a:endParaRPr>
          </a:p>
          <a:p>
            <a:pPr lvl="0">
              <a:lnSpc>
                <a:spcPct val="60000"/>
              </a:lnSpc>
              <a:spcBef>
                <a:spcPts val="1000"/>
              </a:spcBef>
            </a:pPr>
            <a:r>
              <a:rPr lang="en-US" altLang="zh-TW" dirty="0">
                <a:solidFill>
                  <a:schemeClr val="bg1"/>
                </a:solidFill>
                <a:latin typeface="Times New Roman"/>
                <a:ea typeface="Times New Roman"/>
                <a:cs typeface="Times New Roman"/>
                <a:sym typeface="Times New Roman"/>
              </a:rPr>
              <a:t>Professor</a:t>
            </a:r>
          </a:p>
          <a:p>
            <a:pPr lvl="0">
              <a:lnSpc>
                <a:spcPct val="60000"/>
              </a:lnSpc>
              <a:spcBef>
                <a:spcPts val="1000"/>
              </a:spcBef>
            </a:pPr>
            <a:r>
              <a:rPr lang="en-US" altLang="zh-TW" dirty="0">
                <a:solidFill>
                  <a:schemeClr val="bg1"/>
                </a:solidFill>
                <a:latin typeface="Times New Roman"/>
                <a:ea typeface="Times New Roman"/>
                <a:cs typeface="Times New Roman"/>
                <a:sym typeface="Times New Roman"/>
              </a:rPr>
              <a:t>Dept. Computer Science and Information Engineering</a:t>
            </a:r>
          </a:p>
          <a:p>
            <a:pPr lvl="0">
              <a:lnSpc>
                <a:spcPct val="60000"/>
              </a:lnSpc>
              <a:spcBef>
                <a:spcPts val="1000"/>
              </a:spcBef>
            </a:pPr>
            <a:r>
              <a:rPr lang="en-US" altLang="zh-TW" dirty="0">
                <a:solidFill>
                  <a:schemeClr val="bg1"/>
                </a:solidFill>
                <a:latin typeface="Times New Roman"/>
                <a:ea typeface="Times New Roman"/>
                <a:cs typeface="Times New Roman"/>
                <a:sym typeface="Times New Roman"/>
              </a:rPr>
              <a:t>National Taipei University of Technology</a:t>
            </a:r>
            <a:endParaRPr lang="en-US" altLang="zh-TW" sz="1600" dirty="0">
              <a:solidFill>
                <a:schemeClr val="bg1"/>
              </a:solidFill>
              <a:latin typeface="Times New Roman"/>
              <a:ea typeface="Times New Roman"/>
              <a:cs typeface="Times New Roman"/>
              <a:sym typeface="Times New Roman"/>
            </a:endParaRPr>
          </a:p>
          <a:p>
            <a:endParaRPr lang="zh-TW"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gcd2b87fea1_1_597"/>
          <p:cNvSpPr txBox="1">
            <a:spLocks noGrp="1"/>
          </p:cNvSpPr>
          <p:nvPr>
            <p:ph idx="1"/>
          </p:nvPr>
        </p:nvSpPr>
        <p:spPr>
          <a:xfrm>
            <a:off x="46993" y="1280467"/>
            <a:ext cx="8784900" cy="5532300"/>
          </a:xfrm>
          <a:prstGeom prst="rect">
            <a:avLst/>
          </a:prstGeom>
          <a:noFill/>
          <a:ln>
            <a:noFill/>
          </a:ln>
        </p:spPr>
        <p:txBody>
          <a:bodyPr spcFirstLastPara="1" wrap="square" lIns="91425" tIns="45700" rIns="91425" bIns="45700" anchor="t" anchorCtr="0">
            <a:normAutofit fontScale="92500"/>
          </a:bodyPr>
          <a:lstStyle/>
          <a:p>
            <a:pPr marL="114300" lvl="0" indent="0" algn="l" rtl="0">
              <a:lnSpc>
                <a:spcPct val="150000"/>
              </a:lnSpc>
              <a:spcBef>
                <a:spcPts val="750"/>
              </a:spcBef>
              <a:spcAft>
                <a:spcPts val="0"/>
              </a:spcAft>
              <a:buSzPct val="80914"/>
              <a:buNone/>
            </a:pPr>
            <a:r>
              <a:rPr lang="zh-TW" sz="2600" b="1" dirty="0">
                <a:latin typeface="Microsoft JhengHei"/>
                <a:ea typeface="Microsoft JhengHei"/>
                <a:cs typeface="Microsoft JhengHei"/>
                <a:sym typeface="Microsoft JhengHei"/>
              </a:rPr>
              <a:t>透過網頁控制GPIO上的4個LED</a:t>
            </a:r>
            <a:endParaRPr dirty="0"/>
          </a:p>
          <a:p>
            <a:pPr marL="800100" lvl="1" indent="-352167" algn="l" rtl="0">
              <a:lnSpc>
                <a:spcPct val="150000"/>
              </a:lnSpc>
              <a:spcBef>
                <a:spcPts val="375"/>
              </a:spcBef>
              <a:spcAft>
                <a:spcPts val="0"/>
              </a:spcAft>
              <a:buSzPct val="80914"/>
              <a:buChar char="•"/>
            </a:pPr>
            <a:r>
              <a:rPr lang="zh-TW" sz="2600" b="1" dirty="0">
                <a:latin typeface="Microsoft JhengHei"/>
                <a:ea typeface="Microsoft JhengHei"/>
                <a:cs typeface="Microsoft JhengHei"/>
                <a:sym typeface="Microsoft JhengHei"/>
              </a:rPr>
              <a:t>項目一：利用Nodejs架設web伺服器</a:t>
            </a:r>
            <a:r>
              <a:rPr lang="zh-TW" sz="2600" b="1" dirty="0">
                <a:solidFill>
                  <a:srgbClr val="FF0000"/>
                </a:solidFill>
                <a:latin typeface="Microsoft JhengHei"/>
                <a:ea typeface="Microsoft JhengHei"/>
                <a:cs typeface="Microsoft JhengHei"/>
                <a:sym typeface="Microsoft JhengHei"/>
              </a:rPr>
              <a:t>(20%)</a:t>
            </a:r>
            <a:endParaRPr sz="2600" b="1" dirty="0">
              <a:latin typeface="Microsoft JhengHei"/>
              <a:ea typeface="Microsoft JhengHei"/>
              <a:cs typeface="Microsoft JhengHei"/>
              <a:sym typeface="Microsoft JhengHei"/>
            </a:endParaRPr>
          </a:p>
          <a:p>
            <a:pPr marL="1320800" lvl="3" indent="-352165" algn="l" rtl="0">
              <a:lnSpc>
                <a:spcPct val="150000"/>
              </a:lnSpc>
              <a:spcBef>
                <a:spcPts val="375"/>
              </a:spcBef>
              <a:spcAft>
                <a:spcPts val="0"/>
              </a:spcAft>
              <a:buSzPct val="95626"/>
              <a:buChar char="•"/>
            </a:pPr>
            <a:r>
              <a:rPr lang="zh-TW" sz="2200" dirty="0">
                <a:latin typeface="Microsoft JhengHei"/>
                <a:ea typeface="Microsoft JhengHei"/>
                <a:cs typeface="Microsoft JhengHei"/>
                <a:sym typeface="Microsoft JhengHei"/>
              </a:rPr>
              <a:t>撰寫html及後端程式</a:t>
            </a:r>
            <a:endParaRPr sz="2200" dirty="0">
              <a:latin typeface="Microsoft JhengHei"/>
              <a:ea typeface="Microsoft JhengHei"/>
              <a:cs typeface="Microsoft JhengHei"/>
              <a:sym typeface="Microsoft JhengHei"/>
            </a:endParaRPr>
          </a:p>
          <a:p>
            <a:pPr marL="1320800" lvl="3" indent="-352165" algn="l" rtl="0">
              <a:lnSpc>
                <a:spcPct val="150000"/>
              </a:lnSpc>
              <a:spcBef>
                <a:spcPts val="375"/>
              </a:spcBef>
              <a:spcAft>
                <a:spcPts val="0"/>
              </a:spcAft>
              <a:buSzPct val="95626"/>
              <a:buChar char="•"/>
            </a:pPr>
            <a:r>
              <a:rPr lang="zh-TW" sz="2200" dirty="0">
                <a:latin typeface="Microsoft JhengHei"/>
                <a:ea typeface="Microsoft JhengHei"/>
                <a:cs typeface="Microsoft JhengHei"/>
                <a:sym typeface="Microsoft JhengHei"/>
              </a:rPr>
              <a:t>在TX2上架設web伺服器</a:t>
            </a:r>
            <a:endParaRPr dirty="0"/>
          </a:p>
          <a:p>
            <a:pPr marL="1320800" lvl="3" indent="-352165" algn="l" rtl="0">
              <a:lnSpc>
                <a:spcPct val="150000"/>
              </a:lnSpc>
              <a:spcBef>
                <a:spcPts val="375"/>
              </a:spcBef>
              <a:spcAft>
                <a:spcPts val="0"/>
              </a:spcAft>
              <a:buSzPct val="95626"/>
              <a:buChar char="•"/>
            </a:pPr>
            <a:r>
              <a:rPr lang="zh-TW" sz="2200" dirty="0">
                <a:latin typeface="Microsoft JhengHei"/>
                <a:ea typeface="Microsoft JhengHei"/>
                <a:cs typeface="Microsoft JhengHei"/>
                <a:sym typeface="Microsoft JhengHei"/>
              </a:rPr>
              <a:t>能在電腦瀏覽器上查看網頁</a:t>
            </a:r>
            <a:endParaRPr sz="2200" dirty="0">
              <a:latin typeface="Microsoft JhengHei"/>
              <a:ea typeface="Microsoft JhengHei"/>
              <a:cs typeface="Microsoft JhengHei"/>
              <a:sym typeface="Microsoft JhengHei"/>
            </a:endParaRPr>
          </a:p>
          <a:p>
            <a:pPr marL="914400" lvl="1" indent="-352167" algn="l" rtl="0">
              <a:lnSpc>
                <a:spcPct val="150000"/>
              </a:lnSpc>
              <a:spcBef>
                <a:spcPts val="375"/>
              </a:spcBef>
              <a:spcAft>
                <a:spcPts val="0"/>
              </a:spcAft>
              <a:buSzPct val="80914"/>
              <a:buChar char="•"/>
            </a:pPr>
            <a:r>
              <a:rPr lang="zh-TW" sz="2600" b="1" dirty="0">
                <a:latin typeface="Microsoft JhengHei"/>
                <a:ea typeface="Microsoft JhengHei"/>
                <a:cs typeface="Microsoft JhengHei"/>
                <a:sym typeface="Microsoft JhengHei"/>
              </a:rPr>
              <a:t>項目二：網頁控制指定LED開關事件</a:t>
            </a:r>
            <a:r>
              <a:rPr lang="zh-TW" sz="2600" b="1" dirty="0">
                <a:solidFill>
                  <a:srgbClr val="FF0000"/>
                </a:solidFill>
                <a:latin typeface="Microsoft JhengHei"/>
                <a:ea typeface="Microsoft JhengHei"/>
                <a:cs typeface="Microsoft JhengHei"/>
                <a:sym typeface="Microsoft JhengHei"/>
              </a:rPr>
              <a:t>(25%)</a:t>
            </a:r>
            <a:endParaRPr sz="2600" b="1" dirty="0">
              <a:latin typeface="Microsoft JhengHei"/>
              <a:ea typeface="Microsoft JhengHei"/>
              <a:cs typeface="Microsoft JhengHei"/>
              <a:sym typeface="Microsoft JhengHei"/>
            </a:endParaRPr>
          </a:p>
          <a:p>
            <a:pPr marL="1371600" lvl="2" indent="-352165" algn="l" rtl="0">
              <a:lnSpc>
                <a:spcPct val="150000"/>
              </a:lnSpc>
              <a:spcBef>
                <a:spcPts val="375"/>
              </a:spcBef>
              <a:spcAft>
                <a:spcPts val="0"/>
              </a:spcAft>
              <a:buSzPct val="95626"/>
              <a:buChar char="•"/>
            </a:pPr>
            <a:r>
              <a:rPr lang="zh-TW" sz="2200" dirty="0">
                <a:latin typeface="Microsoft JhengHei"/>
                <a:ea typeface="Microsoft JhengHei"/>
                <a:cs typeface="Microsoft JhengHei"/>
                <a:sym typeface="Microsoft JhengHei"/>
              </a:rPr>
              <a:t>4顆LED燈狀態選項 (可選用Check Box)</a:t>
            </a:r>
            <a:endParaRPr sz="2200" dirty="0">
              <a:latin typeface="Microsoft JhengHei"/>
              <a:ea typeface="Microsoft JhengHei"/>
              <a:cs typeface="Microsoft JhengHei"/>
              <a:sym typeface="Microsoft JhengHei"/>
            </a:endParaRPr>
          </a:p>
          <a:p>
            <a:pPr marL="1371600" lvl="2" indent="-368300" algn="l" rtl="0">
              <a:lnSpc>
                <a:spcPct val="150000"/>
              </a:lnSpc>
              <a:spcBef>
                <a:spcPts val="375"/>
              </a:spcBef>
              <a:spcAft>
                <a:spcPts val="0"/>
              </a:spcAft>
              <a:buSzPct val="108108"/>
              <a:buFont typeface="Microsoft JhengHei"/>
              <a:buChar char="•"/>
            </a:pPr>
            <a:r>
              <a:rPr lang="zh-TW" sz="2200" dirty="0">
                <a:latin typeface="Microsoft JhengHei"/>
                <a:ea typeface="Microsoft JhengHei"/>
                <a:cs typeface="Microsoft JhengHei"/>
                <a:sym typeface="Microsoft JhengHei"/>
              </a:rPr>
              <a:t>燈亮、熄滅選項及Submit按鈕</a:t>
            </a:r>
            <a:endParaRPr sz="2200" dirty="0">
              <a:latin typeface="Microsoft JhengHei"/>
              <a:ea typeface="Microsoft JhengHei"/>
              <a:cs typeface="Microsoft JhengHei"/>
              <a:sym typeface="Microsoft JhengHei"/>
            </a:endParaRPr>
          </a:p>
          <a:p>
            <a:pPr marL="1371600" lvl="2" indent="-352165" algn="l" rtl="0">
              <a:lnSpc>
                <a:spcPct val="150000"/>
              </a:lnSpc>
              <a:spcBef>
                <a:spcPts val="375"/>
              </a:spcBef>
              <a:spcAft>
                <a:spcPts val="0"/>
              </a:spcAft>
              <a:buSzPct val="95626"/>
              <a:buChar char="•"/>
            </a:pPr>
            <a:r>
              <a:rPr lang="zh-TW" sz="2200" dirty="0">
                <a:latin typeface="Microsoft JhengHei"/>
                <a:ea typeface="Microsoft JhengHei"/>
                <a:cs typeface="Microsoft JhengHei"/>
                <a:sym typeface="Microsoft JhengHei"/>
              </a:rPr>
              <a:t>勾選指定LED燈號，點擊Submit即可控制TX2上的LED</a:t>
            </a:r>
            <a:endParaRPr sz="2200" dirty="0">
              <a:latin typeface="Microsoft JhengHei"/>
              <a:ea typeface="Microsoft JhengHei"/>
              <a:cs typeface="Microsoft JhengHei"/>
              <a:sym typeface="Microsoft JhengHei"/>
            </a:endParaRPr>
          </a:p>
          <a:p>
            <a:pPr marL="1371600" lvl="2" indent="-352165" algn="l" rtl="0">
              <a:lnSpc>
                <a:spcPct val="150000"/>
              </a:lnSpc>
              <a:spcBef>
                <a:spcPts val="375"/>
              </a:spcBef>
              <a:spcAft>
                <a:spcPts val="0"/>
              </a:spcAft>
              <a:buSzPct val="95626"/>
              <a:buChar char="•"/>
            </a:pPr>
            <a:r>
              <a:rPr lang="zh-TW" sz="2200" dirty="0">
                <a:latin typeface="Microsoft JhengHei"/>
                <a:ea typeface="Microsoft JhengHei"/>
                <a:cs typeface="Microsoft JhengHei"/>
                <a:sym typeface="Microsoft JhengHei"/>
              </a:rPr>
              <a:t>點擊Submit後，需在原畫面顯示送出的狀態(在同個畫面)</a:t>
            </a:r>
            <a:endParaRPr dirty="0"/>
          </a:p>
          <a:p>
            <a:pPr marL="1371600" lvl="2" indent="-228594" algn="l" rtl="0">
              <a:lnSpc>
                <a:spcPct val="150000"/>
              </a:lnSpc>
              <a:spcBef>
                <a:spcPts val="375"/>
              </a:spcBef>
              <a:spcAft>
                <a:spcPts val="0"/>
              </a:spcAft>
              <a:buSzPct val="95626"/>
              <a:buNone/>
            </a:pPr>
            <a:endParaRPr sz="2200" dirty="0">
              <a:latin typeface="Microsoft JhengHei"/>
              <a:ea typeface="Microsoft JhengHei"/>
              <a:cs typeface="Microsoft JhengHei"/>
              <a:sym typeface="Microsoft JhengHei"/>
            </a:endParaRPr>
          </a:p>
          <a:p>
            <a:pPr marL="1320800" lvl="3" indent="-228600" algn="l" rtl="0">
              <a:lnSpc>
                <a:spcPct val="100000"/>
              </a:lnSpc>
              <a:spcBef>
                <a:spcPts val="375"/>
              </a:spcBef>
              <a:spcAft>
                <a:spcPts val="0"/>
              </a:spcAft>
              <a:buSzPct val="105189"/>
              <a:buNone/>
            </a:pPr>
            <a:endParaRPr sz="2000" dirty="0">
              <a:latin typeface="Microsoft JhengHei"/>
              <a:ea typeface="Microsoft JhengHei"/>
              <a:cs typeface="Microsoft JhengHei"/>
              <a:sym typeface="Microsoft JhengHei"/>
            </a:endParaRPr>
          </a:p>
        </p:txBody>
      </p:sp>
      <p:sp>
        <p:nvSpPr>
          <p:cNvPr id="536" name="Google Shape;536;gcd2b87fea1_1_597"/>
          <p:cNvSpPr txBox="1">
            <a:spLocks noGrp="1"/>
          </p:cNvSpPr>
          <p:nvPr>
            <p:ph type="sldNum" sz="quarter" idx="12"/>
          </p:nvPr>
        </p:nvSpPr>
        <p:spPr>
          <a:xfrm>
            <a:off x="6895771" y="6163570"/>
            <a:ext cx="19773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88888"/>
              </a:buClr>
              <a:buSzPts val="900"/>
              <a:buFont typeface="Calibri"/>
              <a:buNone/>
            </a:pPr>
            <a:fld id="{00000000-1234-1234-1234-123412341234}" type="slidenum">
              <a:rPr lang="en-US" altLang="zh-TW"/>
              <a:t>10</a:t>
            </a:fld>
            <a:endParaRPr/>
          </a:p>
        </p:txBody>
      </p:sp>
      <p:sp>
        <p:nvSpPr>
          <p:cNvPr id="537" name="Google Shape;537;gcd2b87fea1_1_597"/>
          <p:cNvSpPr txBox="1"/>
          <p:nvPr/>
        </p:nvSpPr>
        <p:spPr>
          <a:xfrm>
            <a:off x="398407" y="567805"/>
            <a:ext cx="4173600" cy="644400"/>
          </a:xfrm>
          <a:prstGeom prst="rect">
            <a:avLst/>
          </a:prstGeom>
          <a:noFill/>
          <a:ln>
            <a:noFill/>
          </a:ln>
        </p:spPr>
        <p:txBody>
          <a:bodyPr spcFirstLastPara="1" wrap="square" lIns="0" tIns="45700" rIns="0" bIns="0" anchor="b" anchorCtr="0">
            <a:noAutofit/>
          </a:bodyPr>
          <a:lstStyle/>
          <a:p>
            <a:pPr marL="0" marR="0" lvl="0" indent="0" algn="l" rtl="0">
              <a:lnSpc>
                <a:spcPct val="100000"/>
              </a:lnSpc>
              <a:spcBef>
                <a:spcPts val="0"/>
              </a:spcBef>
              <a:spcAft>
                <a:spcPts val="0"/>
              </a:spcAft>
              <a:buClr>
                <a:srgbClr val="000000"/>
              </a:buClr>
              <a:buSzPts val="4000"/>
              <a:buFont typeface="Arial"/>
              <a:buNone/>
            </a:pPr>
            <a:r>
              <a:rPr lang="zh-TW" sz="4000" b="0" i="0" u="none" strike="noStrike" cap="none">
                <a:solidFill>
                  <a:schemeClr val="dk1"/>
                </a:solidFill>
                <a:latin typeface="Microsoft JhengHei"/>
                <a:ea typeface="Microsoft JhengHei"/>
                <a:cs typeface="Microsoft JhengHei"/>
                <a:sym typeface="Microsoft JhengHei"/>
              </a:rPr>
              <a:t>LAB 4 項目要求</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gcd2b87fea1_1_738"/>
          <p:cNvSpPr txBox="1">
            <a:spLocks noGrp="1"/>
          </p:cNvSpPr>
          <p:nvPr>
            <p:ph idx="1"/>
          </p:nvPr>
        </p:nvSpPr>
        <p:spPr>
          <a:xfrm>
            <a:off x="-133999" y="1607382"/>
            <a:ext cx="8784900" cy="5600100"/>
          </a:xfrm>
          <a:prstGeom prst="rect">
            <a:avLst/>
          </a:prstGeom>
          <a:noFill/>
          <a:ln>
            <a:noFill/>
          </a:ln>
        </p:spPr>
        <p:txBody>
          <a:bodyPr spcFirstLastPara="1" wrap="square" lIns="91425" tIns="45700" rIns="91425" bIns="45700" anchor="t" anchorCtr="0">
            <a:normAutofit/>
          </a:bodyPr>
          <a:lstStyle/>
          <a:p>
            <a:pPr marL="914400" lvl="1" indent="-352167" algn="l" rtl="0">
              <a:lnSpc>
                <a:spcPct val="150000"/>
              </a:lnSpc>
              <a:spcBef>
                <a:spcPts val="375"/>
              </a:spcBef>
              <a:spcAft>
                <a:spcPts val="0"/>
              </a:spcAft>
              <a:buSzPts val="1946"/>
              <a:buChar char="•"/>
            </a:pPr>
            <a:r>
              <a:rPr lang="zh-TW" sz="2600" b="1" dirty="0">
                <a:latin typeface="Microsoft JhengHei"/>
                <a:ea typeface="Microsoft JhengHei"/>
                <a:cs typeface="Microsoft JhengHei"/>
                <a:sym typeface="Microsoft JhengHei"/>
              </a:rPr>
              <a:t>項目三：網頁控制多顆LED同時閃爍</a:t>
            </a:r>
            <a:r>
              <a:rPr lang="zh-TW" sz="2600" b="1" dirty="0">
                <a:solidFill>
                  <a:srgbClr val="FF0000"/>
                </a:solidFill>
                <a:latin typeface="Microsoft JhengHei"/>
                <a:ea typeface="Microsoft JhengHei"/>
                <a:cs typeface="Microsoft JhengHei"/>
                <a:sym typeface="Microsoft JhengHei"/>
              </a:rPr>
              <a:t>(25%)</a:t>
            </a:r>
            <a:endParaRPr sz="2600" b="1" dirty="0">
              <a:latin typeface="Microsoft JhengHei"/>
              <a:ea typeface="Microsoft JhengHei"/>
              <a:cs typeface="Microsoft JhengHei"/>
              <a:sym typeface="Microsoft JhengHei"/>
            </a:endParaRPr>
          </a:p>
          <a:p>
            <a:pPr marL="1371600" lvl="2" indent="-352165" algn="l" rtl="0">
              <a:lnSpc>
                <a:spcPct val="150000"/>
              </a:lnSpc>
              <a:spcBef>
                <a:spcPts val="375"/>
              </a:spcBef>
              <a:spcAft>
                <a:spcPts val="0"/>
              </a:spcAft>
              <a:buSzPts val="1946"/>
              <a:buChar char="•"/>
            </a:pPr>
            <a:r>
              <a:rPr lang="zh-TW" sz="2200" dirty="0">
                <a:latin typeface="Microsoft JhengHei"/>
                <a:ea typeface="Microsoft JhengHei"/>
                <a:cs typeface="Microsoft JhengHei"/>
                <a:sym typeface="Microsoft JhengHei"/>
              </a:rPr>
              <a:t>須有input欄位可以輸入指定閃爍次數</a:t>
            </a:r>
            <a:endParaRPr dirty="0"/>
          </a:p>
          <a:p>
            <a:pPr marL="1371600" lvl="2" indent="-352165" algn="l" rtl="0">
              <a:lnSpc>
                <a:spcPct val="150000"/>
              </a:lnSpc>
              <a:spcBef>
                <a:spcPts val="375"/>
              </a:spcBef>
              <a:spcAft>
                <a:spcPts val="0"/>
              </a:spcAft>
              <a:buSzPts val="1946"/>
              <a:buChar char="•"/>
            </a:pPr>
            <a:r>
              <a:rPr lang="zh-TW" sz="2200" dirty="0">
                <a:latin typeface="Microsoft JhengHei"/>
                <a:ea typeface="Microsoft JhengHei"/>
                <a:cs typeface="Microsoft JhengHei"/>
                <a:sym typeface="Microsoft JhengHei"/>
              </a:rPr>
              <a:t>預設按鈕名稱為Mode_Shine</a:t>
            </a:r>
            <a:endParaRPr sz="2200" dirty="0">
              <a:latin typeface="Microsoft JhengHei"/>
              <a:ea typeface="Microsoft JhengHei"/>
              <a:cs typeface="Microsoft JhengHei"/>
              <a:sym typeface="Microsoft JhengHei"/>
            </a:endParaRPr>
          </a:p>
          <a:p>
            <a:pPr marL="1371600" lvl="2" indent="-368300" algn="l" rtl="0">
              <a:lnSpc>
                <a:spcPct val="150000"/>
              </a:lnSpc>
              <a:spcBef>
                <a:spcPts val="375"/>
              </a:spcBef>
              <a:spcAft>
                <a:spcPts val="0"/>
              </a:spcAft>
              <a:buSzPts val="2200"/>
              <a:buFont typeface="Microsoft JhengHei"/>
              <a:buChar char="•"/>
            </a:pPr>
            <a:r>
              <a:rPr lang="zh-TW" sz="2200" dirty="0">
                <a:latin typeface="Microsoft JhengHei"/>
                <a:ea typeface="Microsoft JhengHei"/>
                <a:cs typeface="Microsoft JhengHei"/>
                <a:sym typeface="Microsoft JhengHei"/>
              </a:rPr>
              <a:t>點擊後，依據指定閃爍次數，以間隔閃爍2組LED</a:t>
            </a:r>
            <a:endParaRPr sz="2200" dirty="0">
              <a:latin typeface="Microsoft JhengHei"/>
              <a:ea typeface="Microsoft JhengHei"/>
              <a:cs typeface="Microsoft JhengHei"/>
              <a:sym typeface="Microsoft JhengHei"/>
            </a:endParaRPr>
          </a:p>
          <a:p>
            <a:pPr marL="914400" lvl="0" indent="0" algn="l" rtl="0">
              <a:lnSpc>
                <a:spcPct val="150000"/>
              </a:lnSpc>
              <a:spcBef>
                <a:spcPts val="750"/>
              </a:spcBef>
              <a:spcAft>
                <a:spcPts val="0"/>
              </a:spcAft>
              <a:buSzPts val="1800"/>
              <a:buNone/>
            </a:pPr>
            <a:r>
              <a:rPr lang="zh-TW" sz="2400" dirty="0">
                <a:solidFill>
                  <a:srgbClr val="FF0000"/>
                </a:solidFill>
                <a:latin typeface="Microsoft JhengHei"/>
                <a:ea typeface="Microsoft JhengHei"/>
                <a:cs typeface="Microsoft JhengHei"/>
                <a:sym typeface="Microsoft JhengHei"/>
              </a:rPr>
              <a:t>* 以上皆必須能在瀏覽器上操作</a:t>
            </a:r>
            <a:endParaRPr sz="2400" dirty="0">
              <a:solidFill>
                <a:srgbClr val="FF0000"/>
              </a:solidFill>
              <a:latin typeface="Microsoft JhengHei"/>
              <a:ea typeface="Microsoft JhengHei"/>
              <a:cs typeface="Microsoft JhengHei"/>
              <a:sym typeface="Microsoft JhengHei"/>
            </a:endParaRPr>
          </a:p>
          <a:p>
            <a:pPr marL="1320800" lvl="3" indent="-245700" algn="l" rtl="0">
              <a:lnSpc>
                <a:spcPct val="150000"/>
              </a:lnSpc>
              <a:spcBef>
                <a:spcPts val="375"/>
              </a:spcBef>
              <a:spcAft>
                <a:spcPts val="0"/>
              </a:spcAft>
              <a:buSzPts val="1800"/>
              <a:buNone/>
            </a:pPr>
            <a:endParaRPr sz="2000" dirty="0">
              <a:latin typeface="Microsoft JhengHei"/>
              <a:ea typeface="Microsoft JhengHei"/>
              <a:cs typeface="Microsoft JhengHei"/>
              <a:sym typeface="Microsoft JhengHei"/>
            </a:endParaRPr>
          </a:p>
        </p:txBody>
      </p:sp>
      <p:sp>
        <p:nvSpPr>
          <p:cNvPr id="603" name="Google Shape;603;gcd2b87fea1_1_738"/>
          <p:cNvSpPr txBox="1">
            <a:spLocks noGrp="1"/>
          </p:cNvSpPr>
          <p:nvPr>
            <p:ph type="sldNum" sz="quarter" idx="12"/>
          </p:nvPr>
        </p:nvSpPr>
        <p:spPr>
          <a:xfrm>
            <a:off x="6895771" y="6163570"/>
            <a:ext cx="19773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88888"/>
              </a:buClr>
              <a:buSzPts val="900"/>
              <a:buFont typeface="Calibri"/>
              <a:buNone/>
            </a:pPr>
            <a:fld id="{00000000-1234-1234-1234-123412341234}" type="slidenum">
              <a:rPr lang="en-US" altLang="zh-TW"/>
              <a:t>11</a:t>
            </a:fld>
            <a:endParaRPr/>
          </a:p>
        </p:txBody>
      </p:sp>
      <p:sp>
        <p:nvSpPr>
          <p:cNvPr id="664" name="Google Shape;664;gcd2b87fea1_1_738"/>
          <p:cNvSpPr txBox="1"/>
          <p:nvPr/>
        </p:nvSpPr>
        <p:spPr>
          <a:xfrm>
            <a:off x="398407" y="567805"/>
            <a:ext cx="4173600" cy="644400"/>
          </a:xfrm>
          <a:prstGeom prst="rect">
            <a:avLst/>
          </a:prstGeom>
          <a:noFill/>
          <a:ln>
            <a:noFill/>
          </a:ln>
        </p:spPr>
        <p:txBody>
          <a:bodyPr spcFirstLastPara="1" wrap="square" lIns="0" tIns="45700" rIns="0" bIns="0" anchor="b" anchorCtr="0">
            <a:noAutofit/>
          </a:bodyPr>
          <a:lstStyle/>
          <a:p>
            <a:pPr marL="0" marR="0" lvl="0" indent="0" algn="l" rtl="0">
              <a:lnSpc>
                <a:spcPct val="100000"/>
              </a:lnSpc>
              <a:spcBef>
                <a:spcPts val="0"/>
              </a:spcBef>
              <a:spcAft>
                <a:spcPts val="0"/>
              </a:spcAft>
              <a:buClr>
                <a:srgbClr val="000000"/>
              </a:buClr>
              <a:buSzPts val="4000"/>
              <a:buFont typeface="Arial"/>
              <a:buNone/>
            </a:pPr>
            <a:r>
              <a:rPr lang="zh-TW" sz="4000" b="0" i="0" u="none" strike="noStrike" cap="none">
                <a:solidFill>
                  <a:schemeClr val="dk1"/>
                </a:solidFill>
                <a:latin typeface="Microsoft JhengHei"/>
                <a:ea typeface="Microsoft JhengHei"/>
                <a:cs typeface="Microsoft JhengHei"/>
                <a:sym typeface="Microsoft JhengHei"/>
              </a:rPr>
              <a:t>LAB 4 項目要求</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669" name="Google Shape;669;p11"/>
          <p:cNvSpPr txBox="1"/>
          <p:nvPr/>
        </p:nvSpPr>
        <p:spPr>
          <a:xfrm>
            <a:off x="4707200" y="3109650"/>
            <a:ext cx="4169400" cy="1487700"/>
          </a:xfrm>
          <a:prstGeom prst="rect">
            <a:avLst/>
          </a:prstGeom>
          <a:noFill/>
          <a:ln>
            <a:noFill/>
          </a:ln>
        </p:spPr>
        <p:txBody>
          <a:bodyPr spcFirstLastPara="1" wrap="square" lIns="91425" tIns="45700" rIns="91425" bIns="45700" anchor="t" anchorCtr="0">
            <a:noAutofit/>
          </a:bodyPr>
          <a:lstStyle/>
          <a:p>
            <a:pPr marL="359" marR="0" lvl="0" indent="0" algn="ctr" rtl="0">
              <a:lnSpc>
                <a:spcPct val="120000"/>
              </a:lnSpc>
              <a:spcBef>
                <a:spcPts val="0"/>
              </a:spcBef>
              <a:spcAft>
                <a:spcPts val="0"/>
              </a:spcAft>
              <a:buClr>
                <a:srgbClr val="000000"/>
              </a:buClr>
              <a:buSzPts val="2100"/>
              <a:buFont typeface="Arial"/>
              <a:buNone/>
            </a:pPr>
            <a:r>
              <a:rPr lang="zh-TW" sz="2100" b="1" i="0" u="none" strike="noStrike" cap="none" dirty="0">
                <a:solidFill>
                  <a:schemeClr val="dk1"/>
                </a:solidFill>
                <a:latin typeface="Microsoft JhengHei"/>
                <a:ea typeface="Microsoft JhengHei"/>
                <a:cs typeface="Microsoft JhengHei"/>
                <a:sym typeface="Microsoft JhengHei"/>
              </a:rPr>
              <a:t>執行範例UI</a:t>
            </a:r>
            <a:endParaRPr sz="2100" b="1" i="0" u="none" strike="noStrike" cap="none" dirty="0">
              <a:solidFill>
                <a:schemeClr val="dk1"/>
              </a:solidFill>
              <a:latin typeface="Microsoft JhengHei"/>
              <a:ea typeface="Microsoft JhengHei"/>
              <a:cs typeface="Microsoft JhengHei"/>
              <a:sym typeface="Microsoft JhengHei"/>
            </a:endParaRPr>
          </a:p>
          <a:p>
            <a:pPr marL="0" marR="0" lvl="0" indent="0" algn="l" rtl="0">
              <a:lnSpc>
                <a:spcPct val="120000"/>
              </a:lnSpc>
              <a:spcBef>
                <a:spcPts val="0"/>
              </a:spcBef>
              <a:spcAft>
                <a:spcPts val="0"/>
              </a:spcAft>
              <a:buClr>
                <a:srgbClr val="000000"/>
              </a:buClr>
              <a:buSzPts val="2100"/>
              <a:buFont typeface="Arial"/>
              <a:buNone/>
            </a:pPr>
            <a:r>
              <a:rPr lang="zh-TW" sz="2100" b="1" i="0" u="none" strike="noStrike" cap="none" dirty="0">
                <a:solidFill>
                  <a:schemeClr val="dk1"/>
                </a:solidFill>
                <a:latin typeface="Microsoft JhengHei"/>
                <a:ea typeface="Microsoft JhengHei"/>
                <a:cs typeface="Microsoft JhengHei"/>
                <a:sym typeface="Microsoft JhengHei"/>
              </a:rPr>
              <a:t>（僅供參考，同學可自行加入CSS及JavaScript，排版可與此不同）</a:t>
            </a:r>
            <a:endParaRPr sz="2100" b="1" i="0" u="none" strike="noStrike" cap="none" dirty="0">
              <a:solidFill>
                <a:schemeClr val="dk1"/>
              </a:solidFill>
              <a:latin typeface="Microsoft JhengHei"/>
              <a:ea typeface="Microsoft JhengHei"/>
              <a:cs typeface="Microsoft JhengHei"/>
              <a:sym typeface="Microsoft JhengHei"/>
            </a:endParaRPr>
          </a:p>
          <a:p>
            <a:pPr marL="0" marR="0" lvl="0" indent="0" algn="l" rtl="0">
              <a:lnSpc>
                <a:spcPct val="100000"/>
              </a:lnSpc>
              <a:spcBef>
                <a:spcPts val="0"/>
              </a:spcBef>
              <a:spcAft>
                <a:spcPts val="0"/>
              </a:spcAft>
              <a:buClr>
                <a:srgbClr val="000000"/>
              </a:buClr>
              <a:buSzPts val="2100"/>
              <a:buFont typeface="Arial"/>
              <a:buNone/>
            </a:pPr>
            <a:endParaRPr sz="2100" b="0" i="0" u="none" strike="noStrike" cap="none" dirty="0">
              <a:solidFill>
                <a:srgbClr val="FFFFFF"/>
              </a:solidFill>
              <a:latin typeface="Microsoft JhengHei"/>
              <a:ea typeface="Microsoft JhengHei"/>
              <a:cs typeface="Microsoft JhengHei"/>
              <a:sym typeface="Microsoft JhengHei"/>
            </a:endParaRPr>
          </a:p>
        </p:txBody>
      </p:sp>
      <p:sp>
        <p:nvSpPr>
          <p:cNvPr id="670" name="Google Shape;670;p11"/>
          <p:cNvSpPr txBox="1"/>
          <p:nvPr/>
        </p:nvSpPr>
        <p:spPr>
          <a:xfrm>
            <a:off x="7707240" y="5883120"/>
            <a:ext cx="577800" cy="36468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050"/>
              <a:buFont typeface="Arial"/>
              <a:buNone/>
            </a:pPr>
            <a:fld id="{00000000-1234-1234-1234-123412341234}" type="slidenum">
              <a:rPr lang="en-US" altLang="zh-TW" sz="1050" b="0" i="0" u="none" strike="noStrike" cap="none">
                <a:solidFill>
                  <a:srgbClr val="FFFFFF"/>
                </a:solidFill>
                <a:latin typeface="Times New Roman"/>
                <a:ea typeface="Times New Roman"/>
                <a:cs typeface="Times New Roman"/>
                <a:sym typeface="Times New Roman"/>
              </a:rPr>
              <a:t>12</a:t>
            </a:fld>
            <a:endParaRPr sz="1400" b="0" i="0" u="none" strike="noStrike" cap="none">
              <a:solidFill>
                <a:srgbClr val="000000"/>
              </a:solidFill>
              <a:latin typeface="Times New Roman"/>
              <a:ea typeface="Times New Roman"/>
              <a:cs typeface="Times New Roman"/>
              <a:sym typeface="Times New Roman"/>
            </a:endParaRPr>
          </a:p>
        </p:txBody>
      </p:sp>
      <p:sp>
        <p:nvSpPr>
          <p:cNvPr id="671" name="Google Shape;671;p11"/>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tLang="zh-TW">
                <a:solidFill>
                  <a:srgbClr val="FFFFFF"/>
                </a:solidFill>
              </a:rPr>
              <a:t>12</a:t>
            </a:fld>
            <a:endParaRPr sz="1400">
              <a:solidFill>
                <a:srgbClr val="000000"/>
              </a:solidFill>
              <a:latin typeface="Times New Roman"/>
              <a:ea typeface="Times New Roman"/>
              <a:cs typeface="Times New Roman"/>
              <a:sym typeface="Times New Roman"/>
            </a:endParaRPr>
          </a:p>
        </p:txBody>
      </p:sp>
      <p:sp>
        <p:nvSpPr>
          <p:cNvPr id="672" name="Google Shape;672;p11"/>
          <p:cNvSpPr txBox="1"/>
          <p:nvPr/>
        </p:nvSpPr>
        <p:spPr>
          <a:xfrm>
            <a:off x="567177" y="296573"/>
            <a:ext cx="3702900" cy="1074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3300"/>
              <a:buFont typeface="Arial"/>
              <a:buNone/>
            </a:pPr>
            <a:r>
              <a:rPr lang="zh-TW" sz="3300" b="1" i="0" u="none" strike="noStrike" cap="none">
                <a:solidFill>
                  <a:schemeClr val="dk1"/>
                </a:solidFill>
                <a:latin typeface="Microsoft JhengHei"/>
                <a:ea typeface="Microsoft JhengHei"/>
                <a:cs typeface="Microsoft JhengHei"/>
                <a:sym typeface="Microsoft JhengHei"/>
              </a:rPr>
              <a:t>實驗執行範例</a:t>
            </a:r>
            <a:endParaRPr sz="1400" b="1" i="0" u="none" strike="noStrike" cap="none">
              <a:solidFill>
                <a:srgbClr val="000000"/>
              </a:solidFill>
              <a:latin typeface="Arial"/>
              <a:ea typeface="Arial"/>
              <a:cs typeface="Arial"/>
              <a:sym typeface="Arial"/>
            </a:endParaRPr>
          </a:p>
        </p:txBody>
      </p:sp>
      <p:pic>
        <p:nvPicPr>
          <p:cNvPr id="733" name="Google Shape;733;p11"/>
          <p:cNvPicPr preferRelativeResize="0"/>
          <p:nvPr/>
        </p:nvPicPr>
        <p:blipFill rotWithShape="1">
          <a:blip r:embed="rId3">
            <a:alphaModFix/>
          </a:blip>
          <a:srcRect/>
          <a:stretch/>
        </p:blipFill>
        <p:spPr>
          <a:xfrm>
            <a:off x="641075" y="1572600"/>
            <a:ext cx="3625908" cy="4783750"/>
          </a:xfrm>
          <a:prstGeom prst="rect">
            <a:avLst/>
          </a:prstGeom>
          <a:noFill/>
          <a:ln>
            <a:noFill/>
          </a:ln>
        </p:spPr>
      </p:pic>
      <p:sp>
        <p:nvSpPr>
          <p:cNvPr id="734" name="Google Shape;734;p11"/>
          <p:cNvSpPr txBox="1"/>
          <p:nvPr/>
        </p:nvSpPr>
        <p:spPr>
          <a:xfrm>
            <a:off x="567175" y="1565300"/>
            <a:ext cx="4022700" cy="4670400"/>
          </a:xfrm>
          <a:prstGeom prst="rect">
            <a:avLst/>
          </a:prstGeom>
          <a:noFill/>
          <a:ln w="38100"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6"/>
          <p:cNvSpPr txBox="1"/>
          <p:nvPr/>
        </p:nvSpPr>
        <p:spPr>
          <a:xfrm>
            <a:off x="4707200" y="3109650"/>
            <a:ext cx="4169400" cy="1487700"/>
          </a:xfrm>
          <a:prstGeom prst="rect">
            <a:avLst/>
          </a:prstGeom>
          <a:noFill/>
          <a:ln>
            <a:noFill/>
          </a:ln>
        </p:spPr>
        <p:txBody>
          <a:bodyPr spcFirstLastPara="1" wrap="square" lIns="91425" tIns="45700" rIns="91425" bIns="45700" anchor="t" anchorCtr="0">
            <a:noAutofit/>
          </a:bodyPr>
          <a:lstStyle/>
          <a:p>
            <a:pPr marL="359" marR="0" lvl="0" indent="0" algn="ctr" rtl="0">
              <a:lnSpc>
                <a:spcPct val="120000"/>
              </a:lnSpc>
              <a:spcBef>
                <a:spcPts val="0"/>
              </a:spcBef>
              <a:spcAft>
                <a:spcPts val="0"/>
              </a:spcAft>
              <a:buClr>
                <a:srgbClr val="000000"/>
              </a:buClr>
              <a:buSzPts val="2100"/>
              <a:buFont typeface="Arial"/>
              <a:buNone/>
            </a:pPr>
            <a:r>
              <a:rPr lang="zh-TW" sz="2100" b="1" i="0" u="none" strike="noStrike" cap="none">
                <a:solidFill>
                  <a:schemeClr val="dk1"/>
                </a:solidFill>
                <a:latin typeface="Microsoft JhengHei"/>
                <a:ea typeface="Microsoft JhengHei"/>
                <a:cs typeface="Microsoft JhengHei"/>
                <a:sym typeface="Microsoft JhengHei"/>
              </a:rPr>
              <a:t>執行範例UI</a:t>
            </a:r>
            <a:endParaRPr sz="2100" b="1" i="0" u="none" strike="noStrike" cap="none">
              <a:solidFill>
                <a:schemeClr val="dk1"/>
              </a:solidFill>
              <a:latin typeface="Microsoft JhengHei"/>
              <a:ea typeface="Microsoft JhengHei"/>
              <a:cs typeface="Microsoft JhengHei"/>
              <a:sym typeface="Microsoft JhengHei"/>
            </a:endParaRPr>
          </a:p>
          <a:p>
            <a:pPr marL="0" marR="0" lvl="0" indent="0" algn="l" rtl="0">
              <a:lnSpc>
                <a:spcPct val="120000"/>
              </a:lnSpc>
              <a:spcBef>
                <a:spcPts val="0"/>
              </a:spcBef>
              <a:spcAft>
                <a:spcPts val="0"/>
              </a:spcAft>
              <a:buClr>
                <a:srgbClr val="000000"/>
              </a:buClr>
              <a:buSzPts val="2100"/>
              <a:buFont typeface="Arial"/>
              <a:buNone/>
            </a:pPr>
            <a:r>
              <a:rPr lang="zh-TW" sz="2100" b="1" i="0" u="none" strike="noStrike" cap="none">
                <a:solidFill>
                  <a:schemeClr val="dk1"/>
                </a:solidFill>
                <a:latin typeface="Microsoft JhengHei"/>
                <a:ea typeface="Microsoft JhengHei"/>
                <a:cs typeface="Microsoft JhengHei"/>
                <a:sym typeface="Microsoft JhengHei"/>
              </a:rPr>
              <a:t>（僅供參考，同學可自行加入CSS及JavaScript，排版可與此不同）</a:t>
            </a:r>
            <a:endParaRPr sz="2100" b="1" i="0" u="none" strike="noStrike" cap="none">
              <a:solidFill>
                <a:schemeClr val="dk1"/>
              </a:solidFill>
              <a:latin typeface="Microsoft JhengHei"/>
              <a:ea typeface="Microsoft JhengHei"/>
              <a:cs typeface="Microsoft JhengHei"/>
              <a:sym typeface="Microsoft JhengHei"/>
            </a:endParaRPr>
          </a:p>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FFFFFF"/>
              </a:solidFill>
              <a:latin typeface="Microsoft JhengHei"/>
              <a:ea typeface="Microsoft JhengHei"/>
              <a:cs typeface="Microsoft JhengHei"/>
              <a:sym typeface="Microsoft JhengHei"/>
            </a:endParaRPr>
          </a:p>
        </p:txBody>
      </p:sp>
      <p:sp>
        <p:nvSpPr>
          <p:cNvPr id="740" name="Google Shape;740;p6"/>
          <p:cNvSpPr txBox="1"/>
          <p:nvPr/>
        </p:nvSpPr>
        <p:spPr>
          <a:xfrm>
            <a:off x="7707240" y="5883120"/>
            <a:ext cx="577800" cy="36468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050"/>
              <a:buFont typeface="Arial"/>
              <a:buNone/>
            </a:pPr>
            <a:fld id="{00000000-1234-1234-1234-123412341234}" type="slidenum">
              <a:rPr lang="en-US" altLang="zh-TW" sz="1050" b="0" i="0" u="none" strike="noStrike" cap="none">
                <a:solidFill>
                  <a:srgbClr val="FFFFFF"/>
                </a:solidFill>
                <a:latin typeface="Times New Roman"/>
                <a:ea typeface="Times New Roman"/>
                <a:cs typeface="Times New Roman"/>
                <a:sym typeface="Times New Roman"/>
              </a:rPr>
              <a:t>13</a:t>
            </a:fld>
            <a:endParaRPr sz="1400" b="0" i="0" u="none" strike="noStrike" cap="none">
              <a:solidFill>
                <a:srgbClr val="000000"/>
              </a:solidFill>
              <a:latin typeface="Times New Roman"/>
              <a:ea typeface="Times New Roman"/>
              <a:cs typeface="Times New Roman"/>
              <a:sym typeface="Times New Roman"/>
            </a:endParaRPr>
          </a:p>
        </p:txBody>
      </p:sp>
      <p:sp>
        <p:nvSpPr>
          <p:cNvPr id="741" name="Google Shape;741;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tLang="zh-TW">
                <a:solidFill>
                  <a:srgbClr val="FFFFFF"/>
                </a:solidFill>
              </a:rPr>
              <a:t>13</a:t>
            </a:fld>
            <a:endParaRPr sz="1400">
              <a:solidFill>
                <a:srgbClr val="000000"/>
              </a:solidFill>
              <a:latin typeface="Times New Roman"/>
              <a:ea typeface="Times New Roman"/>
              <a:cs typeface="Times New Roman"/>
              <a:sym typeface="Times New Roman"/>
            </a:endParaRPr>
          </a:p>
        </p:txBody>
      </p:sp>
      <p:sp>
        <p:nvSpPr>
          <p:cNvPr id="742" name="Google Shape;742;p6"/>
          <p:cNvSpPr txBox="1"/>
          <p:nvPr/>
        </p:nvSpPr>
        <p:spPr>
          <a:xfrm>
            <a:off x="567177" y="296573"/>
            <a:ext cx="3702900" cy="1074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3300"/>
              <a:buFont typeface="Arial"/>
              <a:buNone/>
            </a:pPr>
            <a:r>
              <a:rPr lang="zh-TW" sz="3300" b="1" i="0" u="none" strike="noStrike" cap="none">
                <a:solidFill>
                  <a:schemeClr val="dk1"/>
                </a:solidFill>
                <a:latin typeface="Microsoft JhengHei"/>
                <a:ea typeface="Microsoft JhengHei"/>
                <a:cs typeface="Microsoft JhengHei"/>
                <a:sym typeface="Microsoft JhengHei"/>
              </a:rPr>
              <a:t>實驗執行範例</a:t>
            </a:r>
            <a:endParaRPr sz="1400" b="1" i="0" u="none" strike="noStrike" cap="none">
              <a:solidFill>
                <a:srgbClr val="000000"/>
              </a:solidFill>
              <a:latin typeface="Arial"/>
              <a:ea typeface="Arial"/>
              <a:cs typeface="Arial"/>
              <a:sym typeface="Arial"/>
            </a:endParaRPr>
          </a:p>
        </p:txBody>
      </p:sp>
      <p:pic>
        <p:nvPicPr>
          <p:cNvPr id="803" name="Google Shape;803;p6"/>
          <p:cNvPicPr preferRelativeResize="0"/>
          <p:nvPr/>
        </p:nvPicPr>
        <p:blipFill rotWithShape="1">
          <a:blip r:embed="rId3">
            <a:alphaModFix/>
          </a:blip>
          <a:srcRect l="175" r="33837"/>
          <a:stretch/>
        </p:blipFill>
        <p:spPr>
          <a:xfrm>
            <a:off x="858960" y="1514646"/>
            <a:ext cx="3100709" cy="4876800"/>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07"/>
        <p:cNvGrpSpPr/>
        <p:nvPr/>
      </p:nvGrpSpPr>
      <p:grpSpPr>
        <a:xfrm>
          <a:off x="0" y="0"/>
          <a:ext cx="0" cy="0"/>
          <a:chOff x="0" y="0"/>
          <a:chExt cx="0" cy="0"/>
        </a:xfrm>
      </p:grpSpPr>
      <p:sp>
        <p:nvSpPr>
          <p:cNvPr id="808" name="Google Shape;808;gcd2b87fea1_1_1013"/>
          <p:cNvSpPr txBox="1"/>
          <p:nvPr/>
        </p:nvSpPr>
        <p:spPr>
          <a:xfrm>
            <a:off x="713038" y="2748725"/>
            <a:ext cx="7851000" cy="7389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200"/>
              <a:buFont typeface="Arial"/>
              <a:buNone/>
            </a:pPr>
            <a:r>
              <a:rPr lang="zh-TW" sz="4200" b="1" i="0" u="none" strike="noStrike" cap="none" dirty="0">
                <a:solidFill>
                  <a:schemeClr val="bg1"/>
                </a:solidFill>
                <a:latin typeface="Montserrat"/>
                <a:ea typeface="Montserrat"/>
                <a:cs typeface="Montserrat"/>
                <a:sym typeface="Montserrat"/>
              </a:rPr>
              <a:t>如何利用Nodejs執行子程序</a:t>
            </a:r>
            <a:endParaRPr sz="4200" b="1" i="0" u="none" strike="noStrike" cap="none" dirty="0">
              <a:solidFill>
                <a:schemeClr val="bg1"/>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06"/>
        <p:cNvGrpSpPr/>
        <p:nvPr/>
      </p:nvGrpSpPr>
      <p:grpSpPr>
        <a:xfrm>
          <a:off x="0" y="0"/>
          <a:ext cx="0" cy="0"/>
          <a:chOff x="0" y="0"/>
          <a:chExt cx="0" cy="0"/>
        </a:xfrm>
      </p:grpSpPr>
      <p:sp>
        <p:nvSpPr>
          <p:cNvPr id="907" name="Google Shape;907;gcd2b87fea1_1_1144"/>
          <p:cNvSpPr txBox="1">
            <a:spLocks noGrp="1"/>
          </p:cNvSpPr>
          <p:nvPr>
            <p:ph type="sldNum" sz="quarter" idx="12"/>
          </p:nvPr>
        </p:nvSpPr>
        <p:spPr>
          <a:xfrm>
            <a:off x="6899788" y="6142297"/>
            <a:ext cx="19773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B9B9B9"/>
              </a:buClr>
              <a:buSzPts val="900"/>
              <a:buFont typeface="Calibri"/>
              <a:buNone/>
            </a:pPr>
            <a:fld id="{00000000-1234-1234-1234-123412341234}" type="slidenum">
              <a:rPr lang="en-US" altLang="zh-TW"/>
              <a:t>15</a:t>
            </a:fld>
            <a:endParaRPr/>
          </a:p>
        </p:txBody>
      </p:sp>
      <p:sp>
        <p:nvSpPr>
          <p:cNvPr id="968" name="Google Shape;968;gcd2b87fea1_1_1144"/>
          <p:cNvSpPr txBox="1"/>
          <p:nvPr/>
        </p:nvSpPr>
        <p:spPr>
          <a:xfrm>
            <a:off x="398407" y="567805"/>
            <a:ext cx="5253600" cy="644400"/>
          </a:xfrm>
          <a:prstGeom prst="rect">
            <a:avLst/>
          </a:prstGeom>
          <a:noFill/>
          <a:ln>
            <a:noFill/>
          </a:ln>
        </p:spPr>
        <p:txBody>
          <a:bodyPr spcFirstLastPara="1" wrap="square" lIns="0" tIns="45700" rIns="0" bIns="0" anchor="b" anchorCtr="0">
            <a:noAutofit/>
          </a:bodyPr>
          <a:lstStyle/>
          <a:p>
            <a:pPr marL="0" marR="0" lvl="0" indent="0" algn="l" rtl="0">
              <a:lnSpc>
                <a:spcPct val="100000"/>
              </a:lnSpc>
              <a:spcBef>
                <a:spcPts val="0"/>
              </a:spcBef>
              <a:spcAft>
                <a:spcPts val="0"/>
              </a:spcAft>
              <a:buClr>
                <a:srgbClr val="000000"/>
              </a:buClr>
              <a:buSzPts val="3600"/>
              <a:buFont typeface="Arial"/>
              <a:buNone/>
            </a:pPr>
            <a:r>
              <a:rPr lang="zh-TW" sz="3600" b="0" i="0" u="none" strike="noStrike" cap="none" dirty="0">
                <a:solidFill>
                  <a:schemeClr val="bg1"/>
                </a:solidFill>
                <a:latin typeface="Microsoft JhengHei"/>
                <a:ea typeface="Microsoft JhengHei"/>
                <a:cs typeface="Microsoft JhengHei"/>
                <a:sym typeface="Microsoft JhengHei"/>
              </a:rPr>
              <a:t>child_process介紹</a:t>
            </a:r>
            <a:endParaRPr sz="1400" b="0" i="0" u="none" strike="noStrike" cap="none" dirty="0">
              <a:solidFill>
                <a:schemeClr val="bg1"/>
              </a:solidFill>
              <a:sym typeface="Arial"/>
            </a:endParaRPr>
          </a:p>
        </p:txBody>
      </p:sp>
      <p:sp>
        <p:nvSpPr>
          <p:cNvPr id="969" name="Google Shape;969;gcd2b87fea1_1_1144"/>
          <p:cNvSpPr txBox="1"/>
          <p:nvPr/>
        </p:nvSpPr>
        <p:spPr>
          <a:xfrm>
            <a:off x="398400" y="1567026"/>
            <a:ext cx="7084800" cy="1800900"/>
          </a:xfrm>
          <a:prstGeom prst="rect">
            <a:avLst/>
          </a:prstGeom>
          <a:noFill/>
          <a:ln>
            <a:noFill/>
          </a:ln>
        </p:spPr>
        <p:txBody>
          <a:bodyPr spcFirstLastPara="1" wrap="square" lIns="91425" tIns="91425" rIns="91425" bIns="91425" anchor="t" anchorCtr="0">
            <a:spAutoFit/>
          </a:bodyPr>
          <a:lstStyle/>
          <a:p>
            <a:pPr marL="438150" marR="0" lvl="0" indent="-342900" algn="l" rtl="0">
              <a:lnSpc>
                <a:spcPct val="100000"/>
              </a:lnSpc>
              <a:spcBef>
                <a:spcPts val="0"/>
              </a:spcBef>
              <a:spcAft>
                <a:spcPts val="0"/>
              </a:spcAft>
              <a:buClr>
                <a:srgbClr val="000000"/>
              </a:buClr>
              <a:buSzPts val="2100"/>
              <a:buFont typeface="Arial" panose="020B0604020202020204" pitchFamily="34" charset="0"/>
              <a:buChar char="•"/>
            </a:pPr>
            <a:r>
              <a:rPr lang="zh-TW" sz="2100" b="0" i="0" u="none" strike="noStrike" cap="none" dirty="0">
                <a:solidFill>
                  <a:schemeClr val="bg1"/>
                </a:solidFill>
                <a:latin typeface="Microsoft JhengHei"/>
                <a:ea typeface="Microsoft JhengHei"/>
                <a:cs typeface="Microsoft JhengHei"/>
                <a:sym typeface="Microsoft JhengHei"/>
              </a:rPr>
              <a:t>child_process 為Node.js內建的模組，可開啟執行多個子程序，在多個子程序之間可以共享記憶體空間並互相通訊來實現資訊的交換。</a:t>
            </a:r>
            <a:endParaRPr sz="2100" b="0" i="0" u="none" strike="noStrike" cap="none" dirty="0">
              <a:solidFill>
                <a:schemeClr val="bg1"/>
              </a:solidFill>
              <a:latin typeface="Microsoft JhengHei"/>
              <a:ea typeface="Microsoft JhengHei"/>
              <a:cs typeface="Microsoft JhengHei"/>
              <a:sym typeface="Microsoft JhengHei"/>
            </a:endParaRPr>
          </a:p>
          <a:p>
            <a:pPr marL="438150" marR="0" lvl="0" indent="-342900" algn="l" rtl="0">
              <a:lnSpc>
                <a:spcPct val="100000"/>
              </a:lnSpc>
              <a:spcBef>
                <a:spcPts val="0"/>
              </a:spcBef>
              <a:spcAft>
                <a:spcPts val="0"/>
              </a:spcAft>
              <a:buClr>
                <a:srgbClr val="000000"/>
              </a:buClr>
              <a:buSzPts val="2100"/>
              <a:buFont typeface="Arial" panose="020B0604020202020204" pitchFamily="34" charset="0"/>
              <a:buChar char="•"/>
            </a:pPr>
            <a:r>
              <a:rPr lang="zh-TW" sz="2100" b="0" i="0" u="none" strike="noStrike" cap="none" dirty="0">
                <a:solidFill>
                  <a:schemeClr val="bg1"/>
                </a:solidFill>
                <a:latin typeface="Microsoft JhengHei"/>
                <a:ea typeface="Microsoft JhengHei"/>
                <a:cs typeface="Microsoft JhengHei"/>
                <a:sym typeface="Microsoft JhengHei"/>
              </a:rPr>
              <a:t>透過系統命令設定父子程序來優化 CPU 計算的問題、或進行多程序開發等，極大化 Node.js 的開發能力。</a:t>
            </a:r>
            <a:endParaRPr sz="2100" b="0" i="0" u="none" strike="noStrike" cap="none" dirty="0">
              <a:solidFill>
                <a:schemeClr val="bg1"/>
              </a:solidFill>
              <a:latin typeface="Microsoft JhengHei"/>
              <a:ea typeface="Microsoft JhengHei"/>
              <a:cs typeface="Microsoft JhengHei"/>
              <a:sym typeface="Microsoft JhengHei"/>
            </a:endParaRPr>
          </a:p>
        </p:txBody>
      </p:sp>
      <p:pic>
        <p:nvPicPr>
          <p:cNvPr id="970" name="Google Shape;970;gcd2b87fea1_1_1144"/>
          <p:cNvPicPr preferRelativeResize="0"/>
          <p:nvPr/>
        </p:nvPicPr>
        <p:blipFill rotWithShape="1">
          <a:blip r:embed="rId3">
            <a:alphaModFix/>
          </a:blip>
          <a:srcRect/>
          <a:stretch/>
        </p:blipFill>
        <p:spPr>
          <a:xfrm>
            <a:off x="857410" y="3449675"/>
            <a:ext cx="6330790" cy="2869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74"/>
        <p:cNvGrpSpPr/>
        <p:nvPr/>
      </p:nvGrpSpPr>
      <p:grpSpPr>
        <a:xfrm>
          <a:off x="0" y="0"/>
          <a:ext cx="0" cy="0"/>
          <a:chOff x="0" y="0"/>
          <a:chExt cx="0" cy="0"/>
        </a:xfrm>
      </p:grpSpPr>
      <p:sp>
        <p:nvSpPr>
          <p:cNvPr id="1035" name="Google Shape;1035;gd210e3674c_0_7"/>
          <p:cNvSpPr txBox="1">
            <a:spLocks noGrp="1"/>
          </p:cNvSpPr>
          <p:nvPr>
            <p:ph type="sldNum" sz="quarter" idx="12"/>
          </p:nvPr>
        </p:nvSpPr>
        <p:spPr>
          <a:xfrm>
            <a:off x="6899788" y="6142297"/>
            <a:ext cx="19773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B9B9B9"/>
              </a:buClr>
              <a:buSzPts val="900"/>
              <a:buFont typeface="Calibri"/>
              <a:buNone/>
            </a:pPr>
            <a:fld id="{00000000-1234-1234-1234-123412341234}" type="slidenum">
              <a:rPr lang="en-US" altLang="zh-TW"/>
              <a:t>16</a:t>
            </a:fld>
            <a:endParaRPr/>
          </a:p>
        </p:txBody>
      </p:sp>
      <p:sp>
        <p:nvSpPr>
          <p:cNvPr id="1036" name="Google Shape;1036;gd210e3674c_0_7"/>
          <p:cNvSpPr txBox="1"/>
          <p:nvPr/>
        </p:nvSpPr>
        <p:spPr>
          <a:xfrm>
            <a:off x="398407" y="567805"/>
            <a:ext cx="5253600" cy="644400"/>
          </a:xfrm>
          <a:prstGeom prst="rect">
            <a:avLst/>
          </a:prstGeom>
          <a:noFill/>
          <a:ln>
            <a:noFill/>
          </a:ln>
        </p:spPr>
        <p:txBody>
          <a:bodyPr spcFirstLastPara="1" wrap="square" lIns="0" tIns="45700" rIns="0" bIns="0" anchor="b" anchorCtr="0">
            <a:noAutofit/>
          </a:bodyPr>
          <a:lstStyle/>
          <a:p>
            <a:pPr marL="0" marR="0" lvl="0" indent="0" algn="l" rtl="0">
              <a:lnSpc>
                <a:spcPct val="100000"/>
              </a:lnSpc>
              <a:spcBef>
                <a:spcPts val="0"/>
              </a:spcBef>
              <a:spcAft>
                <a:spcPts val="0"/>
              </a:spcAft>
              <a:buClr>
                <a:srgbClr val="000000"/>
              </a:buClr>
              <a:buSzPts val="3600"/>
              <a:buFont typeface="Arial"/>
              <a:buNone/>
            </a:pPr>
            <a:r>
              <a:rPr lang="zh-TW" sz="3600" b="0" i="0" u="none" strike="noStrike" cap="none" dirty="0">
                <a:solidFill>
                  <a:schemeClr val="bg1"/>
                </a:solidFill>
                <a:latin typeface="Microsoft JhengHei"/>
                <a:ea typeface="Microsoft JhengHei"/>
                <a:cs typeface="Microsoft JhengHei"/>
                <a:sym typeface="Microsoft JhengHei"/>
              </a:rPr>
              <a:t>child_process API</a:t>
            </a:r>
            <a:endParaRPr sz="1400" b="0" i="0" u="none" strike="noStrike" cap="none" dirty="0">
              <a:solidFill>
                <a:schemeClr val="bg1"/>
              </a:solidFill>
              <a:sym typeface="Arial"/>
            </a:endParaRPr>
          </a:p>
        </p:txBody>
      </p:sp>
      <p:sp>
        <p:nvSpPr>
          <p:cNvPr id="1037" name="Google Shape;1037;gd210e3674c_0_7"/>
          <p:cNvSpPr txBox="1"/>
          <p:nvPr/>
        </p:nvSpPr>
        <p:spPr>
          <a:xfrm>
            <a:off x="338100" y="1701875"/>
            <a:ext cx="8294700" cy="2884606"/>
          </a:xfrm>
          <a:prstGeom prst="rect">
            <a:avLst/>
          </a:prstGeom>
          <a:noFill/>
          <a:ln>
            <a:noFill/>
          </a:ln>
        </p:spPr>
        <p:txBody>
          <a:bodyPr spcFirstLastPara="1" wrap="square" lIns="91425" tIns="91425" rIns="91425" bIns="91425" anchor="t" anchorCtr="0">
            <a:spAutoFit/>
          </a:bodyPr>
          <a:lstStyle/>
          <a:p>
            <a:pPr marL="438150" marR="0" lvl="0" indent="-342900" algn="l" rtl="0">
              <a:lnSpc>
                <a:spcPct val="115000"/>
              </a:lnSpc>
              <a:spcBef>
                <a:spcPts val="0"/>
              </a:spcBef>
              <a:spcAft>
                <a:spcPts val="0"/>
              </a:spcAft>
              <a:buClr>
                <a:srgbClr val="000000"/>
              </a:buClr>
              <a:buSzPts val="2100"/>
              <a:buFont typeface="Arial" panose="020B0604020202020204" pitchFamily="34" charset="0"/>
              <a:buChar char="•"/>
            </a:pPr>
            <a:r>
              <a:rPr lang="zh-TW" altLang="en-US" sz="2100" dirty="0">
                <a:solidFill>
                  <a:schemeClr val="bg1"/>
                </a:solidFill>
                <a:latin typeface="Microsoft JhengHei"/>
                <a:ea typeface="Microsoft JhengHei"/>
                <a:sym typeface="Microsoft JhengHei"/>
              </a:rPr>
              <a:t>以下為幾個</a:t>
            </a:r>
            <a:r>
              <a:rPr lang="en-US" altLang="zh-TW" sz="2100" dirty="0">
                <a:solidFill>
                  <a:schemeClr val="bg1"/>
                </a:solidFill>
                <a:latin typeface="Microsoft JhengHei"/>
                <a:ea typeface="Microsoft JhengHei"/>
                <a:sym typeface="Microsoft JhengHei"/>
              </a:rPr>
              <a:t>child_process</a:t>
            </a:r>
            <a:r>
              <a:rPr lang="zh-TW" altLang="en-US" sz="2100" dirty="0">
                <a:solidFill>
                  <a:schemeClr val="bg1"/>
                </a:solidFill>
                <a:latin typeface="Microsoft JhengHei"/>
                <a:ea typeface="Microsoft JhengHei"/>
                <a:sym typeface="Microsoft JhengHei"/>
              </a:rPr>
              <a:t>常用的</a:t>
            </a:r>
            <a:r>
              <a:rPr lang="en-US" altLang="zh-TW" sz="2100" dirty="0">
                <a:solidFill>
                  <a:schemeClr val="bg1"/>
                </a:solidFill>
                <a:latin typeface="Microsoft JhengHei"/>
                <a:ea typeface="Microsoft JhengHei"/>
                <a:sym typeface="Microsoft JhengHei"/>
              </a:rPr>
              <a:t>API</a:t>
            </a:r>
            <a:endParaRPr sz="2100" dirty="0">
              <a:solidFill>
                <a:schemeClr val="bg1"/>
              </a:solidFill>
              <a:latin typeface="Microsoft JhengHei"/>
              <a:ea typeface="Microsoft JhengHei"/>
              <a:sym typeface="Microsoft JhengHei"/>
            </a:endParaRPr>
          </a:p>
          <a:p>
            <a:pPr marL="939800" marR="0" lvl="1" indent="-342900" algn="l" rtl="0">
              <a:lnSpc>
                <a:spcPct val="150000"/>
              </a:lnSpc>
              <a:spcBef>
                <a:spcPts val="0"/>
              </a:spcBef>
              <a:spcAft>
                <a:spcPts val="0"/>
              </a:spcAft>
              <a:buClr>
                <a:srgbClr val="000000"/>
              </a:buClr>
              <a:buSzPts val="1400"/>
              <a:buFont typeface="Arial" panose="020B0604020202020204" pitchFamily="34" charset="0"/>
              <a:buChar char="•"/>
            </a:pPr>
            <a:r>
              <a:rPr lang="en-US" altLang="zh-TW" sz="2100" dirty="0">
                <a:solidFill>
                  <a:schemeClr val="bg1"/>
                </a:solidFill>
                <a:latin typeface="Microsoft JhengHei"/>
                <a:ea typeface="Microsoft JhengHei"/>
                <a:sym typeface="Microsoft JhengHei"/>
              </a:rPr>
              <a:t>child_process.spawn ()</a:t>
            </a:r>
            <a:endParaRPr sz="2100" dirty="0">
              <a:solidFill>
                <a:schemeClr val="bg1"/>
              </a:solidFill>
              <a:latin typeface="Microsoft JhengHei"/>
              <a:ea typeface="Microsoft JhengHei"/>
            </a:endParaRPr>
          </a:p>
          <a:p>
            <a:pPr marL="939800" marR="0" lvl="1" indent="-342900" algn="l" rtl="0">
              <a:lnSpc>
                <a:spcPct val="150000"/>
              </a:lnSpc>
              <a:spcBef>
                <a:spcPts val="0"/>
              </a:spcBef>
              <a:spcAft>
                <a:spcPts val="0"/>
              </a:spcAft>
              <a:buClr>
                <a:srgbClr val="000000"/>
              </a:buClr>
              <a:buSzPts val="1400"/>
              <a:buFont typeface="Arial" panose="020B0604020202020204" pitchFamily="34" charset="0"/>
              <a:buChar char="•"/>
            </a:pPr>
            <a:r>
              <a:rPr lang="en-US" altLang="zh-TW" sz="2100" dirty="0">
                <a:solidFill>
                  <a:schemeClr val="bg1"/>
                </a:solidFill>
                <a:latin typeface="Microsoft JhengHei"/>
                <a:ea typeface="Microsoft JhengHei"/>
                <a:sym typeface="Microsoft JhengHei"/>
              </a:rPr>
              <a:t>child_process.exec()</a:t>
            </a:r>
            <a:endParaRPr sz="2100" dirty="0">
              <a:solidFill>
                <a:schemeClr val="bg1"/>
              </a:solidFill>
              <a:latin typeface="Microsoft JhengHei"/>
              <a:ea typeface="Microsoft JhengHei"/>
            </a:endParaRPr>
          </a:p>
          <a:p>
            <a:pPr marL="939800" marR="0" lvl="1" indent="-342900" algn="l" rtl="0">
              <a:lnSpc>
                <a:spcPct val="150000"/>
              </a:lnSpc>
              <a:spcBef>
                <a:spcPts val="0"/>
              </a:spcBef>
              <a:spcAft>
                <a:spcPts val="0"/>
              </a:spcAft>
              <a:buClr>
                <a:srgbClr val="000000"/>
              </a:buClr>
              <a:buSzPts val="1400"/>
              <a:buFont typeface="Arial" panose="020B0604020202020204" pitchFamily="34" charset="0"/>
              <a:buChar char="•"/>
            </a:pPr>
            <a:r>
              <a:rPr lang="en-US" altLang="zh-TW" sz="2100" dirty="0">
                <a:solidFill>
                  <a:schemeClr val="bg1"/>
                </a:solidFill>
                <a:latin typeface="Microsoft JhengHei"/>
                <a:ea typeface="Microsoft JhengHei"/>
                <a:sym typeface="Microsoft JhengHei"/>
              </a:rPr>
              <a:t>child_process. execFile()</a:t>
            </a:r>
            <a:endParaRPr sz="2100" dirty="0">
              <a:solidFill>
                <a:schemeClr val="bg1"/>
              </a:solidFill>
              <a:latin typeface="Microsoft JhengHei"/>
              <a:ea typeface="Microsoft JhengHei"/>
            </a:endParaRPr>
          </a:p>
          <a:p>
            <a:pPr marL="939800" marR="0" lvl="1" indent="-342900" algn="l" rtl="0">
              <a:lnSpc>
                <a:spcPct val="150000"/>
              </a:lnSpc>
              <a:spcBef>
                <a:spcPts val="0"/>
              </a:spcBef>
              <a:spcAft>
                <a:spcPts val="0"/>
              </a:spcAft>
              <a:buClr>
                <a:srgbClr val="000000"/>
              </a:buClr>
              <a:buSzPts val="1400"/>
              <a:buFont typeface="Arial" panose="020B0604020202020204" pitchFamily="34" charset="0"/>
              <a:buChar char="•"/>
            </a:pPr>
            <a:r>
              <a:rPr lang="en-US" altLang="zh-TW" sz="2100" dirty="0" err="1">
                <a:solidFill>
                  <a:schemeClr val="bg1"/>
                </a:solidFill>
                <a:latin typeface="Microsoft JhengHei"/>
                <a:ea typeface="Microsoft JhengHei"/>
                <a:sym typeface="Microsoft JhengHei"/>
              </a:rPr>
              <a:t>child_process.fork</a:t>
            </a:r>
            <a:r>
              <a:rPr lang="en-US" altLang="zh-TW" sz="2100" dirty="0">
                <a:solidFill>
                  <a:schemeClr val="bg1"/>
                </a:solidFill>
                <a:latin typeface="Microsoft JhengHei"/>
                <a:ea typeface="Microsoft JhengHei"/>
                <a:sym typeface="Microsoft JhengHei"/>
              </a:rPr>
              <a:t>()</a:t>
            </a:r>
            <a:endParaRPr sz="2100" dirty="0">
              <a:solidFill>
                <a:schemeClr val="bg1"/>
              </a:solidFill>
              <a:latin typeface="Microsoft JhengHei"/>
              <a:ea typeface="Microsoft JhengHei"/>
            </a:endParaRPr>
          </a:p>
          <a:p>
            <a:pPr marL="0" marR="0" lvl="0" indent="0" algn="l" rtl="0">
              <a:lnSpc>
                <a:spcPct val="115000"/>
              </a:lnSpc>
              <a:spcBef>
                <a:spcPts val="0"/>
              </a:spcBef>
              <a:spcAft>
                <a:spcPts val="0"/>
              </a:spcAft>
              <a:buClr>
                <a:srgbClr val="000000"/>
              </a:buClr>
              <a:buSzPts val="2200"/>
              <a:buFont typeface="Arial"/>
              <a:buNone/>
            </a:pPr>
            <a:endParaRPr sz="2200" b="0" i="0" u="none" strike="noStrike" cap="none" dirty="0">
              <a:solidFill>
                <a:srgbClr val="000000"/>
              </a:solidFill>
              <a:latin typeface="Microsoft JhengHei"/>
              <a:ea typeface="Microsoft JhengHei"/>
              <a:cs typeface="Microsoft JhengHei"/>
              <a:sym typeface="Microsoft JhengHei"/>
            </a:endParaRPr>
          </a:p>
        </p:txBody>
      </p:sp>
      <p:pic>
        <p:nvPicPr>
          <p:cNvPr id="1038" name="Google Shape;1038;gd210e3674c_0_7"/>
          <p:cNvPicPr preferRelativeResize="0"/>
          <p:nvPr/>
        </p:nvPicPr>
        <p:blipFill rotWithShape="1">
          <a:blip r:embed="rId3">
            <a:alphaModFix/>
          </a:blip>
          <a:srcRect/>
          <a:stretch/>
        </p:blipFill>
        <p:spPr>
          <a:xfrm>
            <a:off x="1033773" y="4116571"/>
            <a:ext cx="7076454" cy="250938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42"/>
        <p:cNvGrpSpPr/>
        <p:nvPr/>
      </p:nvGrpSpPr>
      <p:grpSpPr>
        <a:xfrm>
          <a:off x="0" y="0"/>
          <a:ext cx="0" cy="0"/>
          <a:chOff x="0" y="0"/>
          <a:chExt cx="0" cy="0"/>
        </a:xfrm>
      </p:grpSpPr>
      <p:sp>
        <p:nvSpPr>
          <p:cNvPr id="1103" name="Google Shape;1103;p7"/>
          <p:cNvSpPr txBox="1">
            <a:spLocks noGrp="1"/>
          </p:cNvSpPr>
          <p:nvPr>
            <p:ph type="sldNum" sz="quarter" idx="12"/>
          </p:nvPr>
        </p:nvSpPr>
        <p:spPr>
          <a:xfrm>
            <a:off x="6899788" y="6142297"/>
            <a:ext cx="19773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B9B9B9"/>
              </a:buClr>
              <a:buSzPts val="900"/>
              <a:buFont typeface="Calibri"/>
              <a:buNone/>
            </a:pPr>
            <a:fld id="{00000000-1234-1234-1234-123412341234}" type="slidenum">
              <a:rPr lang="en-US" altLang="zh-TW"/>
              <a:t>17</a:t>
            </a:fld>
            <a:endParaRPr/>
          </a:p>
        </p:txBody>
      </p:sp>
      <p:sp>
        <p:nvSpPr>
          <p:cNvPr id="1105" name="Google Shape;1105;p7"/>
          <p:cNvSpPr txBox="1"/>
          <p:nvPr/>
        </p:nvSpPr>
        <p:spPr>
          <a:xfrm>
            <a:off x="338100" y="1701875"/>
            <a:ext cx="8294700" cy="2131322"/>
          </a:xfrm>
          <a:prstGeom prst="rect">
            <a:avLst/>
          </a:prstGeom>
          <a:noFill/>
          <a:ln>
            <a:noFill/>
          </a:ln>
        </p:spPr>
        <p:txBody>
          <a:bodyPr spcFirstLastPara="1" wrap="square" lIns="91425" tIns="91425" rIns="91425" bIns="91425" anchor="t" anchorCtr="0">
            <a:spAutoFit/>
          </a:bodyPr>
          <a:lstStyle/>
          <a:p>
            <a:pPr marL="438150" marR="0" lvl="0" indent="-342900" algn="l" rtl="0">
              <a:lnSpc>
                <a:spcPct val="115000"/>
              </a:lnSpc>
              <a:spcBef>
                <a:spcPts val="0"/>
              </a:spcBef>
              <a:spcAft>
                <a:spcPts val="0"/>
              </a:spcAft>
              <a:buClr>
                <a:srgbClr val="000000"/>
              </a:buClr>
              <a:buSzPts val="2100"/>
              <a:buFont typeface="Arial" panose="020B0604020202020204" pitchFamily="34" charset="0"/>
              <a:buChar char="•"/>
            </a:pPr>
            <a:r>
              <a:rPr lang="zh-TW" sz="2200" b="0" i="0" u="none" strike="noStrike" cap="none" dirty="0">
                <a:solidFill>
                  <a:schemeClr val="bg1"/>
                </a:solidFill>
                <a:latin typeface="Microsoft JhengHei"/>
                <a:ea typeface="Microsoft JhengHei"/>
                <a:cs typeface="Microsoft JhengHei"/>
                <a:sym typeface="Microsoft JhengHei"/>
              </a:rPr>
              <a:t>API說明及操作方法，可參考官方網站</a:t>
            </a:r>
            <a:endParaRPr sz="2200" b="0" i="0" u="none" strike="noStrike" cap="none" dirty="0">
              <a:solidFill>
                <a:schemeClr val="bg1"/>
              </a:solidFill>
              <a:latin typeface="Microsoft JhengHei"/>
              <a:ea typeface="Microsoft JhengHei"/>
              <a:cs typeface="Microsoft JhengHei"/>
              <a:sym typeface="Microsoft JhengHei"/>
            </a:endParaRPr>
          </a:p>
          <a:p>
            <a:pPr marL="914400" marR="0" lvl="1" indent="-317500" algn="l" rtl="0">
              <a:lnSpc>
                <a:spcPct val="115000"/>
              </a:lnSpc>
              <a:spcBef>
                <a:spcPts val="0"/>
              </a:spcBef>
              <a:spcAft>
                <a:spcPts val="0"/>
              </a:spcAft>
              <a:buClr>
                <a:srgbClr val="000000"/>
              </a:buClr>
              <a:buSzPts val="1400"/>
              <a:buFont typeface="Microsoft JhengHei"/>
              <a:buChar char="○"/>
            </a:pPr>
            <a:r>
              <a:rPr lang="zh-TW" sz="2200" b="0" i="0" u="none" strike="noStrike" cap="none" dirty="0">
                <a:solidFill>
                  <a:schemeClr val="bg1"/>
                </a:solidFill>
                <a:latin typeface="Microsoft JhengHei"/>
                <a:ea typeface="Microsoft JhengHei"/>
                <a:cs typeface="Microsoft JhengHei"/>
                <a:sym typeface="Microsoft JhengHei"/>
              </a:rPr>
              <a:t>https://nodejs.org/api/child_process.html?fbclid=IwAR1UunjxPktROWgpOYDtxd53DQtho0r4lI2eiFEyTErfp5UZIDX9YN6mH2Y#child_process_child_process_exec_command_options_callback</a:t>
            </a:r>
            <a:endParaRPr sz="2200" b="0" i="0" u="none" strike="noStrike" cap="none" dirty="0">
              <a:solidFill>
                <a:schemeClr val="bg1"/>
              </a:solidFill>
              <a:latin typeface="Microsoft JhengHei"/>
              <a:ea typeface="Microsoft JhengHei"/>
              <a:cs typeface="Microsoft JhengHei"/>
              <a:sym typeface="Microsoft JhengHei"/>
            </a:endParaRPr>
          </a:p>
        </p:txBody>
      </p:sp>
      <p:sp>
        <p:nvSpPr>
          <p:cNvPr id="65" name="Google Shape;1036;gd210e3674c_0_7">
            <a:extLst>
              <a:ext uri="{FF2B5EF4-FFF2-40B4-BE49-F238E27FC236}">
                <a16:creationId xmlns:a16="http://schemas.microsoft.com/office/drawing/2014/main" id="{612DB9D5-6A6D-4FE3-A1F4-B2E216091738}"/>
              </a:ext>
            </a:extLst>
          </p:cNvPr>
          <p:cNvSpPr txBox="1"/>
          <p:nvPr/>
        </p:nvSpPr>
        <p:spPr>
          <a:xfrm>
            <a:off x="398407" y="567805"/>
            <a:ext cx="5253600" cy="644400"/>
          </a:xfrm>
          <a:prstGeom prst="rect">
            <a:avLst/>
          </a:prstGeom>
          <a:noFill/>
          <a:ln>
            <a:noFill/>
          </a:ln>
        </p:spPr>
        <p:txBody>
          <a:bodyPr spcFirstLastPara="1" wrap="square" lIns="0" tIns="45700" rIns="0" bIns="0" anchor="b" anchorCtr="0">
            <a:noAutofit/>
          </a:bodyPr>
          <a:lstStyle/>
          <a:p>
            <a:pPr marL="0" marR="0" lvl="0" indent="0" algn="l" rtl="0">
              <a:lnSpc>
                <a:spcPct val="100000"/>
              </a:lnSpc>
              <a:spcBef>
                <a:spcPts val="0"/>
              </a:spcBef>
              <a:spcAft>
                <a:spcPts val="0"/>
              </a:spcAft>
              <a:buClr>
                <a:srgbClr val="000000"/>
              </a:buClr>
              <a:buSzPts val="3600"/>
              <a:buFont typeface="Arial"/>
              <a:buNone/>
            </a:pPr>
            <a:r>
              <a:rPr lang="zh-TW" sz="3600" b="0" i="0" u="none" strike="noStrike" cap="none" dirty="0">
                <a:solidFill>
                  <a:schemeClr val="bg1"/>
                </a:solidFill>
                <a:latin typeface="Microsoft JhengHei"/>
                <a:ea typeface="Microsoft JhengHei"/>
                <a:cs typeface="Microsoft JhengHei"/>
                <a:sym typeface="Microsoft JhengHei"/>
              </a:rPr>
              <a:t>child_process API</a:t>
            </a:r>
            <a:endParaRPr sz="1400" b="0" i="0" u="none" strike="noStrike" cap="none" dirty="0">
              <a:solidFill>
                <a:schemeClr val="bg1"/>
              </a:solidFil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09"/>
        <p:cNvGrpSpPr/>
        <p:nvPr/>
      </p:nvGrpSpPr>
      <p:grpSpPr>
        <a:xfrm>
          <a:off x="0" y="0"/>
          <a:ext cx="0" cy="0"/>
          <a:chOff x="0" y="0"/>
          <a:chExt cx="0" cy="0"/>
        </a:xfrm>
      </p:grpSpPr>
      <p:sp>
        <p:nvSpPr>
          <p:cNvPr id="1110" name="Google Shape;1110;gcd2b87fea1_1_1256"/>
          <p:cNvSpPr txBox="1">
            <a:spLocks noGrp="1"/>
          </p:cNvSpPr>
          <p:nvPr>
            <p:ph type="sldNum" sz="quarter" idx="12"/>
          </p:nvPr>
        </p:nvSpPr>
        <p:spPr>
          <a:xfrm>
            <a:off x="6899788" y="6142297"/>
            <a:ext cx="19773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ltLang="zh-TW"/>
              <a:t>18</a:t>
            </a:fld>
            <a:endParaRPr/>
          </a:p>
        </p:txBody>
      </p:sp>
      <p:sp>
        <p:nvSpPr>
          <p:cNvPr id="1171" name="Google Shape;1171;gcd2b87fea1_1_1256"/>
          <p:cNvSpPr txBox="1"/>
          <p:nvPr/>
        </p:nvSpPr>
        <p:spPr>
          <a:xfrm>
            <a:off x="398400" y="567800"/>
            <a:ext cx="6688200" cy="644400"/>
          </a:xfrm>
          <a:prstGeom prst="rect">
            <a:avLst/>
          </a:prstGeom>
          <a:noFill/>
          <a:ln>
            <a:noFill/>
          </a:ln>
        </p:spPr>
        <p:txBody>
          <a:bodyPr spcFirstLastPara="1" wrap="square" lIns="0" tIns="45700" rIns="0" bIns="0" anchor="b" anchorCtr="0">
            <a:noAutofit/>
          </a:bodyPr>
          <a:lstStyle/>
          <a:p>
            <a:pPr marL="0" marR="0" lvl="0" indent="0" algn="l" rtl="0">
              <a:lnSpc>
                <a:spcPct val="100000"/>
              </a:lnSpc>
              <a:spcBef>
                <a:spcPts val="0"/>
              </a:spcBef>
              <a:spcAft>
                <a:spcPts val="0"/>
              </a:spcAft>
              <a:buClr>
                <a:srgbClr val="000000"/>
              </a:buClr>
              <a:buSzPts val="3600"/>
              <a:buFont typeface="Arial"/>
              <a:buNone/>
            </a:pPr>
            <a:r>
              <a:rPr lang="zh-TW" sz="3600" b="0" i="0" u="none" strike="noStrike" cap="none" dirty="0">
                <a:solidFill>
                  <a:schemeClr val="bg1"/>
                </a:solidFill>
                <a:latin typeface="Microsoft JhengHei"/>
                <a:ea typeface="Microsoft JhengHei"/>
                <a:cs typeface="Microsoft JhengHei"/>
                <a:sym typeface="Microsoft JhengHei"/>
              </a:rPr>
              <a:t>利用child_process執行子程序</a:t>
            </a:r>
            <a:endParaRPr sz="1400" b="0" i="0" u="none" strike="noStrike" cap="none" dirty="0">
              <a:solidFill>
                <a:schemeClr val="bg1"/>
              </a:solidFill>
              <a:sym typeface="Arial"/>
            </a:endParaRPr>
          </a:p>
        </p:txBody>
      </p:sp>
      <p:pic>
        <p:nvPicPr>
          <p:cNvPr id="1172" name="Google Shape;1172;gcd2b87fea1_1_1256"/>
          <p:cNvPicPr preferRelativeResize="0"/>
          <p:nvPr/>
        </p:nvPicPr>
        <p:blipFill rotWithShape="1">
          <a:blip r:embed="rId3">
            <a:alphaModFix/>
          </a:blip>
          <a:srcRect/>
          <a:stretch/>
        </p:blipFill>
        <p:spPr>
          <a:xfrm>
            <a:off x="398400" y="1212201"/>
            <a:ext cx="3906988" cy="5295199"/>
          </a:xfrm>
          <a:prstGeom prst="rect">
            <a:avLst/>
          </a:prstGeom>
          <a:noFill/>
          <a:ln>
            <a:noFill/>
          </a:ln>
        </p:spPr>
      </p:pic>
      <p:sp>
        <p:nvSpPr>
          <p:cNvPr id="1173" name="Google Shape;1173;gcd2b87fea1_1_1256"/>
          <p:cNvSpPr/>
          <p:nvPr/>
        </p:nvSpPr>
        <p:spPr>
          <a:xfrm>
            <a:off x="827875" y="3522800"/>
            <a:ext cx="3272700" cy="292200"/>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174" name="Google Shape;1174;gcd2b87fea1_1_1256"/>
          <p:cNvSpPr/>
          <p:nvPr/>
        </p:nvSpPr>
        <p:spPr>
          <a:xfrm>
            <a:off x="827875" y="3875225"/>
            <a:ext cx="3272700" cy="520500"/>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175" name="Google Shape;1175;gcd2b87fea1_1_1256"/>
          <p:cNvSpPr/>
          <p:nvPr/>
        </p:nvSpPr>
        <p:spPr>
          <a:xfrm>
            <a:off x="887000" y="4386050"/>
            <a:ext cx="2630100" cy="520500"/>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176" name="Google Shape;1176;gcd2b87fea1_1_1256"/>
          <p:cNvSpPr/>
          <p:nvPr/>
        </p:nvSpPr>
        <p:spPr>
          <a:xfrm>
            <a:off x="887000" y="4906550"/>
            <a:ext cx="2630100" cy="520500"/>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177" name="Google Shape;1177;gcd2b87fea1_1_1256"/>
          <p:cNvSpPr txBox="1"/>
          <p:nvPr/>
        </p:nvSpPr>
        <p:spPr>
          <a:xfrm>
            <a:off x="3053823" y="2920700"/>
            <a:ext cx="950903" cy="354775"/>
          </a:xfrm>
          <a:prstGeom prst="rect">
            <a:avLst/>
          </a:prstGeom>
          <a:noFill/>
          <a:ln w="9525" cap="flat" cmpd="sng">
            <a:solidFill>
              <a:srgbClr val="FFFFFF"/>
            </a:solidFill>
            <a:prstDash val="solid"/>
            <a:round/>
            <a:headEnd type="none" w="sm" len="sm"/>
            <a:tailEnd type="none" w="sm" len="sm"/>
          </a:ln>
        </p:spPr>
        <p:txBody>
          <a:bodyPr spcFirstLastPara="1" wrap="square" lIns="91425" tIns="0" rIns="91425" bIns="0" anchor="t" anchorCtr="0">
            <a:noAutofit/>
          </a:bodyPr>
          <a:lstStyle/>
          <a:p>
            <a:pPr marL="0" marR="0" lvl="0" indent="0" algn="just" rtl="0">
              <a:lnSpc>
                <a:spcPct val="90000"/>
              </a:lnSpc>
              <a:spcBef>
                <a:spcPts val="1000"/>
              </a:spcBef>
              <a:spcAft>
                <a:spcPts val="0"/>
              </a:spcAft>
              <a:buClr>
                <a:srgbClr val="000000"/>
              </a:buClr>
              <a:buSzPts val="1400"/>
              <a:buFont typeface="Arial"/>
              <a:buNone/>
            </a:pPr>
            <a:r>
              <a:rPr lang="zh-TW" sz="1400" b="0" i="0" u="none" strike="noStrike" cap="none">
                <a:solidFill>
                  <a:srgbClr val="FFFFFF"/>
                </a:solidFill>
                <a:latin typeface="Arial"/>
                <a:ea typeface="Arial"/>
                <a:cs typeface="Arial"/>
                <a:sym typeface="Arial"/>
              </a:rPr>
              <a:t>引入模組</a:t>
            </a:r>
            <a:endParaRPr sz="1400" b="0" i="0" u="none" strike="noStrike" cap="none">
              <a:solidFill>
                <a:srgbClr val="FFFFFF"/>
              </a:solidFill>
              <a:latin typeface="Arial"/>
              <a:ea typeface="Arial"/>
              <a:cs typeface="Arial"/>
              <a:sym typeface="Arial"/>
            </a:endParaRPr>
          </a:p>
        </p:txBody>
      </p:sp>
      <p:sp>
        <p:nvSpPr>
          <p:cNvPr id="1178" name="Google Shape;1178;gcd2b87fea1_1_1256"/>
          <p:cNvSpPr txBox="1"/>
          <p:nvPr/>
        </p:nvSpPr>
        <p:spPr>
          <a:xfrm>
            <a:off x="4632100" y="3370775"/>
            <a:ext cx="3983400" cy="1002770"/>
          </a:xfrm>
          <a:prstGeom prst="rect">
            <a:avLst/>
          </a:prstGeom>
          <a:noFill/>
          <a:ln w="9525" cap="flat" cmpd="sng">
            <a:solidFill>
              <a:srgbClr val="000000"/>
            </a:solidFill>
            <a:prstDash val="solid"/>
            <a:round/>
            <a:headEnd type="none" w="sm" len="sm"/>
            <a:tailEnd type="none" w="sm" len="sm"/>
          </a:ln>
        </p:spPr>
        <p:txBody>
          <a:bodyPr spcFirstLastPara="1" wrap="square" lIns="91425" tIns="0" rIns="91425" bIns="0" anchor="t" anchorCtr="0">
            <a:spAutoFit/>
          </a:bodyPr>
          <a:lstStyle/>
          <a:p>
            <a:pPr marL="0" marR="0" lvl="0" indent="0" algn="just" rtl="0">
              <a:lnSpc>
                <a:spcPct val="90000"/>
              </a:lnSpc>
              <a:spcBef>
                <a:spcPts val="1000"/>
              </a:spcBef>
              <a:spcAft>
                <a:spcPts val="0"/>
              </a:spcAft>
              <a:buClr>
                <a:srgbClr val="000000"/>
              </a:buClr>
              <a:buSzPts val="1400"/>
              <a:buFont typeface="Arial"/>
              <a:buNone/>
            </a:pPr>
            <a:r>
              <a:rPr lang="zh-TW" sz="1400" b="0" i="0" u="none" strike="noStrike" cap="none" dirty="0">
                <a:solidFill>
                  <a:schemeClr val="bg1"/>
                </a:solidFill>
                <a:latin typeface="Arial"/>
                <a:ea typeface="Arial"/>
                <a:cs typeface="Arial"/>
                <a:sym typeface="Arial"/>
              </a:rPr>
              <a:t>利用</a:t>
            </a:r>
            <a:r>
              <a:rPr lang="zh-TW" sz="1400" b="1" i="0" u="none" strike="noStrike" cap="none" dirty="0">
                <a:solidFill>
                  <a:schemeClr val="bg1"/>
                </a:solidFill>
                <a:latin typeface="Arial"/>
                <a:ea typeface="Arial"/>
                <a:cs typeface="Arial"/>
                <a:sym typeface="Arial"/>
              </a:rPr>
              <a:t>execFile()</a:t>
            </a:r>
            <a:r>
              <a:rPr lang="zh-TW" sz="1400" b="0" i="0" u="none" strike="noStrike" cap="none" dirty="0">
                <a:solidFill>
                  <a:schemeClr val="bg1"/>
                </a:solidFill>
                <a:latin typeface="Arial"/>
                <a:ea typeface="Arial"/>
                <a:cs typeface="Arial"/>
                <a:sym typeface="Arial"/>
              </a:rPr>
              <a:t>執行操控LED程式</a:t>
            </a:r>
            <a:endParaRPr sz="1400" b="0" i="0" u="none" strike="noStrike" cap="none" dirty="0">
              <a:solidFill>
                <a:schemeClr val="bg1"/>
              </a:solidFill>
              <a:latin typeface="Arial"/>
              <a:ea typeface="Arial"/>
              <a:cs typeface="Arial"/>
              <a:sym typeface="Arial"/>
            </a:endParaRPr>
          </a:p>
          <a:p>
            <a:pPr marL="0" marR="0" lvl="0" indent="0" algn="just" rtl="0">
              <a:lnSpc>
                <a:spcPct val="90000"/>
              </a:lnSpc>
              <a:spcBef>
                <a:spcPts val="1000"/>
              </a:spcBef>
              <a:spcAft>
                <a:spcPts val="0"/>
              </a:spcAft>
              <a:buClr>
                <a:srgbClr val="000000"/>
              </a:buClr>
              <a:buSzPts val="1400"/>
              <a:buFont typeface="Arial"/>
              <a:buNone/>
            </a:pPr>
            <a:r>
              <a:rPr lang="zh-TW" sz="1400" b="0" i="0" u="none" strike="noStrike" cap="none" dirty="0">
                <a:solidFill>
                  <a:schemeClr val="bg1"/>
                </a:solidFill>
                <a:latin typeface="Arial"/>
                <a:ea typeface="Arial"/>
                <a:cs typeface="Arial"/>
                <a:sym typeface="Arial"/>
              </a:rPr>
              <a:t>此例即是執行sudo ./C++/gpio </a:t>
            </a:r>
            <a:r>
              <a:rPr lang="zh-TW" sz="1400" b="1" i="0" u="none" strike="noStrike" cap="none" dirty="0">
                <a:solidFill>
                  <a:srgbClr val="E69138"/>
                </a:solidFill>
                <a:latin typeface="Arial"/>
                <a:ea typeface="Arial"/>
                <a:cs typeface="Arial"/>
                <a:sym typeface="Arial"/>
              </a:rPr>
              <a:t>LED</a:t>
            </a:r>
            <a:r>
              <a:rPr lang="zh-TW" sz="1400" b="1" i="0" u="none" strike="noStrike" cap="none" dirty="0">
                <a:solidFill>
                  <a:srgbClr val="000000"/>
                </a:solidFill>
                <a:latin typeface="Arial"/>
                <a:ea typeface="Arial"/>
                <a:cs typeface="Arial"/>
                <a:sym typeface="Arial"/>
              </a:rPr>
              <a:t> </a:t>
            </a:r>
            <a:r>
              <a:rPr lang="zh-TW" sz="1400" b="1" i="0" u="none" strike="noStrike" cap="none" dirty="0">
                <a:solidFill>
                  <a:srgbClr val="CC0000"/>
                </a:solidFill>
                <a:latin typeface="Arial"/>
                <a:ea typeface="Arial"/>
                <a:cs typeface="Arial"/>
                <a:sym typeface="Arial"/>
              </a:rPr>
              <a:t>POWER</a:t>
            </a:r>
            <a:endParaRPr sz="1400" b="1" i="0" u="none" strike="noStrike" cap="none" dirty="0">
              <a:solidFill>
                <a:srgbClr val="CC0000"/>
              </a:solidFill>
              <a:latin typeface="Arial"/>
              <a:ea typeface="Arial"/>
              <a:cs typeface="Arial"/>
              <a:sym typeface="Arial"/>
            </a:endParaRPr>
          </a:p>
          <a:p>
            <a:pPr marL="0" marR="0" lvl="0" indent="0" algn="just" rtl="0">
              <a:lnSpc>
                <a:spcPct val="90000"/>
              </a:lnSpc>
              <a:spcBef>
                <a:spcPts val="1000"/>
              </a:spcBef>
              <a:spcAft>
                <a:spcPts val="0"/>
              </a:spcAft>
              <a:buClr>
                <a:srgbClr val="000000"/>
              </a:buClr>
              <a:buSzPts val="1400"/>
              <a:buFont typeface="Arial"/>
              <a:buNone/>
            </a:pPr>
            <a:r>
              <a:rPr lang="zh-TW" sz="1400" b="1" i="0" u="none" strike="noStrike" cap="none" dirty="0">
                <a:solidFill>
                  <a:srgbClr val="E69138"/>
                </a:solidFill>
                <a:latin typeface="Arial"/>
                <a:ea typeface="Arial"/>
                <a:cs typeface="Arial"/>
                <a:sym typeface="Arial"/>
              </a:rPr>
              <a:t>LED</a:t>
            </a:r>
            <a:r>
              <a:rPr lang="zh-TW" sz="1400" b="0" i="0" u="none" strike="noStrike" cap="none" dirty="0">
                <a:solidFill>
                  <a:schemeClr val="bg1"/>
                </a:solidFill>
                <a:latin typeface="Arial"/>
                <a:ea typeface="Arial"/>
                <a:cs typeface="Arial"/>
                <a:sym typeface="Arial"/>
              </a:rPr>
              <a:t>與</a:t>
            </a:r>
            <a:r>
              <a:rPr lang="zh-TW" sz="1400" b="1" i="0" u="none" strike="noStrike" cap="none" dirty="0">
                <a:solidFill>
                  <a:srgbClr val="CC0000"/>
                </a:solidFill>
                <a:latin typeface="Arial"/>
                <a:ea typeface="Arial"/>
                <a:cs typeface="Arial"/>
                <a:sym typeface="Arial"/>
              </a:rPr>
              <a:t>POWER</a:t>
            </a:r>
            <a:r>
              <a:rPr lang="zh-TW" sz="1400" b="0" i="0" u="none" strike="noStrike" cap="none" dirty="0">
                <a:solidFill>
                  <a:schemeClr val="bg1"/>
                </a:solidFill>
                <a:latin typeface="Arial"/>
                <a:ea typeface="Arial"/>
                <a:cs typeface="Arial"/>
                <a:sym typeface="Arial"/>
              </a:rPr>
              <a:t>即是客戶端傳進的參數</a:t>
            </a:r>
            <a:endParaRPr sz="1400" b="0" i="0" u="none" strike="noStrike" cap="none" dirty="0">
              <a:solidFill>
                <a:schemeClr val="bg1"/>
              </a:solidFill>
              <a:latin typeface="Arial"/>
              <a:ea typeface="Arial"/>
              <a:cs typeface="Arial"/>
              <a:sym typeface="Arial"/>
            </a:endParaRPr>
          </a:p>
        </p:txBody>
      </p:sp>
      <p:sp>
        <p:nvSpPr>
          <p:cNvPr id="1179" name="Google Shape;1179;gcd2b87fea1_1_1256"/>
          <p:cNvSpPr txBox="1"/>
          <p:nvPr/>
        </p:nvSpPr>
        <p:spPr>
          <a:xfrm>
            <a:off x="4632100" y="4496338"/>
            <a:ext cx="2785200" cy="322139"/>
          </a:xfrm>
          <a:prstGeom prst="rect">
            <a:avLst/>
          </a:prstGeom>
          <a:noFill/>
          <a:ln w="9525" cap="flat" cmpd="sng">
            <a:solidFill>
              <a:srgbClr val="000000"/>
            </a:solidFill>
            <a:prstDash val="solid"/>
            <a:round/>
            <a:headEnd type="none" w="sm" len="sm"/>
            <a:tailEnd type="none" w="sm" len="sm"/>
          </a:ln>
        </p:spPr>
        <p:txBody>
          <a:bodyPr spcFirstLastPara="1" wrap="square" lIns="91425" tIns="0" rIns="91425" bIns="0" anchor="t" anchorCtr="0">
            <a:spAutoFit/>
          </a:bodyPr>
          <a:lstStyle/>
          <a:p>
            <a:pPr marL="0" marR="0" lvl="0" indent="0" algn="just" rtl="0">
              <a:lnSpc>
                <a:spcPct val="90000"/>
              </a:lnSpc>
              <a:spcBef>
                <a:spcPts val="1000"/>
              </a:spcBef>
              <a:spcAft>
                <a:spcPts val="0"/>
              </a:spcAft>
              <a:buClr>
                <a:srgbClr val="000000"/>
              </a:buClr>
              <a:buSzPts val="1400"/>
              <a:buFont typeface="Arial"/>
              <a:buNone/>
            </a:pPr>
            <a:r>
              <a:rPr lang="zh-TW" sz="1400" b="0" i="0" u="none" strike="noStrike" cap="none" dirty="0">
                <a:solidFill>
                  <a:schemeClr val="bg1"/>
                </a:solidFill>
                <a:latin typeface="Arial"/>
                <a:ea typeface="Arial"/>
                <a:cs typeface="Arial"/>
                <a:sym typeface="Arial"/>
              </a:rPr>
              <a:t>監聽此程式的輸出內容並印出</a:t>
            </a:r>
            <a:endParaRPr sz="1400" b="0" i="0" u="none" strike="noStrike" cap="none" dirty="0">
              <a:solidFill>
                <a:schemeClr val="bg1"/>
              </a:solidFill>
              <a:latin typeface="Arial"/>
              <a:ea typeface="Arial"/>
              <a:cs typeface="Arial"/>
              <a:sym typeface="Arial"/>
            </a:endParaRPr>
          </a:p>
        </p:txBody>
      </p:sp>
      <p:sp>
        <p:nvSpPr>
          <p:cNvPr id="1180" name="Google Shape;1180;gcd2b87fea1_1_1256"/>
          <p:cNvSpPr txBox="1"/>
          <p:nvPr/>
        </p:nvSpPr>
        <p:spPr>
          <a:xfrm>
            <a:off x="4632100" y="4977513"/>
            <a:ext cx="2785200" cy="322139"/>
          </a:xfrm>
          <a:prstGeom prst="rect">
            <a:avLst/>
          </a:prstGeom>
          <a:noFill/>
          <a:ln w="9525" cap="flat" cmpd="sng">
            <a:solidFill>
              <a:srgbClr val="000000"/>
            </a:solidFill>
            <a:prstDash val="solid"/>
            <a:round/>
            <a:headEnd type="none" w="sm" len="sm"/>
            <a:tailEnd type="none" w="sm" len="sm"/>
          </a:ln>
        </p:spPr>
        <p:txBody>
          <a:bodyPr spcFirstLastPara="1" wrap="square" lIns="91425" tIns="0" rIns="91425" bIns="0" anchor="t" anchorCtr="0">
            <a:spAutoFit/>
          </a:bodyPr>
          <a:lstStyle/>
          <a:p>
            <a:pPr marL="0" marR="0" lvl="0" indent="0" algn="just" rtl="0">
              <a:lnSpc>
                <a:spcPct val="90000"/>
              </a:lnSpc>
              <a:spcBef>
                <a:spcPts val="1000"/>
              </a:spcBef>
              <a:spcAft>
                <a:spcPts val="0"/>
              </a:spcAft>
              <a:buClr>
                <a:srgbClr val="000000"/>
              </a:buClr>
              <a:buSzPts val="1400"/>
              <a:buFont typeface="Arial"/>
              <a:buNone/>
            </a:pPr>
            <a:r>
              <a:rPr lang="zh-TW" sz="1400" b="0" i="0" u="none" strike="noStrike" cap="none" dirty="0">
                <a:solidFill>
                  <a:schemeClr val="bg1"/>
                </a:solidFill>
                <a:latin typeface="Arial"/>
                <a:ea typeface="Arial"/>
                <a:cs typeface="Arial"/>
                <a:sym typeface="Arial"/>
              </a:rPr>
              <a:t>監聽此程式的錯誤訊息並印出</a:t>
            </a:r>
            <a:endParaRPr sz="1400" b="0" i="0" u="none" strike="noStrike" cap="none" dirty="0">
              <a:solidFill>
                <a:schemeClr val="bg1"/>
              </a:solidFill>
              <a:latin typeface="Arial"/>
              <a:ea typeface="Arial"/>
              <a:cs typeface="Arial"/>
              <a:sym typeface="Arial"/>
            </a:endParaRPr>
          </a:p>
        </p:txBody>
      </p:sp>
      <p:pic>
        <p:nvPicPr>
          <p:cNvPr id="1181" name="Google Shape;1181;gcd2b87fea1_1_1256"/>
          <p:cNvPicPr preferRelativeResize="0"/>
          <p:nvPr/>
        </p:nvPicPr>
        <p:blipFill rotWithShape="1">
          <a:blip r:embed="rId4">
            <a:alphaModFix/>
          </a:blip>
          <a:srcRect/>
          <a:stretch/>
        </p:blipFill>
        <p:spPr>
          <a:xfrm>
            <a:off x="4703525" y="1212188"/>
            <a:ext cx="1600200" cy="1800225"/>
          </a:xfrm>
          <a:prstGeom prst="rect">
            <a:avLst/>
          </a:prstGeom>
          <a:noFill/>
          <a:ln>
            <a:noFill/>
          </a:ln>
        </p:spPr>
      </p:pic>
      <p:sp>
        <p:nvSpPr>
          <p:cNvPr id="1182" name="Google Shape;1182;gcd2b87fea1_1_1256"/>
          <p:cNvSpPr txBox="1"/>
          <p:nvPr/>
        </p:nvSpPr>
        <p:spPr>
          <a:xfrm>
            <a:off x="3042600" y="1406063"/>
            <a:ext cx="13998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zh-TW" sz="2400" b="0" i="0" u="none" strike="noStrike" cap="none">
                <a:solidFill>
                  <a:srgbClr val="FFFFFF"/>
                </a:solidFill>
                <a:latin typeface="Times New Roman"/>
                <a:ea typeface="Times New Roman"/>
                <a:cs typeface="Times New Roman"/>
                <a:sym typeface="Times New Roman"/>
              </a:rPr>
              <a:t>server.js</a:t>
            </a:r>
            <a:endParaRPr sz="2400" b="0" i="0" u="none" strike="noStrike" cap="none">
              <a:solidFill>
                <a:srgbClr val="FFFFFF"/>
              </a:solidFill>
              <a:latin typeface="Times New Roman"/>
              <a:ea typeface="Times New Roman"/>
              <a:cs typeface="Times New Roman"/>
              <a:sym typeface="Times New Roman"/>
            </a:endParaRPr>
          </a:p>
        </p:txBody>
      </p:sp>
      <p:sp>
        <p:nvSpPr>
          <p:cNvPr id="1183" name="Google Shape;1183;gcd2b87fea1_1_1256"/>
          <p:cNvSpPr/>
          <p:nvPr/>
        </p:nvSpPr>
        <p:spPr>
          <a:xfrm>
            <a:off x="4160375" y="4020300"/>
            <a:ext cx="411900" cy="117300"/>
          </a:xfrm>
          <a:prstGeom prst="rightArrow">
            <a:avLst>
              <a:gd name="adj1" fmla="val 50000"/>
              <a:gd name="adj2" fmla="val 50000"/>
            </a:avLst>
          </a:pr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4" name="Google Shape;1184;gcd2b87fea1_1_1256"/>
          <p:cNvSpPr/>
          <p:nvPr/>
        </p:nvSpPr>
        <p:spPr>
          <a:xfrm rot="-5400000">
            <a:off x="3443025" y="3398400"/>
            <a:ext cx="172500" cy="117300"/>
          </a:xfrm>
          <a:prstGeom prst="rightArrow">
            <a:avLst>
              <a:gd name="adj1" fmla="val 50000"/>
              <a:gd name="adj2" fmla="val 50000"/>
            </a:avLst>
          </a:pr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5" name="Google Shape;1185;gcd2b87fea1_1_1256"/>
          <p:cNvSpPr/>
          <p:nvPr/>
        </p:nvSpPr>
        <p:spPr>
          <a:xfrm>
            <a:off x="3569550" y="4586375"/>
            <a:ext cx="1010100" cy="117300"/>
          </a:xfrm>
          <a:prstGeom prst="rightArrow">
            <a:avLst>
              <a:gd name="adj1" fmla="val 50000"/>
              <a:gd name="adj2" fmla="val 50000"/>
            </a:avLst>
          </a:pr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6" name="Google Shape;1186;gcd2b87fea1_1_1256"/>
          <p:cNvSpPr/>
          <p:nvPr/>
        </p:nvSpPr>
        <p:spPr>
          <a:xfrm>
            <a:off x="3569550" y="5145500"/>
            <a:ext cx="1010100" cy="117300"/>
          </a:xfrm>
          <a:prstGeom prst="rightArrow">
            <a:avLst>
              <a:gd name="adj1" fmla="val 50000"/>
              <a:gd name="adj2" fmla="val 50000"/>
            </a:avLst>
          </a:pr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7" name="Google Shape;1187;gcd2b87fea1_1_1256"/>
          <p:cNvSpPr txBox="1"/>
          <p:nvPr/>
        </p:nvSpPr>
        <p:spPr>
          <a:xfrm>
            <a:off x="6367925" y="1693925"/>
            <a:ext cx="16002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zh-TW" sz="2400" b="1" i="0" u="none" strike="noStrike" cap="none" dirty="0">
                <a:solidFill>
                  <a:schemeClr val="bg1"/>
                </a:solidFill>
                <a:latin typeface="Times New Roman"/>
                <a:ea typeface="Times New Roman"/>
                <a:cs typeface="Times New Roman"/>
                <a:sym typeface="Times New Roman"/>
              </a:rPr>
              <a:t>專案架構</a:t>
            </a:r>
            <a:endParaRPr sz="2400" b="1" i="0" u="none" strike="noStrike" cap="none" dirty="0">
              <a:solidFill>
                <a:schemeClr val="bg1"/>
              </a:solidFill>
              <a:latin typeface="Times New Roman"/>
              <a:ea typeface="Times New Roman"/>
              <a:cs typeface="Times New Roman"/>
              <a:sym typeface="Times New Roman"/>
            </a:endParaRPr>
          </a:p>
        </p:txBody>
      </p:sp>
      <p:sp>
        <p:nvSpPr>
          <p:cNvPr id="1188" name="Google Shape;1188;gcd2b87fea1_1_1256"/>
          <p:cNvSpPr/>
          <p:nvPr/>
        </p:nvSpPr>
        <p:spPr>
          <a:xfrm>
            <a:off x="4932925" y="1646750"/>
            <a:ext cx="558000" cy="216000"/>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189" name="Google Shape;1189;gcd2b87fea1_1_1256"/>
          <p:cNvSpPr txBox="1"/>
          <p:nvPr/>
        </p:nvSpPr>
        <p:spPr>
          <a:xfrm>
            <a:off x="4509400" y="2979450"/>
            <a:ext cx="43677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zh-TW" sz="1400" b="0" i="0" u="none" strike="noStrike" cap="none">
                <a:solidFill>
                  <a:srgbClr val="FF0000"/>
                </a:solidFill>
                <a:latin typeface="Calibri"/>
                <a:ea typeface="Calibri"/>
                <a:cs typeface="Calibri"/>
                <a:sym typeface="Calibri"/>
              </a:rPr>
              <a:t>*若以sudo執行程式，則必須在TX2上輸入權限密碼</a:t>
            </a:r>
            <a:endParaRPr sz="1400" b="0" i="0" u="none" strike="noStrike" cap="none">
              <a:solidFill>
                <a:srgbClr val="FF0000"/>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25"/>
        <p:cNvGrpSpPr/>
        <p:nvPr/>
      </p:nvGrpSpPr>
      <p:grpSpPr>
        <a:xfrm>
          <a:off x="0" y="0"/>
          <a:ext cx="0" cy="0"/>
          <a:chOff x="0" y="0"/>
          <a:chExt cx="0" cy="0"/>
        </a:xfrm>
      </p:grpSpPr>
      <p:sp>
        <p:nvSpPr>
          <p:cNvPr id="926" name="Google Shape;926;p17"/>
          <p:cNvSpPr txBox="1"/>
          <p:nvPr/>
        </p:nvSpPr>
        <p:spPr>
          <a:xfrm>
            <a:off x="1487251" y="2554625"/>
            <a:ext cx="6396900" cy="7389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200"/>
              <a:buFont typeface="Arial"/>
              <a:buNone/>
            </a:pPr>
            <a:r>
              <a:rPr lang="zh-TW" altLang="en-US" sz="4200" b="1" i="0" u="none" strike="noStrike" cap="none" dirty="0">
                <a:solidFill>
                  <a:schemeClr val="bg1"/>
                </a:solidFill>
                <a:latin typeface="Montserrat"/>
                <a:ea typeface="Montserrat"/>
                <a:cs typeface="Montserrat"/>
                <a:sym typeface="Montserrat"/>
              </a:rPr>
              <a:t>加分題</a:t>
            </a:r>
            <a:endParaRPr sz="4200" b="1" i="0" u="none" strike="noStrike" cap="none" dirty="0">
              <a:solidFill>
                <a:schemeClr val="bg1"/>
              </a:solidFill>
              <a:latin typeface="Montserrat"/>
              <a:ea typeface="Montserrat"/>
              <a:cs typeface="Montserrat"/>
              <a:sym typeface="Montserrat"/>
            </a:endParaRPr>
          </a:p>
        </p:txBody>
      </p:sp>
      <p:sp>
        <p:nvSpPr>
          <p:cNvPr id="3" name="副標題 2">
            <a:extLst>
              <a:ext uri="{FF2B5EF4-FFF2-40B4-BE49-F238E27FC236}">
                <a16:creationId xmlns:a16="http://schemas.microsoft.com/office/drawing/2014/main" id="{3B036995-297A-4692-B69C-3E44AB918CF2}"/>
              </a:ext>
            </a:extLst>
          </p:cNvPr>
          <p:cNvSpPr txBox="1">
            <a:spLocks/>
          </p:cNvSpPr>
          <p:nvPr/>
        </p:nvSpPr>
        <p:spPr>
          <a:xfrm>
            <a:off x="1143000" y="3602038"/>
            <a:ext cx="6858000" cy="1655762"/>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標楷體" panose="03000509000000000000" pitchFamily="65" charset="-120"/>
                <a:ea typeface="標楷體" panose="03000509000000000000" pitchFamily="65" charset="-120"/>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標楷體" panose="03000509000000000000" pitchFamily="65" charset="-120"/>
                <a:ea typeface="標楷體" panose="03000509000000000000" pitchFamily="65" charset="-120"/>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標楷體" panose="03000509000000000000" pitchFamily="65" charset="-120"/>
                <a:ea typeface="標楷體" panose="03000509000000000000" pitchFamily="65" charset="-120"/>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標楷體" panose="03000509000000000000" pitchFamily="65" charset="-120"/>
                <a:ea typeface="標楷體" panose="03000509000000000000" pitchFamily="65" charset="-120"/>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標楷體" panose="03000509000000000000" pitchFamily="65" charset="-120"/>
                <a:ea typeface="標楷體" panose="03000509000000000000" pitchFamily="65" charset="-120"/>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80000"/>
              </a:lnSpc>
              <a:spcBef>
                <a:spcPts val="0"/>
              </a:spcBef>
              <a:buNone/>
            </a:pPr>
            <a:r>
              <a:rPr lang="zh-TW" altLang="en-US" sz="3000" dirty="0"/>
              <a:t>執行完成後，寄送</a:t>
            </a:r>
            <a:r>
              <a:rPr lang="en-US" altLang="zh-TW" sz="3000" dirty="0"/>
              <a:t>Log</a:t>
            </a:r>
            <a:r>
              <a:rPr lang="zh-TW" altLang="en-US" sz="3000" dirty="0"/>
              <a:t>檔</a:t>
            </a:r>
          </a:p>
        </p:txBody>
      </p:sp>
    </p:spTree>
    <p:extLst>
      <p:ext uri="{BB962C8B-B14F-4D97-AF65-F5344CB8AC3E}">
        <p14:creationId xmlns:p14="http://schemas.microsoft.com/office/powerpoint/2010/main" val="2220527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entury Gothic"/>
              <a:buNone/>
            </a:pPr>
            <a:r>
              <a:rPr lang="zh-TW" dirty="0"/>
              <a:t>作業評分方式</a:t>
            </a:r>
            <a:endParaRPr dirty="0"/>
          </a:p>
        </p:txBody>
      </p:sp>
      <p:sp>
        <p:nvSpPr>
          <p:cNvPr id="103" name="Google Shape;103;p2"/>
          <p:cNvSpPr txBox="1">
            <a:spLocks noGrp="1"/>
          </p:cNvSpPr>
          <p:nvPr>
            <p:ph idx="1"/>
          </p:nvPr>
        </p:nvSpPr>
        <p:spPr>
          <a:xfrm>
            <a:off x="628650" y="1825625"/>
            <a:ext cx="8043402" cy="4530726"/>
          </a:xfrm>
          <a:prstGeom prst="rect">
            <a:avLst/>
          </a:prstGeom>
          <a:noFill/>
          <a:ln>
            <a:noFill/>
          </a:ln>
        </p:spPr>
        <p:txBody>
          <a:bodyPr spcFirstLastPara="1" wrap="square" lIns="91425" tIns="45700" rIns="91425" bIns="45700" anchor="t" anchorCtr="0">
            <a:normAutofit fontScale="92500" lnSpcReduction="20000"/>
          </a:bodyPr>
          <a:lstStyle/>
          <a:p>
            <a:pPr marL="228600" lvl="0" indent="-218122" algn="l" rtl="0">
              <a:lnSpc>
                <a:spcPct val="100000"/>
              </a:lnSpc>
              <a:spcBef>
                <a:spcPts val="0"/>
              </a:spcBef>
              <a:spcAft>
                <a:spcPts val="0"/>
              </a:spcAft>
              <a:buClr>
                <a:schemeClr val="dk1"/>
              </a:buClr>
              <a:buSzPct val="78571"/>
              <a:buChar char="•"/>
            </a:pPr>
            <a:r>
              <a:rPr lang="zh-TW" sz="2000" dirty="0">
                <a:latin typeface="Times New Roman"/>
                <a:ea typeface="Times New Roman"/>
                <a:cs typeface="Times New Roman"/>
                <a:sym typeface="Times New Roman"/>
              </a:rPr>
              <a:t>實驗部分佔該次實驗的總比例70%</a:t>
            </a:r>
            <a:br>
              <a:rPr lang="zh-TW" sz="2000" dirty="0">
                <a:latin typeface="Times New Roman"/>
                <a:ea typeface="Times New Roman"/>
                <a:cs typeface="Times New Roman"/>
                <a:sym typeface="Times New Roman"/>
              </a:rPr>
            </a:br>
            <a:r>
              <a:rPr lang="zh-TW" sz="2000" dirty="0">
                <a:latin typeface="Times New Roman"/>
                <a:ea typeface="Times New Roman"/>
                <a:cs typeface="Times New Roman"/>
                <a:sym typeface="Times New Roman"/>
              </a:rPr>
              <a:t>報告總分佔該次實驗的總比例30%</a:t>
            </a:r>
            <a:br>
              <a:rPr lang="zh-TW" sz="2000" dirty="0">
                <a:latin typeface="Times New Roman"/>
                <a:ea typeface="Times New Roman"/>
                <a:cs typeface="Times New Roman"/>
                <a:sym typeface="Times New Roman"/>
              </a:rPr>
            </a:br>
            <a:r>
              <a:rPr lang="zh-TW" sz="1800" dirty="0">
                <a:latin typeface="Times New Roman"/>
                <a:ea typeface="Times New Roman"/>
                <a:cs typeface="Times New Roman"/>
                <a:sym typeface="Times New Roman"/>
              </a:rPr>
              <a:t>＊當次實驗會因為難易度不同佔學期總成績的實驗分數比例也不同</a:t>
            </a:r>
            <a:endParaRPr sz="2000" dirty="0">
              <a:latin typeface="Times New Roman"/>
              <a:ea typeface="Times New Roman"/>
              <a:cs typeface="Times New Roman"/>
              <a:sym typeface="Times New Roman"/>
            </a:endParaRPr>
          </a:p>
          <a:p>
            <a:pPr marL="228600" lvl="0" indent="-218122" algn="l" rtl="0">
              <a:lnSpc>
                <a:spcPct val="100000"/>
              </a:lnSpc>
              <a:spcBef>
                <a:spcPts val="1000"/>
              </a:spcBef>
              <a:spcAft>
                <a:spcPts val="0"/>
              </a:spcAft>
              <a:buClr>
                <a:schemeClr val="dk1"/>
              </a:buClr>
              <a:buSzPct val="78571"/>
              <a:buChar char="•"/>
            </a:pPr>
            <a:r>
              <a:rPr lang="zh-TW" altLang="en-US" sz="2000" dirty="0">
                <a:solidFill>
                  <a:srgbClr val="CC0000"/>
                </a:solidFill>
                <a:highlight>
                  <a:srgbClr val="FFFF00"/>
                </a:highlight>
                <a:latin typeface="Times New Roman"/>
                <a:ea typeface="Times New Roman"/>
                <a:cs typeface="Times New Roman"/>
                <a:sym typeface="Times New Roman"/>
              </a:rPr>
              <a:t>實驗報告上傳格式，公告於</a:t>
            </a:r>
            <a:r>
              <a:rPr lang="en-US" altLang="zh-TW" sz="2000" dirty="0" err="1">
                <a:solidFill>
                  <a:srgbClr val="CC0000"/>
                </a:solidFill>
                <a:highlight>
                  <a:srgbClr val="FFFF00"/>
                </a:highlight>
                <a:latin typeface="Times New Roman"/>
                <a:ea typeface="Times New Roman"/>
                <a:cs typeface="Times New Roman"/>
                <a:sym typeface="Times New Roman"/>
              </a:rPr>
              <a:t>i</a:t>
            </a:r>
            <a:r>
              <a:rPr lang="zh-TW" altLang="en-US" sz="2000" dirty="0">
                <a:solidFill>
                  <a:srgbClr val="CC0000"/>
                </a:solidFill>
                <a:highlight>
                  <a:srgbClr val="FFFF00"/>
                </a:highlight>
                <a:latin typeface="Times New Roman"/>
                <a:ea typeface="Times New Roman"/>
                <a:cs typeface="Times New Roman"/>
                <a:sym typeface="Times New Roman"/>
              </a:rPr>
              <a:t>學園</a:t>
            </a:r>
          </a:p>
          <a:p>
            <a:pPr marL="228600" lvl="0" indent="-218122" algn="l" rtl="0">
              <a:lnSpc>
                <a:spcPct val="100000"/>
              </a:lnSpc>
              <a:spcBef>
                <a:spcPts val="1000"/>
              </a:spcBef>
              <a:spcAft>
                <a:spcPts val="0"/>
              </a:spcAft>
              <a:buClr>
                <a:schemeClr val="dk1"/>
              </a:buClr>
              <a:buSzPct val="78571"/>
              <a:buChar char="•"/>
            </a:pPr>
            <a:r>
              <a:rPr lang="zh-TW" sz="2000" dirty="0">
                <a:solidFill>
                  <a:srgbClr val="CC0000"/>
                </a:solidFill>
                <a:highlight>
                  <a:srgbClr val="FFFF00"/>
                </a:highlight>
                <a:latin typeface="Times New Roman"/>
                <a:ea typeface="Times New Roman"/>
                <a:cs typeface="Times New Roman"/>
                <a:sym typeface="Times New Roman"/>
              </a:rPr>
              <a:t>以小組為單位繳交報告</a:t>
            </a:r>
            <a:endParaRPr sz="2000" dirty="0">
              <a:solidFill>
                <a:srgbClr val="CC0000"/>
              </a:solidFill>
              <a:highlight>
                <a:srgbClr val="FFFF00"/>
              </a:highlight>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dk1"/>
              </a:buClr>
              <a:buSzPct val="69498"/>
              <a:buNone/>
            </a:pPr>
            <a:br>
              <a:rPr lang="zh-TW" sz="2000" dirty="0">
                <a:latin typeface="Times New Roman"/>
                <a:ea typeface="Times New Roman"/>
                <a:cs typeface="Times New Roman"/>
                <a:sym typeface="Times New Roman"/>
              </a:rPr>
            </a:br>
            <a:r>
              <a:rPr lang="zh-TW" sz="2000" dirty="0">
                <a:latin typeface="Times New Roman"/>
                <a:ea typeface="Times New Roman"/>
                <a:cs typeface="Times New Roman"/>
                <a:sym typeface="Times New Roman"/>
              </a:rPr>
              <a:t>請同學上傳報告時依照上面的格式上傳，</a:t>
            </a:r>
            <a:endParaRPr sz="2000" dirty="0">
              <a:latin typeface="Times New Roman"/>
              <a:ea typeface="Times New Roman"/>
              <a:cs typeface="Times New Roman"/>
              <a:sym typeface="Times New Roman"/>
            </a:endParaRPr>
          </a:p>
          <a:p>
            <a:pPr marL="685800" lvl="1" indent="-219075" algn="l" rtl="0">
              <a:lnSpc>
                <a:spcPct val="100000"/>
              </a:lnSpc>
              <a:spcBef>
                <a:spcPts val="500"/>
              </a:spcBef>
              <a:spcAft>
                <a:spcPts val="0"/>
              </a:spcAft>
              <a:buClr>
                <a:schemeClr val="dk1"/>
              </a:buClr>
              <a:buSzPct val="83333"/>
              <a:buChar char="•"/>
            </a:pPr>
            <a:r>
              <a:rPr lang="zh-TW" sz="1600" dirty="0">
                <a:latin typeface="Times New Roman"/>
                <a:ea typeface="Times New Roman"/>
                <a:cs typeface="Times New Roman"/>
                <a:sym typeface="Times New Roman"/>
              </a:rPr>
              <a:t>一、組別與組員名單</a:t>
            </a:r>
            <a:endParaRPr sz="1600" dirty="0">
              <a:latin typeface="Times New Roman"/>
              <a:ea typeface="Times New Roman"/>
              <a:cs typeface="Times New Roman"/>
              <a:sym typeface="Times New Roman"/>
            </a:endParaRPr>
          </a:p>
          <a:p>
            <a:pPr marL="685800" lvl="1" indent="-219075" algn="l" rtl="0">
              <a:lnSpc>
                <a:spcPct val="100000"/>
              </a:lnSpc>
              <a:spcBef>
                <a:spcPts val="500"/>
              </a:spcBef>
              <a:spcAft>
                <a:spcPts val="0"/>
              </a:spcAft>
              <a:buClr>
                <a:schemeClr val="dk1"/>
              </a:buClr>
              <a:buSzPct val="83333"/>
              <a:buChar char="•"/>
            </a:pPr>
            <a:r>
              <a:rPr lang="zh-TW" sz="1600" dirty="0">
                <a:latin typeface="Times New Roman"/>
                <a:ea typeface="Times New Roman"/>
                <a:cs typeface="Times New Roman"/>
                <a:sym typeface="Times New Roman"/>
              </a:rPr>
              <a:t>二、實驗步驟截圖與說明</a:t>
            </a:r>
            <a:endParaRPr sz="1600" dirty="0">
              <a:latin typeface="Times New Roman"/>
              <a:ea typeface="Times New Roman"/>
              <a:cs typeface="Times New Roman"/>
              <a:sym typeface="Times New Roman"/>
            </a:endParaRPr>
          </a:p>
          <a:p>
            <a:pPr marL="685800" lvl="1" indent="-219075" algn="l" rtl="0">
              <a:lnSpc>
                <a:spcPct val="100000"/>
              </a:lnSpc>
              <a:spcBef>
                <a:spcPts val="500"/>
              </a:spcBef>
              <a:spcAft>
                <a:spcPts val="0"/>
              </a:spcAft>
              <a:buClr>
                <a:schemeClr val="dk1"/>
              </a:buClr>
              <a:buSzPct val="83333"/>
              <a:buChar char="•"/>
            </a:pPr>
            <a:r>
              <a:rPr lang="zh-TW" sz="1600" dirty="0">
                <a:latin typeface="Times New Roman"/>
                <a:ea typeface="Times New Roman"/>
                <a:cs typeface="Times New Roman"/>
                <a:sym typeface="Times New Roman"/>
              </a:rPr>
              <a:t>三、組員貢獻比例 (組員%數加總必須等於100%)</a:t>
            </a:r>
            <a:endParaRPr sz="1600" dirty="0">
              <a:latin typeface="Times New Roman"/>
              <a:ea typeface="Times New Roman"/>
              <a:cs typeface="Times New Roman"/>
              <a:sym typeface="Times New Roman"/>
            </a:endParaRPr>
          </a:p>
          <a:p>
            <a:pPr marL="685800" lvl="1" indent="-219075" algn="l" rtl="0">
              <a:lnSpc>
                <a:spcPct val="100000"/>
              </a:lnSpc>
              <a:spcBef>
                <a:spcPts val="500"/>
              </a:spcBef>
              <a:spcAft>
                <a:spcPts val="0"/>
              </a:spcAft>
              <a:buClr>
                <a:schemeClr val="dk1"/>
              </a:buClr>
              <a:buSzPct val="83333"/>
              <a:buChar char="•"/>
            </a:pPr>
            <a:r>
              <a:rPr lang="zh-TW" sz="1600" dirty="0">
                <a:latin typeface="Times New Roman"/>
                <a:ea typeface="Times New Roman"/>
                <a:cs typeface="Times New Roman"/>
                <a:sym typeface="Times New Roman"/>
              </a:rPr>
              <a:t>四、</a:t>
            </a:r>
            <a:r>
              <a:rPr lang="zh-TW" altLang="en-US" sz="1600" dirty="0">
                <a:latin typeface="Times New Roman"/>
                <a:ea typeface="Times New Roman"/>
                <a:cs typeface="Times New Roman"/>
                <a:sym typeface="Times New Roman"/>
              </a:rPr>
              <a:t>小組報告 </a:t>
            </a:r>
            <a:r>
              <a:rPr lang="en-US" altLang="zh-TW" sz="1600" dirty="0">
                <a:latin typeface="Times New Roman"/>
                <a:ea typeface="Times New Roman"/>
                <a:cs typeface="Times New Roman"/>
                <a:sym typeface="Times New Roman"/>
              </a:rPr>
              <a:t>&amp;</a:t>
            </a:r>
            <a:r>
              <a:rPr lang="zh-TW" altLang="en-US" sz="1600" dirty="0">
                <a:latin typeface="Times New Roman"/>
                <a:ea typeface="Times New Roman"/>
                <a:cs typeface="Times New Roman"/>
                <a:sym typeface="Times New Roman"/>
              </a:rPr>
              <a:t> 個人</a:t>
            </a:r>
            <a:r>
              <a:rPr lang="zh-TW" sz="1600" dirty="0">
                <a:latin typeface="Times New Roman"/>
                <a:ea typeface="Times New Roman"/>
                <a:cs typeface="Times New Roman"/>
                <a:sym typeface="Times New Roman"/>
              </a:rPr>
              <a:t>心得 </a:t>
            </a:r>
            <a:endParaRPr sz="1600" dirty="0">
              <a:latin typeface="Times New Roman"/>
              <a:ea typeface="Times New Roman"/>
              <a:cs typeface="Times New Roman"/>
              <a:sym typeface="Times New Roman"/>
            </a:endParaRPr>
          </a:p>
          <a:p>
            <a:pPr marL="1143000" lvl="2" indent="-219075" algn="l" rtl="0">
              <a:lnSpc>
                <a:spcPct val="100000"/>
              </a:lnSpc>
              <a:spcBef>
                <a:spcPts val="500"/>
              </a:spcBef>
              <a:spcAft>
                <a:spcPts val="0"/>
              </a:spcAft>
              <a:buClr>
                <a:schemeClr val="dk1"/>
              </a:buClr>
              <a:buSzPct val="100000"/>
              <a:buChar char="•"/>
            </a:pPr>
            <a:r>
              <a:rPr lang="zh-TW" sz="1800" dirty="0">
                <a:latin typeface="Times New Roman"/>
                <a:ea typeface="Times New Roman"/>
                <a:cs typeface="Times New Roman"/>
                <a:sym typeface="Times New Roman"/>
              </a:rPr>
              <a:t>實驗報告單獨分數為100分，以上第一、三、四點</a:t>
            </a:r>
            <a:r>
              <a:rPr lang="zh-TW" altLang="en-US" sz="1800" dirty="0">
                <a:latin typeface="Times New Roman"/>
                <a:ea typeface="Times New Roman"/>
                <a:cs typeface="Times New Roman"/>
                <a:sym typeface="Times New Roman"/>
              </a:rPr>
              <a:t>。</a:t>
            </a:r>
            <a:endParaRPr lang="en-US" altLang="zh-TW" sz="1800" dirty="0">
              <a:latin typeface="Times New Roman"/>
              <a:ea typeface="Times New Roman"/>
              <a:cs typeface="Times New Roman"/>
              <a:sym typeface="Times New Roman"/>
            </a:endParaRPr>
          </a:p>
          <a:p>
            <a:pPr marL="1143000" lvl="2" indent="-219075" algn="l" rtl="0">
              <a:lnSpc>
                <a:spcPct val="100000"/>
              </a:lnSpc>
              <a:spcBef>
                <a:spcPts val="500"/>
              </a:spcBef>
              <a:spcAft>
                <a:spcPts val="0"/>
              </a:spcAft>
              <a:buClr>
                <a:schemeClr val="dk1"/>
              </a:buClr>
              <a:buSzPct val="100000"/>
              <a:buChar char="•"/>
            </a:pPr>
            <a:r>
              <a:rPr lang="zh-TW" sz="1800" dirty="0">
                <a:latin typeface="Times New Roman"/>
                <a:ea typeface="Times New Roman"/>
                <a:cs typeface="Times New Roman"/>
                <a:sym typeface="Times New Roman"/>
              </a:rPr>
              <a:t>每缺少一項報告分數扣20分。第二點缺少報告扣40分。另外第二、四點不完整會依照狀況扣分，最高扣到該項目的上限分數。</a:t>
            </a:r>
            <a:endParaRPr sz="1800" dirty="0">
              <a:latin typeface="Times New Roman"/>
              <a:ea typeface="Times New Roman"/>
              <a:cs typeface="Times New Roman"/>
              <a:sym typeface="Times New Roman"/>
            </a:endParaRPr>
          </a:p>
          <a:p>
            <a:pPr marL="1143000" lvl="2" indent="-219075" algn="l" rtl="0">
              <a:lnSpc>
                <a:spcPct val="100000"/>
              </a:lnSpc>
              <a:spcBef>
                <a:spcPts val="500"/>
              </a:spcBef>
              <a:spcAft>
                <a:spcPts val="0"/>
              </a:spcAft>
              <a:buClr>
                <a:schemeClr val="dk1"/>
              </a:buClr>
              <a:buSzPct val="100000"/>
              <a:buChar char="•"/>
            </a:pPr>
            <a:r>
              <a:rPr lang="zh-TW" sz="1800" dirty="0">
                <a:latin typeface="Times New Roman"/>
                <a:ea typeface="Times New Roman"/>
                <a:cs typeface="Times New Roman"/>
                <a:sym typeface="Times New Roman"/>
              </a:rPr>
              <a:t>貢獻比例分配方式為: 報告總分*</a:t>
            </a:r>
            <a:r>
              <a:rPr lang="zh-TW" altLang="en-US" sz="1800" b="1" dirty="0">
                <a:latin typeface="Times New Roman"/>
                <a:ea typeface="Times New Roman"/>
                <a:cs typeface="Times New Roman"/>
                <a:sym typeface="Times New Roman"/>
              </a:rPr>
              <a:t>人數</a:t>
            </a:r>
            <a:r>
              <a:rPr lang="zh-TW" sz="1800" dirty="0">
                <a:latin typeface="Times New Roman"/>
                <a:ea typeface="Times New Roman"/>
                <a:cs typeface="Times New Roman"/>
                <a:sym typeface="Times New Roman"/>
              </a:rPr>
              <a:t>*組員貢獻比例=組員報告得分</a:t>
            </a:r>
            <a:br>
              <a:rPr lang="zh-TW" sz="1400" u="sng" dirty="0">
                <a:solidFill>
                  <a:schemeClr val="hlink"/>
                </a:solidFill>
                <a:latin typeface="Times New Roman"/>
                <a:ea typeface="Times New Roman"/>
                <a:cs typeface="Times New Roman"/>
                <a:sym typeface="Times New Roman"/>
                <a:hlinkClick r:id="rId3"/>
              </a:rPr>
            </a:br>
            <a:endParaRPr sz="1400" dirty="0">
              <a:latin typeface="Times New Roman"/>
              <a:ea typeface="Times New Roman"/>
              <a:cs typeface="Times New Roman"/>
              <a:sym typeface="Times New Roman"/>
            </a:endParaRPr>
          </a:p>
        </p:txBody>
      </p:sp>
      <p:sp>
        <p:nvSpPr>
          <p:cNvPr id="104" name="Google Shape;104;p2"/>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chemeClr val="dk1"/>
              </a:buClr>
              <a:buSzPts val="1000"/>
              <a:buFont typeface="Times New Roman"/>
              <a:buNone/>
            </a:pPr>
            <a:fld id="{00000000-1234-1234-1234-123412341234}" type="slidenum">
              <a:rPr lang="en-US" altLang="zh-TW">
                <a:latin typeface="Times New Roman"/>
                <a:ea typeface="Times New Roman"/>
                <a:cs typeface="Times New Roman"/>
                <a:sym typeface="Times New Roman"/>
              </a:rPr>
              <a:t>2</a:t>
            </a:fld>
            <a:endParaRPr>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480;p23">
            <a:extLst>
              <a:ext uri="{FF2B5EF4-FFF2-40B4-BE49-F238E27FC236}">
                <a16:creationId xmlns:a16="http://schemas.microsoft.com/office/drawing/2014/main" id="{CF925D09-F4F6-489E-917D-931A637CE5F6}"/>
              </a:ext>
            </a:extLst>
          </p:cNvPr>
          <p:cNvSpPr txBox="1">
            <a:spLocks noGrp="1"/>
          </p:cNvSpPr>
          <p:nvPr>
            <p:ph type="title"/>
          </p:nvPr>
        </p:nvSpPr>
        <p:spPr>
          <a:xfrm>
            <a:off x="577513" y="432176"/>
            <a:ext cx="9041615" cy="129302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4000"/>
              <a:buNone/>
            </a:pPr>
            <a:r>
              <a:rPr lang="zh-TW" altLang="en-US" sz="4200" b="1" dirty="0">
                <a:solidFill>
                  <a:schemeClr val="bg1"/>
                </a:solidFill>
                <a:latin typeface="Montserrat"/>
                <a:ea typeface="Montserrat"/>
                <a:cs typeface="Montserrat"/>
                <a:sym typeface="Montserrat"/>
              </a:rPr>
              <a:t>什麼是</a:t>
            </a:r>
            <a:r>
              <a:rPr lang="en-US" altLang="zh-TW" sz="4200" b="1" dirty="0">
                <a:solidFill>
                  <a:schemeClr val="bg1"/>
                </a:solidFill>
                <a:latin typeface="Montserrat"/>
                <a:ea typeface="Montserrat"/>
                <a:cs typeface="Montserrat"/>
                <a:sym typeface="Montserrat"/>
              </a:rPr>
              <a:t>Log</a:t>
            </a:r>
            <a:endParaRPr sz="4200" b="1" dirty="0">
              <a:solidFill>
                <a:schemeClr val="bg1"/>
              </a:solidFill>
              <a:latin typeface="Montserrat"/>
              <a:ea typeface="Montserrat"/>
              <a:cs typeface="Montserrat"/>
              <a:sym typeface="Montserrat"/>
            </a:endParaRPr>
          </a:p>
        </p:txBody>
      </p:sp>
      <p:sp>
        <p:nvSpPr>
          <p:cNvPr id="7" name="Google Shape;1343;p22">
            <a:extLst>
              <a:ext uri="{FF2B5EF4-FFF2-40B4-BE49-F238E27FC236}">
                <a16:creationId xmlns:a16="http://schemas.microsoft.com/office/drawing/2014/main" id="{0C2B58F0-A93C-4C2C-8E63-A675E3E586C9}"/>
              </a:ext>
            </a:extLst>
          </p:cNvPr>
          <p:cNvSpPr txBox="1">
            <a:spLocks noGrp="1"/>
          </p:cNvSpPr>
          <p:nvPr>
            <p:ph idx="1"/>
          </p:nvPr>
        </p:nvSpPr>
        <p:spPr>
          <a:xfrm>
            <a:off x="914400" y="2150369"/>
            <a:ext cx="7429499" cy="1883749"/>
          </a:xfrm>
          <a:prstGeom prst="rect">
            <a:avLst/>
          </a:prstGeom>
          <a:noFill/>
          <a:ln>
            <a:noFill/>
          </a:ln>
        </p:spPr>
        <p:txBody>
          <a:bodyPr spcFirstLastPara="1" wrap="square" lIns="91425" tIns="45700" rIns="91425" bIns="45700" anchor="t" anchorCtr="0">
            <a:normAutofit/>
          </a:bodyPr>
          <a:lstStyle/>
          <a:p>
            <a:r>
              <a:rPr lang="zh-TW" altLang="en-US" dirty="0"/>
              <a:t>在電腦領域，記錄檔（</a:t>
            </a:r>
            <a:r>
              <a:rPr lang="en-US" altLang="zh-TW" dirty="0"/>
              <a:t>logfile</a:t>
            </a:r>
            <a:r>
              <a:rPr lang="zh-TW" altLang="en-US" dirty="0"/>
              <a:t>）是一個記錄了發生在執行中的作業系統或其他軟體中的活動的檔案，或者記錄了在網路聊天軟體的使用者之間傳送的訊息。</a:t>
            </a:r>
            <a:endParaRPr lang="en-US" altLang="zh-TW" dirty="0"/>
          </a:p>
          <a:p>
            <a:r>
              <a:rPr lang="zh-TW" altLang="en-US" dirty="0"/>
              <a:t>紀錄檔記錄（</a:t>
            </a:r>
            <a:r>
              <a:rPr lang="en-US" altLang="zh-TW" dirty="0"/>
              <a:t>Logging</a:t>
            </a:r>
            <a:r>
              <a:rPr lang="zh-TW" altLang="en-US" dirty="0"/>
              <a:t>）是指儲存紀錄檔的行為。</a:t>
            </a:r>
            <a:endParaRPr lang="en-US" altLang="zh-TW" dirty="0"/>
          </a:p>
          <a:p>
            <a:r>
              <a:rPr lang="zh-TW" altLang="en-US" dirty="0"/>
              <a:t>最簡單的做法是將紀錄檔寫入單個存放紀錄檔的檔案。</a:t>
            </a:r>
            <a:endParaRPr lang="en-US" altLang="zh-TW" dirty="0"/>
          </a:p>
          <a:p>
            <a:endParaRPr lang="en-US" altLang="zh-TW" dirty="0"/>
          </a:p>
          <a:p>
            <a:pPr marL="0" indent="0">
              <a:buNone/>
            </a:pPr>
            <a:endParaRPr lang="en-US" altLang="zh-TW" dirty="0">
              <a:latin typeface="arial"/>
              <a:ea typeface="arial"/>
              <a:cs typeface="arial"/>
              <a:sym typeface="arial"/>
            </a:endParaRPr>
          </a:p>
        </p:txBody>
      </p:sp>
      <p:sp>
        <p:nvSpPr>
          <p:cNvPr id="4" name="矩形 3">
            <a:extLst>
              <a:ext uri="{FF2B5EF4-FFF2-40B4-BE49-F238E27FC236}">
                <a16:creationId xmlns:a16="http://schemas.microsoft.com/office/drawing/2014/main" id="{65919885-7E6A-47EF-9EEE-5BA427D3E98A}"/>
              </a:ext>
            </a:extLst>
          </p:cNvPr>
          <p:cNvSpPr/>
          <p:nvPr/>
        </p:nvSpPr>
        <p:spPr>
          <a:xfrm>
            <a:off x="914400" y="4215824"/>
            <a:ext cx="4572000" cy="1708160"/>
          </a:xfrm>
          <a:prstGeom prst="rect">
            <a:avLst/>
          </a:prstGeom>
        </p:spPr>
        <p:txBody>
          <a:bodyPr>
            <a:spAutoFit/>
          </a:bodyPr>
          <a:lstStyle/>
          <a:p>
            <a:r>
              <a:rPr lang="zh-TW" altLang="en-US" sz="2100" b="1" kern="1200" dirty="0">
                <a:solidFill>
                  <a:schemeClr val="tx1"/>
                </a:solidFill>
                <a:latin typeface="+mn-lt"/>
                <a:ea typeface="+mj-ea"/>
                <a:cs typeface="+mn-cs"/>
              </a:rPr>
              <a:t>常見的分級為</a:t>
            </a:r>
          </a:p>
          <a:p>
            <a:pPr>
              <a:buFont typeface="Arial" panose="020B0604020202020204" pitchFamily="34" charset="0"/>
              <a:buChar char="•"/>
            </a:pPr>
            <a:r>
              <a:rPr lang="en-US" altLang="zh-TW" sz="2100" kern="1200" dirty="0">
                <a:solidFill>
                  <a:schemeClr val="tx1"/>
                </a:solidFill>
                <a:latin typeface="+mn-lt"/>
                <a:ea typeface="+mj-ea"/>
                <a:cs typeface="+mn-cs"/>
              </a:rPr>
              <a:t>INFO</a:t>
            </a:r>
          </a:p>
          <a:p>
            <a:pPr>
              <a:buFont typeface="Arial" panose="020B0604020202020204" pitchFamily="34" charset="0"/>
              <a:buChar char="•"/>
            </a:pPr>
            <a:r>
              <a:rPr lang="en-US" altLang="zh-TW" sz="2100" kern="1200" dirty="0">
                <a:solidFill>
                  <a:schemeClr val="tx1"/>
                </a:solidFill>
                <a:latin typeface="+mn-lt"/>
                <a:ea typeface="+mj-ea"/>
                <a:cs typeface="+mn-cs"/>
              </a:rPr>
              <a:t>DEBUG</a:t>
            </a:r>
          </a:p>
          <a:p>
            <a:pPr>
              <a:buFont typeface="Arial" panose="020B0604020202020204" pitchFamily="34" charset="0"/>
              <a:buChar char="•"/>
            </a:pPr>
            <a:r>
              <a:rPr lang="en-US" altLang="zh-TW" sz="2100" kern="1200" dirty="0">
                <a:solidFill>
                  <a:schemeClr val="tx1"/>
                </a:solidFill>
                <a:latin typeface="+mn-lt"/>
                <a:ea typeface="+mj-ea"/>
                <a:cs typeface="+mn-cs"/>
              </a:rPr>
              <a:t>WARN</a:t>
            </a:r>
          </a:p>
          <a:p>
            <a:pPr>
              <a:buFont typeface="Arial" panose="020B0604020202020204" pitchFamily="34" charset="0"/>
              <a:buChar char="•"/>
            </a:pPr>
            <a:r>
              <a:rPr lang="en-US" altLang="zh-TW" sz="2100" kern="1200" dirty="0">
                <a:solidFill>
                  <a:schemeClr val="tx1"/>
                </a:solidFill>
                <a:latin typeface="+mn-lt"/>
                <a:ea typeface="+mj-ea"/>
                <a:cs typeface="+mn-cs"/>
              </a:rPr>
              <a:t>ERROR</a:t>
            </a:r>
          </a:p>
        </p:txBody>
      </p:sp>
    </p:spTree>
    <p:extLst>
      <p:ext uri="{BB962C8B-B14F-4D97-AF65-F5344CB8AC3E}">
        <p14:creationId xmlns:p14="http://schemas.microsoft.com/office/powerpoint/2010/main" val="65822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480;p23">
            <a:extLst>
              <a:ext uri="{FF2B5EF4-FFF2-40B4-BE49-F238E27FC236}">
                <a16:creationId xmlns:a16="http://schemas.microsoft.com/office/drawing/2014/main" id="{CF925D09-F4F6-489E-917D-931A637CE5F6}"/>
              </a:ext>
            </a:extLst>
          </p:cNvPr>
          <p:cNvSpPr txBox="1">
            <a:spLocks noGrp="1"/>
          </p:cNvSpPr>
          <p:nvPr>
            <p:ph type="title"/>
          </p:nvPr>
        </p:nvSpPr>
        <p:spPr>
          <a:xfrm>
            <a:off x="577513" y="432176"/>
            <a:ext cx="9041615" cy="1293028"/>
          </a:xfrm>
          <a:prstGeom prst="rect">
            <a:avLst/>
          </a:prstGeom>
          <a:noFill/>
          <a:ln>
            <a:noFill/>
          </a:ln>
        </p:spPr>
        <p:txBody>
          <a:bodyPr spcFirstLastPara="1" wrap="square" lIns="91425" tIns="45700" rIns="91425" bIns="45700" anchor="ctr" anchorCtr="0">
            <a:normAutofit/>
          </a:bodyPr>
          <a:lstStyle/>
          <a:p>
            <a:pPr lvl="0">
              <a:spcBef>
                <a:spcPts val="0"/>
              </a:spcBef>
              <a:buClr>
                <a:srgbClr val="000000"/>
              </a:buClr>
              <a:buSzPts val="4000"/>
            </a:pPr>
            <a:r>
              <a:rPr lang="en-US" sz="4200" b="1" dirty="0">
                <a:solidFill>
                  <a:schemeClr val="bg1"/>
                </a:solidFill>
                <a:latin typeface="微軟正黑體" panose="020B0604030504040204" pitchFamily="34" charset="-120"/>
                <a:ea typeface="微軟正黑體" panose="020B0604030504040204" pitchFamily="34" charset="-120"/>
                <a:cs typeface="Montserrat"/>
                <a:sym typeface="Montserrat"/>
              </a:rPr>
              <a:t>Google</a:t>
            </a:r>
            <a:r>
              <a:rPr lang="zh-TW" altLang="en-US" sz="4200" b="1" dirty="0">
                <a:solidFill>
                  <a:schemeClr val="bg1"/>
                </a:solidFill>
                <a:latin typeface="微軟正黑體" panose="020B0604030504040204" pitchFamily="34" charset="-120"/>
                <a:ea typeface="微軟正黑體" panose="020B0604030504040204" pitchFamily="34" charset="-120"/>
                <a:cs typeface="Montserrat"/>
                <a:sym typeface="Montserrat"/>
              </a:rPr>
              <a:t>的</a:t>
            </a:r>
            <a:r>
              <a:rPr lang="en-US" altLang="zh-TW" sz="4200" b="1" dirty="0">
                <a:solidFill>
                  <a:schemeClr val="bg1"/>
                </a:solidFill>
                <a:latin typeface="微軟正黑體" panose="020B0604030504040204" pitchFamily="34" charset="-120"/>
                <a:ea typeface="微軟正黑體" panose="020B0604030504040204" pitchFamily="34" charset="-120"/>
              </a:rPr>
              <a:t>Severity</a:t>
            </a:r>
            <a:r>
              <a:rPr lang="zh-TW" altLang="en-US" sz="4200" b="1" dirty="0">
                <a:solidFill>
                  <a:schemeClr val="bg1"/>
                </a:solidFill>
                <a:latin typeface="微軟正黑體" panose="020B0604030504040204" pitchFamily="34" charset="-120"/>
                <a:ea typeface="微軟正黑體" panose="020B0604030504040204" pitchFamily="34" charset="-120"/>
              </a:rPr>
              <a:t>分級</a:t>
            </a:r>
            <a:endParaRPr sz="4200" b="1" dirty="0">
              <a:solidFill>
                <a:schemeClr val="bg1"/>
              </a:solidFill>
              <a:latin typeface="微軟正黑體" panose="020B0604030504040204" pitchFamily="34" charset="-120"/>
              <a:ea typeface="微軟正黑體" panose="020B0604030504040204" pitchFamily="34" charset="-120"/>
              <a:sym typeface="Montserrat"/>
            </a:endParaRPr>
          </a:p>
        </p:txBody>
      </p:sp>
      <p:pic>
        <p:nvPicPr>
          <p:cNvPr id="2" name="內容版面配置區 1">
            <a:extLst>
              <a:ext uri="{FF2B5EF4-FFF2-40B4-BE49-F238E27FC236}">
                <a16:creationId xmlns:a16="http://schemas.microsoft.com/office/drawing/2014/main" id="{DE95D975-9B86-4C85-A97C-99B241F5D7C9}"/>
              </a:ext>
            </a:extLst>
          </p:cNvPr>
          <p:cNvPicPr>
            <a:picLocks noGrp="1" noChangeAspect="1"/>
          </p:cNvPicPr>
          <p:nvPr>
            <p:ph idx="1"/>
          </p:nvPr>
        </p:nvPicPr>
        <p:blipFill>
          <a:blip r:embed="rId2"/>
          <a:stretch>
            <a:fillRect/>
          </a:stretch>
        </p:blipFill>
        <p:spPr>
          <a:xfrm>
            <a:off x="2037988" y="1725204"/>
            <a:ext cx="5182323" cy="4096322"/>
          </a:xfrm>
          <a:prstGeom prst="rect">
            <a:avLst/>
          </a:prstGeom>
        </p:spPr>
      </p:pic>
      <p:sp>
        <p:nvSpPr>
          <p:cNvPr id="3" name="矩形 2">
            <a:extLst>
              <a:ext uri="{FF2B5EF4-FFF2-40B4-BE49-F238E27FC236}">
                <a16:creationId xmlns:a16="http://schemas.microsoft.com/office/drawing/2014/main" id="{75C54893-A1D1-4397-8607-60737018C9EC}"/>
              </a:ext>
            </a:extLst>
          </p:cNvPr>
          <p:cNvSpPr/>
          <p:nvPr/>
        </p:nvSpPr>
        <p:spPr>
          <a:xfrm>
            <a:off x="4855821" y="6271935"/>
            <a:ext cx="2542684" cy="307777"/>
          </a:xfrm>
          <a:prstGeom prst="rect">
            <a:avLst/>
          </a:prstGeom>
        </p:spPr>
        <p:txBody>
          <a:bodyPr wrap="none">
            <a:spAutoFit/>
          </a:bodyPr>
          <a:lstStyle/>
          <a:p>
            <a:r>
              <a:rPr lang="en-US" altLang="zh-TW" dirty="0">
                <a:solidFill>
                  <a:srgbClr val="00A0E9"/>
                </a:solidFill>
                <a:highlight>
                  <a:srgbClr val="FFFF00"/>
                </a:highlight>
                <a:latin typeface="Lato"/>
                <a:hlinkClick r:id="rId3"/>
              </a:rPr>
              <a:t>Google</a:t>
            </a:r>
            <a:r>
              <a:rPr lang="zh-TW" altLang="en-US" dirty="0">
                <a:solidFill>
                  <a:srgbClr val="00A0E9"/>
                </a:solidFill>
                <a:highlight>
                  <a:srgbClr val="FFFF00"/>
                </a:highlight>
                <a:latin typeface="Lato"/>
                <a:hlinkClick r:id="rId3"/>
              </a:rPr>
              <a:t> </a:t>
            </a:r>
            <a:r>
              <a:rPr lang="en-US" altLang="zh-TW" dirty="0">
                <a:solidFill>
                  <a:srgbClr val="00A0E9"/>
                </a:solidFill>
                <a:highlight>
                  <a:srgbClr val="FFFF00"/>
                </a:highlight>
                <a:latin typeface="Lato"/>
                <a:hlinkClick r:id="rId3"/>
              </a:rPr>
              <a:t>Logging</a:t>
            </a:r>
            <a:r>
              <a:rPr lang="zh-TW" altLang="en-US" dirty="0">
                <a:solidFill>
                  <a:srgbClr val="00A0E9"/>
                </a:solidFill>
                <a:highlight>
                  <a:srgbClr val="FFFF00"/>
                </a:highlight>
                <a:latin typeface="Lato"/>
                <a:hlinkClick r:id="rId3"/>
              </a:rPr>
              <a:t>文件</a:t>
            </a:r>
            <a:r>
              <a:rPr lang="zh-TW" altLang="en-US" dirty="0">
                <a:solidFill>
                  <a:srgbClr val="00A0E9"/>
                </a:solidFill>
                <a:highlight>
                  <a:srgbClr val="FFFF00"/>
                </a:highlight>
                <a:latin typeface="Lato"/>
              </a:rPr>
              <a:t>導覽說明</a:t>
            </a:r>
            <a:endParaRPr lang="zh-TW" altLang="en-US" dirty="0">
              <a:highlight>
                <a:srgbClr val="FFFF00"/>
              </a:highlight>
            </a:endParaRPr>
          </a:p>
        </p:txBody>
      </p:sp>
    </p:spTree>
    <p:extLst>
      <p:ext uri="{BB962C8B-B14F-4D97-AF65-F5344CB8AC3E}">
        <p14:creationId xmlns:p14="http://schemas.microsoft.com/office/powerpoint/2010/main" val="35106689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480;p23">
            <a:extLst>
              <a:ext uri="{FF2B5EF4-FFF2-40B4-BE49-F238E27FC236}">
                <a16:creationId xmlns:a16="http://schemas.microsoft.com/office/drawing/2014/main" id="{CF925D09-F4F6-489E-917D-931A637CE5F6}"/>
              </a:ext>
            </a:extLst>
          </p:cNvPr>
          <p:cNvSpPr txBox="1">
            <a:spLocks noGrp="1"/>
          </p:cNvSpPr>
          <p:nvPr>
            <p:ph type="title"/>
          </p:nvPr>
        </p:nvSpPr>
        <p:spPr>
          <a:xfrm>
            <a:off x="577513" y="432176"/>
            <a:ext cx="9041615" cy="129302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4000"/>
              <a:buNone/>
            </a:pPr>
            <a:r>
              <a:rPr lang="zh-TW" altLang="en-US" sz="4200" b="1" dirty="0">
                <a:solidFill>
                  <a:schemeClr val="bg1"/>
                </a:solidFill>
                <a:latin typeface="Montserrat"/>
                <a:ea typeface="Montserrat"/>
                <a:cs typeface="Montserrat"/>
                <a:sym typeface="Montserrat"/>
              </a:rPr>
              <a:t>加分題：寄</a:t>
            </a:r>
            <a:r>
              <a:rPr lang="en-US" altLang="zh-TW" sz="4200" b="1" dirty="0">
                <a:solidFill>
                  <a:schemeClr val="bg1"/>
                </a:solidFill>
                <a:latin typeface="Montserrat"/>
                <a:ea typeface="Montserrat"/>
                <a:cs typeface="Montserrat"/>
                <a:sym typeface="Montserrat"/>
              </a:rPr>
              <a:t>Log</a:t>
            </a:r>
            <a:r>
              <a:rPr lang="zh-TW" altLang="en-US" sz="4200" b="1" dirty="0">
                <a:solidFill>
                  <a:schemeClr val="bg1"/>
                </a:solidFill>
                <a:latin typeface="Montserrat"/>
                <a:ea typeface="Montserrat"/>
                <a:cs typeface="Montserrat"/>
                <a:sym typeface="Montserrat"/>
              </a:rPr>
              <a:t>至組長信箱並截圖</a:t>
            </a:r>
            <a:endParaRPr sz="4200" b="1" dirty="0">
              <a:solidFill>
                <a:schemeClr val="bg1"/>
              </a:solidFill>
              <a:latin typeface="Montserrat"/>
              <a:ea typeface="Montserrat"/>
              <a:cs typeface="Montserrat"/>
              <a:sym typeface="Montserrat"/>
            </a:endParaRPr>
          </a:p>
        </p:txBody>
      </p:sp>
      <p:sp>
        <p:nvSpPr>
          <p:cNvPr id="7" name="Google Shape;1343;p22">
            <a:extLst>
              <a:ext uri="{FF2B5EF4-FFF2-40B4-BE49-F238E27FC236}">
                <a16:creationId xmlns:a16="http://schemas.microsoft.com/office/drawing/2014/main" id="{0C2B58F0-A93C-4C2C-8E63-A675E3E586C9}"/>
              </a:ext>
            </a:extLst>
          </p:cNvPr>
          <p:cNvSpPr txBox="1">
            <a:spLocks noGrp="1"/>
          </p:cNvSpPr>
          <p:nvPr>
            <p:ph idx="1"/>
          </p:nvPr>
        </p:nvSpPr>
        <p:spPr>
          <a:xfrm>
            <a:off x="914400" y="2150369"/>
            <a:ext cx="7429499" cy="3658760"/>
          </a:xfrm>
          <a:prstGeom prst="rect">
            <a:avLst/>
          </a:prstGeom>
          <a:noFill/>
          <a:ln>
            <a:noFill/>
          </a:ln>
        </p:spPr>
        <p:txBody>
          <a:bodyPr spcFirstLastPara="1" wrap="square" lIns="91425" tIns="45700" rIns="91425" bIns="45700" anchor="t" anchorCtr="0">
            <a:normAutofit/>
          </a:bodyPr>
          <a:lstStyle/>
          <a:p>
            <a:pPr marL="228600" lvl="0" indent="-228600">
              <a:spcBef>
                <a:spcPts val="0"/>
              </a:spcBef>
              <a:buClr>
                <a:schemeClr val="dk1"/>
              </a:buClr>
              <a:buSzPts val="2200"/>
            </a:pPr>
            <a:r>
              <a:rPr lang="zh-TW" altLang="en-US" sz="2500" dirty="0">
                <a:latin typeface="arial"/>
                <a:cs typeface="arial"/>
                <a:sym typeface="arial"/>
              </a:rPr>
              <a:t>主要要求：</a:t>
            </a:r>
            <a:r>
              <a:rPr lang="zh-TW" altLang="en-US" sz="2500" dirty="0">
                <a:latin typeface="arial"/>
                <a:cs typeface="arial"/>
                <a:sym typeface="Montserrat"/>
              </a:rPr>
              <a:t>寄執行的</a:t>
            </a:r>
            <a:r>
              <a:rPr lang="en-US" altLang="zh-TW" sz="2500" dirty="0">
                <a:latin typeface="arial"/>
                <a:cs typeface="arial"/>
                <a:sym typeface="Montserrat"/>
              </a:rPr>
              <a:t>Log</a:t>
            </a:r>
            <a:r>
              <a:rPr lang="zh-TW" altLang="en-US" sz="2500" dirty="0">
                <a:latin typeface="arial"/>
                <a:cs typeface="arial"/>
                <a:sym typeface="Montserrat"/>
              </a:rPr>
              <a:t>至組長信箱並截圖</a:t>
            </a:r>
            <a:endParaRPr lang="en-US" altLang="zh-TW" sz="2500" dirty="0">
              <a:latin typeface="arial"/>
              <a:cs typeface="arial"/>
              <a:sym typeface="arial"/>
            </a:endParaRPr>
          </a:p>
          <a:p>
            <a:pPr marL="228600" lvl="0" indent="-228600">
              <a:spcBef>
                <a:spcPts val="0"/>
              </a:spcBef>
              <a:buClr>
                <a:schemeClr val="dk1"/>
              </a:buClr>
              <a:buSzPts val="2200"/>
            </a:pPr>
            <a:r>
              <a:rPr lang="zh-TW" altLang="en-US" dirty="0">
                <a:latin typeface="arial"/>
                <a:ea typeface="arial"/>
                <a:cs typeface="arial"/>
                <a:sym typeface="arial"/>
              </a:rPr>
              <a:t>檔案名稱：</a:t>
            </a:r>
            <a:r>
              <a:rPr lang="zh-TW" altLang="en-US" dirty="0">
                <a:latin typeface="arial"/>
                <a:cs typeface="arial"/>
                <a:sym typeface="arial"/>
              </a:rPr>
              <a:t>學號</a:t>
            </a:r>
            <a:r>
              <a:rPr lang="en-US" altLang="zh-TW" dirty="0">
                <a:latin typeface="arial"/>
                <a:cs typeface="arial"/>
                <a:sym typeface="arial"/>
              </a:rPr>
              <a:t>_Lab4_Log.txt</a:t>
            </a:r>
          </a:p>
          <a:p>
            <a:pPr marL="228600" lvl="0" indent="-228600">
              <a:spcBef>
                <a:spcPts val="0"/>
              </a:spcBef>
              <a:buClr>
                <a:schemeClr val="dk1"/>
              </a:buClr>
              <a:buSzPts val="2200"/>
            </a:pPr>
            <a:endParaRPr lang="en-US" altLang="zh-TW" dirty="0">
              <a:latin typeface="arial"/>
              <a:ea typeface="arial"/>
              <a:cs typeface="arial"/>
              <a:sym typeface="arial"/>
            </a:endParaRPr>
          </a:p>
          <a:p>
            <a:pPr marL="228600" indent="-228600">
              <a:spcBef>
                <a:spcPts val="0"/>
              </a:spcBef>
              <a:buClr>
                <a:schemeClr val="dk1"/>
              </a:buClr>
              <a:buSzPts val="2200"/>
            </a:pPr>
            <a:r>
              <a:rPr lang="zh-TW" altLang="en-US" dirty="0">
                <a:latin typeface="arial"/>
                <a:ea typeface="arial"/>
                <a:cs typeface="arial"/>
                <a:sym typeface="arial"/>
              </a:rPr>
              <a:t>程式開始執行時需有</a:t>
            </a:r>
            <a:r>
              <a:rPr lang="en-US" altLang="zh-TW" dirty="0">
                <a:latin typeface="arial"/>
                <a:ea typeface="arial"/>
                <a:cs typeface="arial"/>
                <a:sym typeface="arial"/>
              </a:rPr>
              <a:t>”</a:t>
            </a:r>
            <a:r>
              <a:rPr lang="en-US" altLang="zh-TW" dirty="0"/>
              <a:t> Server is running on port </a:t>
            </a:r>
            <a:r>
              <a:rPr lang="en-US" altLang="zh-TW" dirty="0" err="1"/>
              <a:t>xxxxx</a:t>
            </a:r>
            <a:r>
              <a:rPr lang="en-US" altLang="zh-TW" dirty="0"/>
              <a:t>.</a:t>
            </a:r>
            <a:r>
              <a:rPr lang="en-US" altLang="zh-TW" dirty="0">
                <a:latin typeface="arial"/>
                <a:ea typeface="arial"/>
                <a:cs typeface="arial"/>
                <a:sym typeface="arial"/>
              </a:rPr>
              <a:t>”</a:t>
            </a:r>
          </a:p>
          <a:p>
            <a:pPr marL="228600" lvl="0" indent="-228600" algn="l" rtl="0">
              <a:lnSpc>
                <a:spcPct val="90000"/>
              </a:lnSpc>
              <a:spcBef>
                <a:spcPts val="0"/>
              </a:spcBef>
              <a:spcAft>
                <a:spcPts val="0"/>
              </a:spcAft>
              <a:buClr>
                <a:schemeClr val="dk1"/>
              </a:buClr>
              <a:buSzPts val="2200"/>
              <a:buChar char="•"/>
            </a:pPr>
            <a:r>
              <a:rPr lang="zh-TW" altLang="en-US" dirty="0">
                <a:latin typeface="arial"/>
                <a:ea typeface="arial"/>
                <a:cs typeface="arial"/>
                <a:sym typeface="arial"/>
              </a:rPr>
              <a:t>在點選</a:t>
            </a:r>
            <a:r>
              <a:rPr lang="en-US" altLang="zh-TW" dirty="0" err="1">
                <a:latin typeface="arial"/>
                <a:ea typeface="arial"/>
                <a:cs typeface="arial"/>
                <a:sym typeface="arial"/>
              </a:rPr>
              <a:t>CheckBox,RadioBox,input,button</a:t>
            </a:r>
            <a:r>
              <a:rPr lang="en-US" altLang="zh-TW" dirty="0">
                <a:latin typeface="arial"/>
                <a:ea typeface="arial"/>
                <a:cs typeface="arial"/>
                <a:sym typeface="arial"/>
              </a:rPr>
              <a:t>…</a:t>
            </a:r>
            <a:r>
              <a:rPr lang="zh-TW" altLang="en-US" dirty="0">
                <a:latin typeface="arial"/>
                <a:ea typeface="arial"/>
                <a:cs typeface="arial"/>
                <a:sym typeface="arial"/>
              </a:rPr>
              <a:t>等動作時，紀錄操作內容</a:t>
            </a:r>
            <a:endParaRPr lang="en-US" altLang="zh-TW" dirty="0">
              <a:latin typeface="arial"/>
              <a:ea typeface="arial"/>
              <a:cs typeface="arial"/>
              <a:sym typeface="arial"/>
            </a:endParaRPr>
          </a:p>
          <a:p>
            <a:pPr marL="228600" lvl="0" indent="-228600" algn="l" rtl="0">
              <a:lnSpc>
                <a:spcPct val="90000"/>
              </a:lnSpc>
              <a:spcBef>
                <a:spcPts val="0"/>
              </a:spcBef>
              <a:spcAft>
                <a:spcPts val="0"/>
              </a:spcAft>
              <a:buClr>
                <a:schemeClr val="dk1"/>
              </a:buClr>
              <a:buSzPts val="2200"/>
              <a:buChar char="•"/>
            </a:pPr>
            <a:r>
              <a:rPr lang="en-US" altLang="zh-TW" dirty="0">
                <a:latin typeface="arial"/>
                <a:cs typeface="arial"/>
                <a:sym typeface="arial"/>
              </a:rPr>
              <a:t>LEDX</a:t>
            </a:r>
            <a:r>
              <a:rPr lang="zh-TW" altLang="en-US" dirty="0">
                <a:latin typeface="arial"/>
                <a:cs typeface="arial"/>
                <a:sym typeface="arial"/>
              </a:rPr>
              <a:t>開啟時，紀錄</a:t>
            </a:r>
            <a:r>
              <a:rPr lang="en-US" altLang="zh-TW" dirty="0">
                <a:latin typeface="arial"/>
                <a:cs typeface="arial"/>
                <a:sym typeface="arial"/>
              </a:rPr>
              <a:t>LEDX ON</a:t>
            </a:r>
            <a:r>
              <a:rPr lang="zh-TW" altLang="en-US" dirty="0">
                <a:latin typeface="arial"/>
                <a:cs typeface="arial"/>
                <a:sym typeface="arial"/>
              </a:rPr>
              <a:t>，關閉則紀錄</a:t>
            </a:r>
            <a:r>
              <a:rPr lang="en-US" altLang="zh-TW" dirty="0">
                <a:latin typeface="arial"/>
                <a:cs typeface="arial"/>
                <a:sym typeface="arial"/>
              </a:rPr>
              <a:t>LEDX</a:t>
            </a:r>
            <a:r>
              <a:rPr lang="zh-TW" altLang="en-US" dirty="0">
                <a:latin typeface="arial"/>
                <a:cs typeface="arial"/>
                <a:sym typeface="arial"/>
              </a:rPr>
              <a:t> </a:t>
            </a:r>
            <a:r>
              <a:rPr lang="en-US" altLang="zh-TW" dirty="0">
                <a:latin typeface="arial"/>
                <a:cs typeface="arial"/>
                <a:sym typeface="arial"/>
              </a:rPr>
              <a:t>OFF</a:t>
            </a:r>
            <a:r>
              <a:rPr lang="zh-TW" altLang="en-US" dirty="0">
                <a:latin typeface="arial"/>
                <a:cs typeface="arial"/>
                <a:sym typeface="arial"/>
              </a:rPr>
              <a:t>，</a:t>
            </a:r>
            <a:r>
              <a:rPr lang="en-US" altLang="zh-TW" dirty="0">
                <a:latin typeface="arial"/>
                <a:cs typeface="arial"/>
                <a:sym typeface="arial"/>
              </a:rPr>
              <a:t>X</a:t>
            </a:r>
            <a:r>
              <a:rPr lang="zh-TW" altLang="en-US" dirty="0">
                <a:latin typeface="arial"/>
                <a:cs typeface="arial"/>
                <a:sym typeface="arial"/>
              </a:rPr>
              <a:t>為數字</a:t>
            </a:r>
            <a:endParaRPr lang="en-US" altLang="zh-TW" dirty="0">
              <a:latin typeface="arial"/>
              <a:cs typeface="arial"/>
              <a:sym typeface="arial"/>
            </a:endParaRPr>
          </a:p>
          <a:p>
            <a:pPr marL="228600" lvl="0" indent="-228600">
              <a:spcBef>
                <a:spcPts val="0"/>
              </a:spcBef>
              <a:buClr>
                <a:schemeClr val="dk1"/>
              </a:buClr>
              <a:buSzPts val="2200"/>
            </a:pPr>
            <a:r>
              <a:rPr lang="en-US" altLang="zh-TW" dirty="0">
                <a:latin typeface="arial"/>
                <a:cs typeface="arial"/>
                <a:sym typeface="arial"/>
              </a:rPr>
              <a:t>LED</a:t>
            </a:r>
            <a:r>
              <a:rPr lang="zh-TW" altLang="en-US" dirty="0">
                <a:latin typeface="arial"/>
                <a:cs typeface="arial"/>
                <a:sym typeface="arial"/>
              </a:rPr>
              <a:t> </a:t>
            </a:r>
            <a:r>
              <a:rPr lang="en-US" altLang="zh-TW" dirty="0">
                <a:latin typeface="arial"/>
                <a:cs typeface="arial"/>
                <a:sym typeface="arial"/>
              </a:rPr>
              <a:t>Switch Frequency</a:t>
            </a:r>
            <a:r>
              <a:rPr lang="zh-TW" altLang="en-US" dirty="0">
                <a:latin typeface="arial"/>
                <a:cs typeface="arial"/>
                <a:sym typeface="arial"/>
              </a:rPr>
              <a:t>執行時，紀錄使用者輸入的數字，</a:t>
            </a:r>
            <a:r>
              <a:rPr lang="en-US" altLang="zh-TW" dirty="0">
                <a:latin typeface="arial"/>
                <a:cs typeface="arial"/>
                <a:sym typeface="arial"/>
              </a:rPr>
              <a:t>LED</a:t>
            </a:r>
            <a:r>
              <a:rPr lang="zh-TW" altLang="en-US" dirty="0">
                <a:latin typeface="arial"/>
                <a:cs typeface="arial"/>
                <a:sym typeface="arial"/>
              </a:rPr>
              <a:t>閃爍同上要求，閃爍結束紀錄</a:t>
            </a:r>
            <a:r>
              <a:rPr lang="en-US" altLang="zh-TW" dirty="0">
                <a:latin typeface="arial"/>
                <a:cs typeface="arial"/>
                <a:sym typeface="arial"/>
              </a:rPr>
              <a:t>”Switch</a:t>
            </a:r>
            <a:r>
              <a:rPr lang="zh-TW" altLang="en-US" dirty="0">
                <a:latin typeface="arial"/>
                <a:cs typeface="arial"/>
                <a:sym typeface="arial"/>
              </a:rPr>
              <a:t> </a:t>
            </a:r>
            <a:r>
              <a:rPr lang="en-US" altLang="zh-TW" dirty="0">
                <a:latin typeface="arial"/>
                <a:cs typeface="arial"/>
                <a:sym typeface="arial"/>
              </a:rPr>
              <a:t>End”</a:t>
            </a:r>
          </a:p>
          <a:p>
            <a:pPr marL="228600" indent="-228600">
              <a:spcBef>
                <a:spcPts val="0"/>
              </a:spcBef>
              <a:buClr>
                <a:schemeClr val="dk1"/>
              </a:buClr>
              <a:buSzPts val="2200"/>
            </a:pPr>
            <a:r>
              <a:rPr lang="zh-TW" altLang="en-US" dirty="0">
                <a:latin typeface="arial"/>
                <a:cs typeface="arial"/>
                <a:sym typeface="arial"/>
              </a:rPr>
              <a:t>程式結束時紀錄</a:t>
            </a:r>
            <a:r>
              <a:rPr lang="en-US" altLang="zh-TW" dirty="0">
                <a:latin typeface="arial"/>
                <a:cs typeface="arial"/>
                <a:sym typeface="arial"/>
              </a:rPr>
              <a:t>”</a:t>
            </a:r>
            <a:r>
              <a:rPr lang="en-US" altLang="zh-TW" dirty="0">
                <a:latin typeface="arial"/>
                <a:cs typeface="arial"/>
              </a:rPr>
              <a:t> Server is down.</a:t>
            </a:r>
            <a:r>
              <a:rPr lang="en-US" altLang="zh-TW" dirty="0">
                <a:latin typeface="arial"/>
                <a:cs typeface="arial"/>
                <a:sym typeface="arial"/>
              </a:rPr>
              <a:t>”</a:t>
            </a:r>
            <a:r>
              <a:rPr lang="zh-TW" altLang="en-US" dirty="0">
                <a:latin typeface="arial"/>
                <a:cs typeface="arial"/>
                <a:sym typeface="arial"/>
              </a:rPr>
              <a:t>，並且將</a:t>
            </a:r>
            <a:r>
              <a:rPr lang="en-US" altLang="zh-TW" dirty="0">
                <a:latin typeface="arial"/>
                <a:cs typeface="arial"/>
                <a:sym typeface="arial"/>
              </a:rPr>
              <a:t>”</a:t>
            </a:r>
            <a:r>
              <a:rPr lang="zh-TW" altLang="en-US" dirty="0">
                <a:latin typeface="arial"/>
                <a:cs typeface="arial"/>
                <a:sym typeface="arial"/>
              </a:rPr>
              <a:t>學號</a:t>
            </a:r>
            <a:r>
              <a:rPr lang="en-US" altLang="zh-TW" dirty="0">
                <a:latin typeface="arial"/>
                <a:cs typeface="arial"/>
                <a:sym typeface="arial"/>
              </a:rPr>
              <a:t>_Lab4_Log.txt”</a:t>
            </a:r>
            <a:r>
              <a:rPr lang="zh-TW" altLang="en-US" dirty="0">
                <a:latin typeface="arial"/>
                <a:cs typeface="arial"/>
                <a:sym typeface="arial"/>
              </a:rPr>
              <a:t>寄信給組長</a:t>
            </a:r>
            <a:endParaRPr lang="en-US" altLang="zh-TW" dirty="0">
              <a:latin typeface="arial"/>
              <a:cs typeface="arial"/>
              <a:sym typeface="arial"/>
            </a:endParaRPr>
          </a:p>
          <a:p>
            <a:pPr marL="228600" lvl="0" indent="-228600">
              <a:spcBef>
                <a:spcPts val="0"/>
              </a:spcBef>
              <a:buClr>
                <a:schemeClr val="dk1"/>
              </a:buClr>
              <a:buSzPts val="2200"/>
            </a:pPr>
            <a:endParaRPr lang="en-US" altLang="zh-TW" dirty="0">
              <a:latin typeface="arial"/>
              <a:cs typeface="arial"/>
              <a:sym typeface="arial"/>
            </a:endParaRPr>
          </a:p>
          <a:p>
            <a:pPr marL="0" lvl="0" indent="0" algn="l" rtl="0">
              <a:lnSpc>
                <a:spcPct val="90000"/>
              </a:lnSpc>
              <a:spcBef>
                <a:spcPts val="0"/>
              </a:spcBef>
              <a:spcAft>
                <a:spcPts val="0"/>
              </a:spcAft>
              <a:buClr>
                <a:schemeClr val="dk1"/>
              </a:buClr>
              <a:buSzPts val="2200"/>
              <a:buNone/>
            </a:pPr>
            <a:endParaRPr lang="en-US" altLang="zh-TW" dirty="0">
              <a:latin typeface="arial"/>
              <a:ea typeface="arial"/>
              <a:cs typeface="arial"/>
              <a:sym typeface="arial"/>
            </a:endParaRPr>
          </a:p>
          <a:p>
            <a:pPr marL="228600" lvl="0" indent="-228600" algn="l" rtl="0">
              <a:lnSpc>
                <a:spcPct val="90000"/>
              </a:lnSpc>
              <a:spcBef>
                <a:spcPts val="0"/>
              </a:spcBef>
              <a:spcAft>
                <a:spcPts val="0"/>
              </a:spcAft>
              <a:buClr>
                <a:schemeClr val="dk1"/>
              </a:buClr>
              <a:buSzPts val="2200"/>
              <a:buChar char="•"/>
            </a:pPr>
            <a:endParaRPr lang="en-US" altLang="zh-TW" dirty="0">
              <a:latin typeface="arial"/>
              <a:ea typeface="arial"/>
              <a:cs typeface="arial"/>
              <a:sym typeface="arial"/>
            </a:endParaRPr>
          </a:p>
          <a:p>
            <a:pPr marL="228600" lvl="0" indent="-228600" algn="l" rtl="0">
              <a:lnSpc>
                <a:spcPct val="90000"/>
              </a:lnSpc>
              <a:spcBef>
                <a:spcPts val="0"/>
              </a:spcBef>
              <a:spcAft>
                <a:spcPts val="0"/>
              </a:spcAft>
              <a:buClr>
                <a:schemeClr val="dk1"/>
              </a:buClr>
              <a:buSzPts val="2200"/>
              <a:buChar char="•"/>
            </a:pPr>
            <a:endParaRPr lang="en-US" altLang="zh-TW" dirty="0">
              <a:latin typeface="arial"/>
              <a:ea typeface="arial"/>
              <a:cs typeface="arial"/>
              <a:sym typeface="arial"/>
            </a:endParaRPr>
          </a:p>
        </p:txBody>
      </p:sp>
    </p:spTree>
    <p:extLst>
      <p:ext uri="{BB962C8B-B14F-4D97-AF65-F5344CB8AC3E}">
        <p14:creationId xmlns:p14="http://schemas.microsoft.com/office/powerpoint/2010/main" val="1496255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1AAB85F-D2CD-4DFC-90E9-62A04875EC5D}"/>
              </a:ext>
            </a:extLst>
          </p:cNvPr>
          <p:cNvSpPr>
            <a:spLocks noGrp="1"/>
          </p:cNvSpPr>
          <p:nvPr>
            <p:ph type="title"/>
          </p:nvPr>
        </p:nvSpPr>
        <p:spPr/>
        <p:txBody>
          <a:bodyPr/>
          <a:lstStyle/>
          <a:p>
            <a:r>
              <a:rPr lang="zh-TW" altLang="en-US" dirty="0"/>
              <a:t>參考資料</a:t>
            </a:r>
          </a:p>
        </p:txBody>
      </p:sp>
      <p:sp>
        <p:nvSpPr>
          <p:cNvPr id="3" name="內容版面配置區 2">
            <a:extLst>
              <a:ext uri="{FF2B5EF4-FFF2-40B4-BE49-F238E27FC236}">
                <a16:creationId xmlns:a16="http://schemas.microsoft.com/office/drawing/2014/main" id="{10E3322F-7114-4427-8752-1D60127F063F}"/>
              </a:ext>
            </a:extLst>
          </p:cNvPr>
          <p:cNvSpPr>
            <a:spLocks noGrp="1"/>
          </p:cNvSpPr>
          <p:nvPr>
            <p:ph idx="1"/>
          </p:nvPr>
        </p:nvSpPr>
        <p:spPr/>
        <p:txBody>
          <a:bodyPr/>
          <a:lstStyle/>
          <a:p>
            <a:r>
              <a:rPr lang="en-US" altLang="zh-TW" b="1" dirty="0">
                <a:solidFill>
                  <a:srgbClr val="FFC000"/>
                </a:solidFill>
                <a:hlinkClick r:id="rId2">
                  <a:extLst>
                    <a:ext uri="{A12FA001-AC4F-418D-AE19-62706E023703}">
                      <ahyp:hlinkClr xmlns:ahyp="http://schemas.microsoft.com/office/drawing/2018/hyperlinkcolor" val="tx"/>
                    </a:ext>
                  </a:extLst>
                </a:hlinkClick>
              </a:rPr>
              <a:t>SRE - Log</a:t>
            </a:r>
            <a:r>
              <a:rPr lang="zh-TW" altLang="en-US" b="1" dirty="0">
                <a:solidFill>
                  <a:srgbClr val="FFC000"/>
                </a:solidFill>
                <a:hlinkClick r:id="rId2">
                  <a:extLst>
                    <a:ext uri="{A12FA001-AC4F-418D-AE19-62706E023703}">
                      <ahyp:hlinkClr xmlns:ahyp="http://schemas.microsoft.com/office/drawing/2018/hyperlinkcolor" val="tx"/>
                    </a:ext>
                  </a:extLst>
                </a:hlinkClick>
              </a:rPr>
              <a:t>寫好一點，對團隊好一些</a:t>
            </a:r>
            <a:endParaRPr lang="en-US" altLang="zh-TW" b="1" dirty="0">
              <a:solidFill>
                <a:srgbClr val="FFC000"/>
              </a:solidFill>
            </a:endParaRPr>
          </a:p>
          <a:p>
            <a:r>
              <a:rPr lang="en-US" altLang="zh-TW" b="1" dirty="0">
                <a:solidFill>
                  <a:srgbClr val="FFC000"/>
                </a:solidFill>
                <a:hlinkClick r:id="rId3">
                  <a:extLst>
                    <a:ext uri="{A12FA001-AC4F-418D-AE19-62706E023703}">
                      <ahyp:hlinkClr xmlns:ahyp="http://schemas.microsoft.com/office/drawing/2018/hyperlinkcolor" val="tx"/>
                    </a:ext>
                  </a:extLst>
                </a:hlinkClick>
              </a:rPr>
              <a:t>Node.js </a:t>
            </a:r>
            <a:r>
              <a:rPr lang="zh-TW" altLang="en-US" b="1" dirty="0">
                <a:solidFill>
                  <a:srgbClr val="FFC000"/>
                </a:solidFill>
                <a:hlinkClick r:id="rId3">
                  <a:extLst>
                    <a:ext uri="{A12FA001-AC4F-418D-AE19-62706E023703}">
                      <ahyp:hlinkClr xmlns:ahyp="http://schemas.microsoft.com/office/drawing/2018/hyperlinkcolor" val="tx"/>
                    </a:ext>
                  </a:extLst>
                </a:hlinkClick>
              </a:rPr>
              <a:t>系列學習日誌 </a:t>
            </a:r>
            <a:r>
              <a:rPr lang="en-US" altLang="zh-TW" b="1" dirty="0">
                <a:solidFill>
                  <a:srgbClr val="FFC000"/>
                </a:solidFill>
                <a:hlinkClick r:id="rId3">
                  <a:extLst>
                    <a:ext uri="{A12FA001-AC4F-418D-AE19-62706E023703}">
                      <ahyp:hlinkClr xmlns:ahyp="http://schemas.microsoft.com/office/drawing/2018/hyperlinkcolor" val="tx"/>
                    </a:ext>
                  </a:extLst>
                </a:hlinkClick>
              </a:rPr>
              <a:t>#21 - </a:t>
            </a:r>
            <a:r>
              <a:rPr lang="zh-TW" altLang="en-US" b="1" dirty="0">
                <a:solidFill>
                  <a:srgbClr val="FFC000"/>
                </a:solidFill>
                <a:hlinkClick r:id="rId3">
                  <a:extLst>
                    <a:ext uri="{A12FA001-AC4F-418D-AE19-62706E023703}">
                      <ahyp:hlinkClr xmlns:ahyp="http://schemas.microsoft.com/office/drawing/2018/hyperlinkcolor" val="tx"/>
                    </a:ext>
                  </a:extLst>
                </a:hlinkClick>
              </a:rPr>
              <a:t>使用 </a:t>
            </a:r>
            <a:r>
              <a:rPr lang="en-US" altLang="zh-TW" b="1" dirty="0" err="1">
                <a:solidFill>
                  <a:srgbClr val="FFC000"/>
                </a:solidFill>
                <a:hlinkClick r:id="rId3">
                  <a:extLst>
                    <a:ext uri="{A12FA001-AC4F-418D-AE19-62706E023703}">
                      <ahyp:hlinkClr xmlns:ahyp="http://schemas.microsoft.com/office/drawing/2018/hyperlinkcolor" val="tx"/>
                    </a:ext>
                  </a:extLst>
                </a:hlinkClick>
              </a:rPr>
              <a:t>nodemailer</a:t>
            </a:r>
            <a:r>
              <a:rPr lang="en-US" altLang="zh-TW" b="1" dirty="0">
                <a:solidFill>
                  <a:srgbClr val="FFC000"/>
                </a:solidFill>
                <a:hlinkClick r:id="rId3">
                  <a:extLst>
                    <a:ext uri="{A12FA001-AC4F-418D-AE19-62706E023703}">
                      <ahyp:hlinkClr xmlns:ahyp="http://schemas.microsoft.com/office/drawing/2018/hyperlinkcolor" val="tx"/>
                    </a:ext>
                  </a:extLst>
                </a:hlinkClick>
              </a:rPr>
              <a:t> </a:t>
            </a:r>
            <a:r>
              <a:rPr lang="zh-TW" altLang="en-US" b="1" dirty="0">
                <a:solidFill>
                  <a:srgbClr val="FFC000"/>
                </a:solidFill>
                <a:hlinkClick r:id="rId3">
                  <a:extLst>
                    <a:ext uri="{A12FA001-AC4F-418D-AE19-62706E023703}">
                      <ahyp:hlinkClr xmlns:ahyp="http://schemas.microsoft.com/office/drawing/2018/hyperlinkcolor" val="tx"/>
                    </a:ext>
                  </a:extLst>
                </a:hlinkClick>
              </a:rPr>
              <a:t>套件透過 </a:t>
            </a:r>
            <a:r>
              <a:rPr lang="en-US" altLang="zh-TW" b="1" dirty="0" err="1">
                <a:solidFill>
                  <a:srgbClr val="FFC000"/>
                </a:solidFill>
                <a:hlinkClick r:id="rId3">
                  <a:extLst>
                    <a:ext uri="{A12FA001-AC4F-418D-AE19-62706E023703}">
                      <ahyp:hlinkClr xmlns:ahyp="http://schemas.microsoft.com/office/drawing/2018/hyperlinkcolor" val="tx"/>
                    </a:ext>
                  </a:extLst>
                </a:hlinkClick>
              </a:rPr>
              <a:t>gmail</a:t>
            </a:r>
            <a:r>
              <a:rPr lang="en-US" altLang="zh-TW" b="1" dirty="0">
                <a:solidFill>
                  <a:srgbClr val="FFC000"/>
                </a:solidFill>
                <a:hlinkClick r:id="rId3">
                  <a:extLst>
                    <a:ext uri="{A12FA001-AC4F-418D-AE19-62706E023703}">
                      <ahyp:hlinkClr xmlns:ahyp="http://schemas.microsoft.com/office/drawing/2018/hyperlinkcolor" val="tx"/>
                    </a:ext>
                  </a:extLst>
                </a:hlinkClick>
              </a:rPr>
              <a:t> </a:t>
            </a:r>
            <a:r>
              <a:rPr lang="zh-TW" altLang="en-US" b="1" dirty="0">
                <a:solidFill>
                  <a:srgbClr val="FFC000"/>
                </a:solidFill>
                <a:hlinkClick r:id="rId3">
                  <a:extLst>
                    <a:ext uri="{A12FA001-AC4F-418D-AE19-62706E023703}">
                      <ahyp:hlinkClr xmlns:ahyp="http://schemas.microsoft.com/office/drawing/2018/hyperlinkcolor" val="tx"/>
                    </a:ext>
                  </a:extLst>
                </a:hlinkClick>
              </a:rPr>
              <a:t>發送電子信箱</a:t>
            </a:r>
            <a:endParaRPr lang="zh-TW" altLang="en-US" b="1" dirty="0">
              <a:solidFill>
                <a:srgbClr val="FFC000"/>
              </a:solidFill>
            </a:endParaRPr>
          </a:p>
          <a:p>
            <a:r>
              <a:rPr lang="en-US" altLang="zh-TW" b="1" dirty="0">
                <a:solidFill>
                  <a:srgbClr val="FFC000"/>
                </a:solidFill>
                <a:hlinkClick r:id="rId4">
                  <a:extLst>
                    <a:ext uri="{A12FA001-AC4F-418D-AE19-62706E023703}">
                      <ahyp:hlinkClr xmlns:ahyp="http://schemas.microsoft.com/office/drawing/2018/hyperlinkcolor" val="tx"/>
                    </a:ext>
                  </a:extLst>
                </a:hlinkClick>
              </a:rPr>
              <a:t>[jQuery] </a:t>
            </a:r>
            <a:r>
              <a:rPr lang="zh-TW" altLang="en-US" b="1" dirty="0">
                <a:solidFill>
                  <a:srgbClr val="FFC000"/>
                </a:solidFill>
                <a:hlinkClick r:id="rId4">
                  <a:extLst>
                    <a:ext uri="{A12FA001-AC4F-418D-AE19-62706E023703}">
                      <ahyp:hlinkClr xmlns:ahyp="http://schemas.microsoft.com/office/drawing/2018/hyperlinkcolor" val="tx"/>
                    </a:ext>
                  </a:extLst>
                </a:hlinkClick>
              </a:rPr>
              <a:t>筆記 </a:t>
            </a:r>
            <a:r>
              <a:rPr lang="en-US" altLang="zh-TW" b="1" dirty="0">
                <a:solidFill>
                  <a:srgbClr val="FFC000"/>
                </a:solidFill>
                <a:hlinkClick r:id="rId4">
                  <a:extLst>
                    <a:ext uri="{A12FA001-AC4F-418D-AE19-62706E023703}">
                      <ahyp:hlinkClr xmlns:ahyp="http://schemas.microsoft.com/office/drawing/2018/hyperlinkcolor" val="tx"/>
                    </a:ext>
                  </a:extLst>
                </a:hlinkClick>
              </a:rPr>
              <a:t>(</a:t>
            </a:r>
            <a:r>
              <a:rPr lang="zh-TW" altLang="en-US" b="1" dirty="0">
                <a:solidFill>
                  <a:srgbClr val="FFC000"/>
                </a:solidFill>
                <a:hlinkClick r:id="rId4">
                  <a:extLst>
                    <a:ext uri="{A12FA001-AC4F-418D-AE19-62706E023703}">
                      <ahyp:hlinkClr xmlns:ahyp="http://schemas.microsoft.com/office/drawing/2018/hyperlinkcolor" val="tx"/>
                    </a:ext>
                  </a:extLst>
                </a:hlinkClick>
              </a:rPr>
              <a:t>五</a:t>
            </a:r>
            <a:r>
              <a:rPr lang="en-US" altLang="zh-TW" b="1" dirty="0">
                <a:solidFill>
                  <a:srgbClr val="FFC000"/>
                </a:solidFill>
                <a:hlinkClick r:id="rId4">
                  <a:extLst>
                    <a:ext uri="{A12FA001-AC4F-418D-AE19-62706E023703}">
                      <ahyp:hlinkClr xmlns:ahyp="http://schemas.microsoft.com/office/drawing/2018/hyperlinkcolor" val="tx"/>
                    </a:ext>
                  </a:extLst>
                </a:hlinkClick>
              </a:rPr>
              <a:t>) – </a:t>
            </a:r>
            <a:r>
              <a:rPr lang="zh-TW" altLang="en-US" b="1" dirty="0">
                <a:solidFill>
                  <a:srgbClr val="FFC000"/>
                </a:solidFill>
                <a:hlinkClick r:id="rId4">
                  <a:extLst>
                    <a:ext uri="{A12FA001-AC4F-418D-AE19-62706E023703}">
                      <ahyp:hlinkClr xmlns:ahyp="http://schemas.microsoft.com/office/drawing/2018/hyperlinkcolor" val="tx"/>
                    </a:ext>
                  </a:extLst>
                </a:hlinkClick>
              </a:rPr>
              <a:t>選擇器 </a:t>
            </a:r>
            <a:r>
              <a:rPr lang="en-US" altLang="zh-TW" b="1" dirty="0">
                <a:solidFill>
                  <a:srgbClr val="FFC000"/>
                </a:solidFill>
                <a:hlinkClick r:id="rId4">
                  <a:extLst>
                    <a:ext uri="{A12FA001-AC4F-418D-AE19-62706E023703}">
                      <ahyp:hlinkClr xmlns:ahyp="http://schemas.microsoft.com/office/drawing/2018/hyperlinkcolor" val="tx"/>
                    </a:ext>
                  </a:extLst>
                </a:hlinkClick>
              </a:rPr>
              <a:t>(selector)</a:t>
            </a:r>
            <a:endParaRPr lang="en-US" altLang="zh-TW" b="1" dirty="0">
              <a:solidFill>
                <a:srgbClr val="FFC000"/>
              </a:solidFill>
            </a:endParaRPr>
          </a:p>
          <a:p>
            <a:r>
              <a:rPr lang="en-US" altLang="zh-TW" b="1" dirty="0">
                <a:solidFill>
                  <a:srgbClr val="FFC000"/>
                </a:solidFill>
                <a:hlinkClick r:id="rId5">
                  <a:extLst>
                    <a:ext uri="{A12FA001-AC4F-418D-AE19-62706E023703}">
                      <ahyp:hlinkClr xmlns:ahyp="http://schemas.microsoft.com/office/drawing/2018/hyperlinkcolor" val="tx"/>
                    </a:ext>
                  </a:extLst>
                </a:hlinkClick>
              </a:rPr>
              <a:t>JS</a:t>
            </a:r>
            <a:r>
              <a:rPr lang="zh-TW" altLang="en-US" b="1" dirty="0">
                <a:solidFill>
                  <a:srgbClr val="FFC000"/>
                </a:solidFill>
                <a:hlinkClick r:id="rId5">
                  <a:extLst>
                    <a:ext uri="{A12FA001-AC4F-418D-AE19-62706E023703}">
                      <ahyp:hlinkClr xmlns:ahyp="http://schemas.microsoft.com/office/drawing/2018/hyperlinkcolor" val="tx"/>
                    </a:ext>
                  </a:extLst>
                </a:hlinkClick>
              </a:rPr>
              <a:t>選取元素的方法和</a:t>
            </a:r>
            <a:r>
              <a:rPr lang="en-US" altLang="zh-TW" b="1" dirty="0">
                <a:solidFill>
                  <a:srgbClr val="FFC000"/>
                </a:solidFill>
                <a:hlinkClick r:id="rId5">
                  <a:extLst>
                    <a:ext uri="{A12FA001-AC4F-418D-AE19-62706E023703}">
                      <ahyp:hlinkClr xmlns:ahyp="http://schemas.microsoft.com/office/drawing/2018/hyperlinkcolor" val="tx"/>
                    </a:ext>
                  </a:extLst>
                </a:hlinkClick>
              </a:rPr>
              <a:t>JQ</a:t>
            </a:r>
            <a:r>
              <a:rPr lang="zh-TW" altLang="en-US" b="1" dirty="0">
                <a:solidFill>
                  <a:srgbClr val="FFC000"/>
                </a:solidFill>
                <a:hlinkClick r:id="rId5">
                  <a:extLst>
                    <a:ext uri="{A12FA001-AC4F-418D-AE19-62706E023703}">
                      <ahyp:hlinkClr xmlns:ahyp="http://schemas.microsoft.com/office/drawing/2018/hyperlinkcolor" val="tx"/>
                    </a:ext>
                  </a:extLst>
                </a:hlinkClick>
              </a:rPr>
              <a:t>選取器</a:t>
            </a:r>
            <a:endParaRPr lang="zh-TW" altLang="en-US" b="1" dirty="0">
              <a:solidFill>
                <a:srgbClr val="FFC000"/>
              </a:solidFill>
            </a:endParaRPr>
          </a:p>
          <a:p>
            <a:br>
              <a:rPr lang="en-US" altLang="zh-TW" dirty="0">
                <a:highlight>
                  <a:srgbClr val="FFFF00"/>
                </a:highlight>
              </a:rPr>
            </a:br>
            <a:br>
              <a:rPr lang="zh-TW" altLang="en-US" dirty="0">
                <a:highlight>
                  <a:srgbClr val="FFFF00"/>
                </a:highlight>
              </a:rPr>
            </a:br>
            <a:endParaRPr lang="zh-TW" altLang="en-US" b="1" dirty="0">
              <a:highlight>
                <a:srgbClr val="FFFF00"/>
              </a:highlight>
            </a:endParaRPr>
          </a:p>
        </p:txBody>
      </p:sp>
      <p:sp>
        <p:nvSpPr>
          <p:cNvPr id="4" name="投影片編號版面配置區 3">
            <a:extLst>
              <a:ext uri="{FF2B5EF4-FFF2-40B4-BE49-F238E27FC236}">
                <a16:creationId xmlns:a16="http://schemas.microsoft.com/office/drawing/2014/main" id="{D0F65097-55A8-49E2-B20A-19821893036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23</a:t>
            </a:fld>
            <a:endParaRPr lang="zh-TW" altLang="en-US" sz="1400">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813513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Microsoft JhengHei"/>
              <a:buNone/>
            </a:pPr>
            <a:r>
              <a:rPr lang="zh-TW" altLang="en-US" dirty="0">
                <a:sym typeface="Times New Roman"/>
              </a:rPr>
              <a:t>作業繳交格式</a:t>
            </a:r>
            <a:endParaRPr dirty="0">
              <a:sym typeface="Times New Roman"/>
            </a:endParaRPr>
          </a:p>
        </p:txBody>
      </p:sp>
      <p:sp>
        <p:nvSpPr>
          <p:cNvPr id="102" name="Google Shape;102;p3"/>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chemeClr val="dk1"/>
              </a:buClr>
              <a:buSzPts val="2100"/>
              <a:buChar char="•"/>
            </a:pPr>
            <a:r>
              <a:rPr lang="zh-TW" dirty="0"/>
              <a:t>檔名: </a:t>
            </a:r>
            <a:r>
              <a:rPr lang="zh-TW" altLang="en-US" dirty="0"/>
              <a:t>不限，可辨認即可</a:t>
            </a:r>
            <a:endParaRPr lang="en-US" altLang="zh-TW" dirty="0"/>
          </a:p>
          <a:p>
            <a:pPr marL="171450" lvl="0" indent="-171450" algn="l" rtl="0">
              <a:lnSpc>
                <a:spcPct val="90000"/>
              </a:lnSpc>
              <a:spcBef>
                <a:spcPts val="0"/>
              </a:spcBef>
              <a:spcAft>
                <a:spcPts val="0"/>
              </a:spcAft>
              <a:buClr>
                <a:schemeClr val="dk1"/>
              </a:buClr>
              <a:buSzPts val="2100"/>
              <a:buChar char="•"/>
            </a:pPr>
            <a:r>
              <a:rPr lang="zh-TW" altLang="en-US" dirty="0"/>
              <a:t>例：</a:t>
            </a:r>
            <a:r>
              <a:rPr lang="zh-TW" dirty="0"/>
              <a:t>Lab0</a:t>
            </a:r>
            <a:r>
              <a:rPr lang="en-US" altLang="zh-TW" dirty="0"/>
              <a:t>4</a:t>
            </a:r>
            <a:r>
              <a:rPr lang="zh-TW" dirty="0"/>
              <a:t>_組別.zip</a:t>
            </a:r>
            <a:endParaRPr dirty="0"/>
          </a:p>
          <a:p>
            <a:pPr marL="171450" lvl="0" indent="-171450" algn="l" rtl="0">
              <a:lnSpc>
                <a:spcPct val="90000"/>
              </a:lnSpc>
              <a:spcBef>
                <a:spcPts val="750"/>
              </a:spcBef>
              <a:spcAft>
                <a:spcPts val="0"/>
              </a:spcAft>
              <a:buClr>
                <a:schemeClr val="dk1"/>
              </a:buClr>
              <a:buSzPts val="2100"/>
              <a:buChar char="•"/>
            </a:pPr>
            <a:r>
              <a:rPr lang="zh-TW" dirty="0"/>
              <a:t>其zip裡要包含如下資料夾</a:t>
            </a:r>
            <a:endParaRPr dirty="0"/>
          </a:p>
          <a:p>
            <a:pPr marL="914400" lvl="1" indent="-457200" algn="l" rtl="0">
              <a:lnSpc>
                <a:spcPct val="90000"/>
              </a:lnSpc>
              <a:spcBef>
                <a:spcPts val="375"/>
              </a:spcBef>
              <a:spcAft>
                <a:spcPts val="0"/>
              </a:spcAft>
              <a:buClr>
                <a:schemeClr val="dk1"/>
              </a:buClr>
              <a:buSzPts val="1800"/>
              <a:buFont typeface="Calibri"/>
              <a:buAutoNum type="arabicPeriod"/>
            </a:pPr>
            <a:r>
              <a:rPr lang="zh-TW" dirty="0"/>
              <a:t>-Code //存放專案程式碼</a:t>
            </a:r>
            <a:endParaRPr dirty="0">
              <a:solidFill>
                <a:srgbClr val="FF0000"/>
              </a:solidFill>
            </a:endParaRPr>
          </a:p>
          <a:p>
            <a:pPr marL="914400" lvl="1" indent="-457200" algn="l" rtl="0">
              <a:lnSpc>
                <a:spcPct val="90000"/>
              </a:lnSpc>
              <a:spcBef>
                <a:spcPts val="375"/>
              </a:spcBef>
              <a:spcAft>
                <a:spcPts val="0"/>
              </a:spcAft>
              <a:buClr>
                <a:schemeClr val="dk1"/>
              </a:buClr>
              <a:buSzPts val="1800"/>
              <a:buFont typeface="Calibri"/>
              <a:buAutoNum type="arabicPeriod"/>
            </a:pPr>
            <a:r>
              <a:rPr lang="zh-TW" dirty="0"/>
              <a:t>-Report //存放報告</a:t>
            </a:r>
            <a:endParaRPr lang="en-US" altLang="zh-TW" dirty="0"/>
          </a:p>
          <a:p>
            <a:pPr marL="914400" lvl="1" indent="-457200" algn="l" rtl="0">
              <a:lnSpc>
                <a:spcPct val="90000"/>
              </a:lnSpc>
              <a:spcBef>
                <a:spcPts val="375"/>
              </a:spcBef>
              <a:spcAft>
                <a:spcPts val="0"/>
              </a:spcAft>
              <a:buClr>
                <a:schemeClr val="dk1"/>
              </a:buClr>
              <a:buSzPts val="1800"/>
              <a:buFont typeface="Calibri"/>
              <a:buAutoNum type="arabicPeriod"/>
            </a:pPr>
            <a:r>
              <a:rPr lang="en-US" altLang="zh-TW" dirty="0"/>
              <a:t>-</a:t>
            </a:r>
            <a:r>
              <a:rPr lang="zh-TW" altLang="en-US" b="1" dirty="0">
                <a:solidFill>
                  <a:srgbClr val="FF0000"/>
                </a:solidFill>
              </a:rPr>
              <a:t>影片</a:t>
            </a:r>
            <a:r>
              <a:rPr lang="zh-TW" altLang="en-US" dirty="0"/>
              <a:t>請嵌入至</a:t>
            </a:r>
            <a:r>
              <a:rPr lang="zh-TW" altLang="en-US" dirty="0">
                <a:solidFill>
                  <a:srgbClr val="FF0000"/>
                </a:solidFill>
              </a:rPr>
              <a:t>小組報告</a:t>
            </a:r>
            <a:r>
              <a:rPr lang="zh-TW" altLang="en-US" dirty="0"/>
              <a:t>內</a:t>
            </a:r>
            <a:endParaRPr lang="en-US" altLang="zh-TW" dirty="0"/>
          </a:p>
          <a:p>
            <a:pPr marL="914400" lvl="1" indent="-342900" algn="l" rtl="0">
              <a:lnSpc>
                <a:spcPct val="90000"/>
              </a:lnSpc>
              <a:spcBef>
                <a:spcPts val="375"/>
              </a:spcBef>
              <a:spcAft>
                <a:spcPts val="0"/>
              </a:spcAft>
              <a:buClr>
                <a:schemeClr val="dk1"/>
              </a:buClr>
              <a:buSzPts val="1800"/>
              <a:buFont typeface="Calibri"/>
              <a:buNone/>
            </a:pPr>
            <a:endParaRPr dirty="0"/>
          </a:p>
          <a:p>
            <a:pPr marL="171450" lvl="0" indent="-38100" algn="l" rtl="0">
              <a:lnSpc>
                <a:spcPct val="90000"/>
              </a:lnSpc>
              <a:spcBef>
                <a:spcPts val="750"/>
              </a:spcBef>
              <a:spcAft>
                <a:spcPts val="0"/>
              </a:spcAft>
              <a:buClr>
                <a:schemeClr val="dk1"/>
              </a:buClr>
              <a:buSzPts val="2100"/>
              <a:buNone/>
            </a:pPr>
            <a:r>
              <a:rPr lang="zh-TW" dirty="0">
                <a:solidFill>
                  <a:srgbClr val="FF0000"/>
                </a:solidFill>
                <a:highlight>
                  <a:srgbClr val="FFFF00"/>
                </a:highlight>
              </a:rPr>
              <a:t>嚴禁抄襲！！若有n組抄襲則抄襲</a:t>
            </a:r>
            <a:endParaRPr dirty="0">
              <a:solidFill>
                <a:srgbClr val="FF0000"/>
              </a:solidFill>
              <a:highlight>
                <a:srgbClr val="FFFF00"/>
              </a:highlight>
            </a:endParaRPr>
          </a:p>
          <a:p>
            <a:pPr marL="171450" lvl="0" indent="-38100" algn="l" rtl="0">
              <a:lnSpc>
                <a:spcPct val="90000"/>
              </a:lnSpc>
              <a:spcBef>
                <a:spcPts val="750"/>
              </a:spcBef>
              <a:spcAft>
                <a:spcPts val="0"/>
              </a:spcAft>
              <a:buClr>
                <a:schemeClr val="dk1"/>
              </a:buClr>
              <a:buSzPts val="2100"/>
              <a:buNone/>
            </a:pPr>
            <a:r>
              <a:rPr lang="zh-TW" dirty="0">
                <a:solidFill>
                  <a:srgbClr val="FF0000"/>
                </a:solidFill>
                <a:highlight>
                  <a:srgbClr val="FFFF00"/>
                </a:highlight>
              </a:rPr>
              <a:t>組別分數皆為1/n</a:t>
            </a:r>
            <a:endParaRPr dirty="0">
              <a:solidFill>
                <a:srgbClr val="FF0000"/>
              </a:solidFill>
              <a:highlight>
                <a:srgbClr val="FFFF00"/>
              </a:highlight>
            </a:endParaRPr>
          </a:p>
          <a:p>
            <a:pPr marL="0" lvl="0" indent="0" algn="l" rtl="0">
              <a:lnSpc>
                <a:spcPct val="90000"/>
              </a:lnSpc>
              <a:spcBef>
                <a:spcPts val="750"/>
              </a:spcBef>
              <a:spcAft>
                <a:spcPts val="0"/>
              </a:spcAft>
              <a:buClr>
                <a:schemeClr val="dk1"/>
              </a:buClr>
              <a:buSzPts val="2100"/>
              <a:buNone/>
            </a:pPr>
            <a:endParaRPr dirty="0"/>
          </a:p>
          <a:p>
            <a:pPr marL="0" lvl="0" indent="0" algn="l" rtl="0">
              <a:lnSpc>
                <a:spcPct val="90000"/>
              </a:lnSpc>
              <a:spcBef>
                <a:spcPts val="750"/>
              </a:spcBef>
              <a:spcAft>
                <a:spcPts val="0"/>
              </a:spcAft>
              <a:buClr>
                <a:schemeClr val="dk1"/>
              </a:buClr>
              <a:buSzPts val="2100"/>
              <a:buNone/>
            </a:pPr>
            <a:endParaRPr dirty="0"/>
          </a:p>
          <a:p>
            <a:pPr marL="0" lvl="0" indent="0" algn="l" rtl="0">
              <a:lnSpc>
                <a:spcPct val="90000"/>
              </a:lnSpc>
              <a:spcBef>
                <a:spcPts val="750"/>
              </a:spcBef>
              <a:spcAft>
                <a:spcPts val="0"/>
              </a:spcAft>
              <a:buClr>
                <a:schemeClr val="dk1"/>
              </a:buClr>
              <a:buSzPts val="2100"/>
              <a:buNone/>
            </a:pPr>
            <a:endParaRPr dirty="0"/>
          </a:p>
        </p:txBody>
      </p:sp>
      <p:sp>
        <p:nvSpPr>
          <p:cNvPr id="103" name="Google Shape;103;p3"/>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dk1"/>
              </a:buClr>
              <a:buSzPts val="900"/>
              <a:buFont typeface="Times New Roman"/>
              <a:buNone/>
            </a:pPr>
            <a:fld id="{00000000-1234-1234-1234-123412341234}" type="slidenum">
              <a:rPr lang="en-US" altLang="zh-TW">
                <a:latin typeface="Times New Roman"/>
                <a:ea typeface="Times New Roman"/>
                <a:cs typeface="Times New Roman"/>
                <a:sym typeface="Times New Roman"/>
              </a:rPr>
              <a:t>3</a:t>
            </a:fld>
            <a:endParaRPr>
              <a:latin typeface="Times New Roman"/>
              <a:ea typeface="Times New Roman"/>
              <a:cs typeface="Times New Roman"/>
              <a:sym typeface="Times New Roman"/>
            </a:endParaRPr>
          </a:p>
        </p:txBody>
      </p:sp>
      <p:pic>
        <p:nvPicPr>
          <p:cNvPr id="104" name="Google Shape;104;p3"/>
          <p:cNvPicPr preferRelativeResize="0"/>
          <p:nvPr/>
        </p:nvPicPr>
        <p:blipFill rotWithShape="1">
          <a:blip r:embed="rId3">
            <a:alphaModFix/>
          </a:blip>
          <a:srcRect/>
          <a:stretch/>
        </p:blipFill>
        <p:spPr>
          <a:xfrm>
            <a:off x="5237930" y="1825625"/>
            <a:ext cx="3615151" cy="341704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Microsoft JhengHei"/>
              <a:buNone/>
            </a:pPr>
            <a:r>
              <a:rPr lang="en-US" dirty="0">
                <a:latin typeface="+mj-ea"/>
                <a:cs typeface="Times New Roman" panose="02020603050405020304" pitchFamily="18" charset="0"/>
                <a:sym typeface="Microsoft JhengHei"/>
              </a:rPr>
              <a:t>作業繳交</a:t>
            </a:r>
            <a:endParaRPr dirty="0">
              <a:latin typeface="+mj-ea"/>
              <a:cs typeface="Times New Roman" panose="02020603050405020304" pitchFamily="18" charset="0"/>
              <a:sym typeface="Microsoft JhengHei"/>
            </a:endParaRPr>
          </a:p>
        </p:txBody>
      </p:sp>
      <p:sp>
        <p:nvSpPr>
          <p:cNvPr id="285" name="Google Shape;285;p3"/>
          <p:cNvSpPr txBox="1">
            <a:spLocks noGrp="1"/>
          </p:cNvSpPr>
          <p:nvPr>
            <p:ph idx="1"/>
          </p:nvPr>
        </p:nvSpPr>
        <p:spPr>
          <a:prstGeom prst="rect">
            <a:avLst/>
          </a:prstGeom>
          <a:noFill/>
          <a:ln>
            <a:noFill/>
          </a:ln>
        </p:spPr>
        <p:txBody>
          <a:bodyPr spcFirstLastPara="1" wrap="square" lIns="91425" tIns="45700" rIns="91425" bIns="45700" anchor="t" anchorCtr="0">
            <a:normAutofit lnSpcReduction="10000"/>
          </a:bodyPr>
          <a:lstStyle/>
          <a:p>
            <a:pPr marL="171450" lvl="0" indent="-171450">
              <a:lnSpc>
                <a:spcPct val="100000"/>
              </a:lnSpc>
              <a:spcBef>
                <a:spcPts val="0"/>
              </a:spcBef>
              <a:buSzPts val="2200"/>
            </a:pPr>
            <a:r>
              <a:rPr lang="zh-TW" altLang="en-US" dirty="0">
                <a:latin typeface="Times New Roman" panose="02020603050405020304" pitchFamily="18" charset="0"/>
                <a:ea typeface="+mn-ea"/>
                <a:cs typeface="Times New Roman" panose="02020603050405020304" pitchFamily="18" charset="0"/>
                <a:sym typeface="Microsoft JhengHei"/>
              </a:rPr>
              <a:t>以小組為單位繳交</a:t>
            </a:r>
            <a:r>
              <a:rPr lang="en-US" dirty="0" err="1">
                <a:latin typeface="Times New Roman" panose="02020603050405020304" pitchFamily="18" charset="0"/>
                <a:ea typeface="+mn-ea"/>
                <a:cs typeface="Times New Roman" panose="02020603050405020304" pitchFamily="18" charset="0"/>
                <a:sym typeface="Microsoft JhengHei"/>
              </a:rPr>
              <a:t>報告</a:t>
            </a:r>
            <a:r>
              <a:rPr lang="en-US" dirty="0">
                <a:latin typeface="Times New Roman" panose="02020603050405020304" pitchFamily="18" charset="0"/>
                <a:ea typeface="+mn-ea"/>
                <a:cs typeface="Times New Roman" panose="02020603050405020304" pitchFamily="18" charset="0"/>
                <a:sym typeface="Microsoft JhengHei"/>
              </a:rPr>
              <a:t>： </a:t>
            </a:r>
          </a:p>
          <a:p>
            <a:pPr fontAlgn="base"/>
            <a:r>
              <a:rPr lang="zh-TW" altLang="en-US" dirty="0">
                <a:latin typeface="Times New Roman" panose="02020603050405020304" pitchFamily="18" charset="0"/>
                <a:ea typeface="+mn-ea"/>
                <a:cs typeface="Times New Roman" panose="02020603050405020304" pitchFamily="18" charset="0"/>
              </a:rPr>
              <a:t>實驗：</a:t>
            </a:r>
            <a:r>
              <a:rPr lang="zh-TW" altLang="zh-TW" dirty="0">
                <a:ea typeface="Times New Roman"/>
                <a:cs typeface="Times New Roman"/>
                <a:sym typeface="Times New Roman"/>
              </a:rPr>
              <a:t>公布實驗後一</a:t>
            </a:r>
            <a:r>
              <a:rPr lang="zh-TW" altLang="en-US" dirty="0">
                <a:ea typeface="Times New Roman"/>
                <a:cs typeface="Times New Roman"/>
                <a:sym typeface="Times New Roman"/>
              </a:rPr>
              <a:t>週 </a:t>
            </a:r>
            <a:r>
              <a:rPr lang="en-US" altLang="zh-TW" dirty="0">
                <a:solidFill>
                  <a:srgbClr val="ED7D31"/>
                </a:solidFill>
                <a:latin typeface="Times New Roman" panose="02020603050405020304" pitchFamily="18" charset="0"/>
                <a:ea typeface="+mn-ea"/>
                <a:cs typeface="Times New Roman" panose="02020603050405020304" pitchFamily="18" charset="0"/>
                <a:sym typeface="Times New Roman"/>
              </a:rPr>
              <a:t>4</a:t>
            </a:r>
            <a:r>
              <a:rPr lang="en-US" altLang="zh-TW" dirty="0">
                <a:solidFill>
                  <a:srgbClr val="ED7D31"/>
                </a:solidFill>
                <a:latin typeface="Times New Roman" panose="02020603050405020304" pitchFamily="18" charset="0"/>
                <a:ea typeface="+mn-ea"/>
                <a:cs typeface="Times New Roman" panose="02020603050405020304" pitchFamily="18" charset="0"/>
              </a:rPr>
              <a:t>/7 (16:00)</a:t>
            </a:r>
            <a:r>
              <a:rPr lang="zh-TW" altLang="en-US" dirty="0">
                <a:latin typeface="Times New Roman" panose="02020603050405020304" pitchFamily="18" charset="0"/>
                <a:ea typeface="+mn-ea"/>
                <a:cs typeface="Times New Roman" panose="02020603050405020304" pitchFamily="18" charset="0"/>
              </a:rPr>
              <a:t>上課結束前驗收</a:t>
            </a:r>
          </a:p>
          <a:p>
            <a:r>
              <a:rPr lang="zh-TW" altLang="en-US" dirty="0">
                <a:latin typeface="Times New Roman" panose="02020603050405020304" pitchFamily="18" charset="0"/>
                <a:ea typeface="+mn-ea"/>
                <a:cs typeface="Times New Roman" panose="02020603050405020304" pitchFamily="18" charset="0"/>
              </a:rPr>
              <a:t>報告：</a:t>
            </a:r>
            <a:r>
              <a:rPr lang="zh-TW" altLang="zh-TW" dirty="0">
                <a:ea typeface="Times New Roman"/>
                <a:cs typeface="Times New Roman"/>
                <a:sym typeface="Times New Roman"/>
              </a:rPr>
              <a:t>公布實驗後隔週的下個星期一</a:t>
            </a:r>
            <a:r>
              <a:rPr lang="zh-TW" altLang="en-US" dirty="0">
                <a:ea typeface="Times New Roman"/>
                <a:cs typeface="Times New Roman"/>
                <a:sym typeface="Times New Roman"/>
              </a:rPr>
              <a:t> </a:t>
            </a:r>
            <a:r>
              <a:rPr lang="en-US" altLang="zh-TW" dirty="0">
                <a:solidFill>
                  <a:srgbClr val="ED7D31"/>
                </a:solidFill>
                <a:latin typeface="Times New Roman" panose="02020603050405020304" pitchFamily="18" charset="0"/>
                <a:ea typeface="+mn-ea"/>
                <a:cs typeface="Times New Roman" panose="02020603050405020304" pitchFamily="18" charset="0"/>
                <a:sym typeface="Times New Roman"/>
              </a:rPr>
              <a:t>4</a:t>
            </a:r>
            <a:r>
              <a:rPr lang="en-US" altLang="zh-TW" dirty="0">
                <a:solidFill>
                  <a:srgbClr val="ED7D31"/>
                </a:solidFill>
                <a:latin typeface="Times New Roman" panose="02020603050405020304" pitchFamily="18" charset="0"/>
                <a:ea typeface="+mn-ea"/>
                <a:cs typeface="Times New Roman" panose="02020603050405020304" pitchFamily="18" charset="0"/>
              </a:rPr>
              <a:t>/10 (23:59)</a:t>
            </a:r>
            <a:r>
              <a:rPr lang="zh-TW" altLang="en-US" dirty="0">
                <a:solidFill>
                  <a:srgbClr val="ED7D31"/>
                </a:solidFill>
                <a:latin typeface="Times New Roman" panose="02020603050405020304" pitchFamily="18" charset="0"/>
                <a:ea typeface="+mn-ea"/>
                <a:cs typeface="Times New Roman" panose="02020603050405020304" pitchFamily="18" charset="0"/>
              </a:rPr>
              <a:t> </a:t>
            </a:r>
            <a:r>
              <a:rPr lang="zh-TW" altLang="en-US" dirty="0">
                <a:latin typeface="Times New Roman" panose="02020603050405020304" pitchFamily="18" charset="0"/>
                <a:ea typeface="+mn-ea"/>
                <a:cs typeface="Times New Roman" panose="02020603050405020304" pitchFamily="18" charset="0"/>
              </a:rPr>
              <a:t>以前上傳</a:t>
            </a:r>
            <a:br>
              <a:rPr lang="zh-TW" altLang="en-US" dirty="0">
                <a:latin typeface="Times New Roman" panose="02020603050405020304" pitchFamily="18" charset="0"/>
                <a:ea typeface="+mn-ea"/>
                <a:cs typeface="Times New Roman" panose="02020603050405020304" pitchFamily="18" charset="0"/>
                <a:sym typeface="Microsoft JhengHei"/>
              </a:rPr>
            </a:br>
            <a:r>
              <a:rPr lang="en-US" altLang="zh-TW" dirty="0">
                <a:latin typeface="Times New Roman" panose="02020603050405020304" pitchFamily="18" charset="0"/>
                <a:ea typeface="+mn-ea"/>
                <a:cs typeface="Times New Roman" panose="02020603050405020304" pitchFamily="18" charset="0"/>
                <a:sym typeface="Microsoft JhengHei"/>
              </a:rPr>
              <a:t>-</a:t>
            </a:r>
            <a:r>
              <a:rPr lang="zh-TW" altLang="en-US" dirty="0">
                <a:latin typeface="Times New Roman" panose="02020603050405020304" pitchFamily="18" charset="0"/>
                <a:ea typeface="+mn-ea"/>
                <a:cs typeface="Times New Roman" panose="02020603050405020304" pitchFamily="18" charset="0"/>
                <a:sym typeface="Microsoft JhengHei"/>
              </a:rPr>
              <a:t>報告內容：實作過程及心得（</a:t>
            </a:r>
            <a:r>
              <a:rPr lang="zh-TW" altLang="en-US" sz="2400" dirty="0">
                <a:solidFill>
                  <a:srgbClr val="FF0000"/>
                </a:solidFill>
                <a:latin typeface="Times New Roman" panose="02020603050405020304" pitchFamily="18" charset="0"/>
                <a:ea typeface="+mn-ea"/>
                <a:cs typeface="Times New Roman" panose="02020603050405020304" pitchFamily="18" charset="0"/>
                <a:sym typeface="Microsoft JhengHei"/>
              </a:rPr>
              <a:t>每人</a:t>
            </a:r>
            <a:r>
              <a:rPr lang="en-US" altLang="zh-TW" sz="2400" dirty="0">
                <a:solidFill>
                  <a:srgbClr val="FF0000"/>
                </a:solidFill>
                <a:latin typeface="Times New Roman" panose="02020603050405020304" pitchFamily="18" charset="0"/>
                <a:ea typeface="+mn-ea"/>
                <a:cs typeface="Times New Roman" panose="02020603050405020304" pitchFamily="18" charset="0"/>
                <a:sym typeface="Microsoft JhengHei"/>
              </a:rPr>
              <a:t>150</a:t>
            </a:r>
            <a:r>
              <a:rPr lang="zh-TW" altLang="en-US" sz="2400" dirty="0">
                <a:solidFill>
                  <a:srgbClr val="FF0000"/>
                </a:solidFill>
                <a:latin typeface="Times New Roman" panose="02020603050405020304" pitchFamily="18" charset="0"/>
                <a:ea typeface="+mn-ea"/>
                <a:cs typeface="Times New Roman" panose="02020603050405020304" pitchFamily="18" charset="0"/>
                <a:sym typeface="Microsoft JhengHei"/>
              </a:rPr>
              <a:t>字以上</a:t>
            </a:r>
            <a:r>
              <a:rPr lang="zh-TW" altLang="en-US" dirty="0">
                <a:latin typeface="Times New Roman" panose="02020603050405020304" pitchFamily="18" charset="0"/>
                <a:ea typeface="+mn-ea"/>
                <a:cs typeface="Times New Roman" panose="02020603050405020304" pitchFamily="18" charset="0"/>
                <a:sym typeface="Microsoft JhengHei"/>
              </a:rPr>
              <a:t>）</a:t>
            </a:r>
          </a:p>
          <a:p>
            <a:pPr marL="457200" lvl="1" indent="0">
              <a:spcBef>
                <a:spcPts val="500"/>
              </a:spcBef>
              <a:buClr>
                <a:schemeClr val="dk1"/>
              </a:buClr>
              <a:buSzPts val="2000"/>
              <a:buNone/>
            </a:pPr>
            <a:r>
              <a:rPr lang="zh-TW" altLang="en-US" sz="2100" dirty="0">
                <a:ea typeface="Times New Roman"/>
                <a:cs typeface="Times New Roman"/>
                <a:sym typeface="Times New Roman"/>
              </a:rPr>
              <a:t>＊若有因為特殊原因繳交時間有變動助教會另外公布</a:t>
            </a:r>
            <a:br>
              <a:rPr lang="zh-TW" altLang="en-US" sz="2100" dirty="0">
                <a:ea typeface="Times New Roman"/>
                <a:cs typeface="Times New Roman"/>
                <a:sym typeface="Times New Roman"/>
              </a:rPr>
            </a:br>
            <a:r>
              <a:rPr lang="zh-TW" altLang="en-US" sz="2100" dirty="0">
                <a:ea typeface="Times New Roman"/>
                <a:cs typeface="Times New Roman"/>
                <a:sym typeface="Times New Roman"/>
              </a:rPr>
              <a:t>超過時間遲交每隔一週（含一週內）分數打</a:t>
            </a:r>
            <a:r>
              <a:rPr lang="en-US" altLang="zh-TW" sz="2100" dirty="0">
                <a:ea typeface="Times New Roman"/>
                <a:cs typeface="Times New Roman"/>
                <a:sym typeface="Times New Roman"/>
              </a:rPr>
              <a:t>8</a:t>
            </a:r>
            <a:r>
              <a:rPr lang="zh-TW" altLang="en-US" sz="2100" dirty="0">
                <a:ea typeface="Times New Roman"/>
                <a:cs typeface="Times New Roman"/>
                <a:sym typeface="Times New Roman"/>
              </a:rPr>
              <a:t>折，採累計連乘方式，實驗與報告打折是分開算的，</a:t>
            </a:r>
          </a:p>
          <a:p>
            <a:pPr marL="457200" lvl="1" indent="0">
              <a:spcBef>
                <a:spcPts val="500"/>
              </a:spcBef>
              <a:buClr>
                <a:schemeClr val="dk1"/>
              </a:buClr>
              <a:buSzPts val="2000"/>
              <a:buNone/>
            </a:pPr>
            <a:r>
              <a:rPr lang="zh-TW" altLang="en-US" sz="2500" b="1" u="sng" dirty="0">
                <a:solidFill>
                  <a:srgbClr val="FF0000"/>
                </a:solidFill>
                <a:ea typeface="Times New Roman"/>
                <a:cs typeface="Times New Roman"/>
                <a:sym typeface="Times New Roman"/>
              </a:rPr>
              <a:t>最多遲交兩週，</a:t>
            </a:r>
            <a:r>
              <a:rPr lang="zh-TW" altLang="en-US" sz="2500" b="1" u="sng" dirty="0">
                <a:solidFill>
                  <a:srgbClr val="FF0000"/>
                </a:solidFill>
                <a:cs typeface="Times New Roman"/>
                <a:sym typeface="Times New Roman"/>
              </a:rPr>
              <a:t> </a:t>
            </a:r>
            <a:r>
              <a:rPr lang="en-US" altLang="zh-TW" sz="2500" b="1" u="sng" dirty="0">
                <a:solidFill>
                  <a:srgbClr val="FF0000"/>
                </a:solidFill>
                <a:cs typeface="Times New Roman"/>
                <a:sym typeface="Times New Roman"/>
              </a:rPr>
              <a:t>&lt;</a:t>
            </a:r>
            <a:r>
              <a:rPr lang="zh-TW" altLang="en-US" sz="2500" b="1" u="sng" dirty="0">
                <a:solidFill>
                  <a:srgbClr val="FF0000"/>
                </a:solidFill>
                <a:cs typeface="Times New Roman"/>
                <a:sym typeface="Times New Roman"/>
              </a:rPr>
              <a:t>遲交的項目單獨分數</a:t>
            </a:r>
            <a:r>
              <a:rPr lang="en-US" altLang="zh-TW" sz="2500" b="1" u="sng" dirty="0">
                <a:solidFill>
                  <a:srgbClr val="FF0000"/>
                </a:solidFill>
                <a:cs typeface="Times New Roman"/>
                <a:sym typeface="Times New Roman"/>
              </a:rPr>
              <a:t>&gt;</a:t>
            </a:r>
            <a:r>
              <a:rPr lang="zh-TW" altLang="en-US" sz="2500" b="1" u="sng" dirty="0">
                <a:solidFill>
                  <a:srgbClr val="FF0000"/>
                </a:solidFill>
                <a:cs typeface="Times New Roman"/>
                <a:sym typeface="Times New Roman"/>
              </a:rPr>
              <a:t>　*　</a:t>
            </a:r>
            <a:r>
              <a:rPr lang="en-US" altLang="zh-TW" sz="2500" b="1" u="sng" dirty="0">
                <a:solidFill>
                  <a:srgbClr val="FF0000"/>
                </a:solidFill>
                <a:cs typeface="Times New Roman"/>
                <a:sym typeface="Times New Roman"/>
              </a:rPr>
              <a:t>0.64</a:t>
            </a:r>
            <a:endParaRPr lang="zh-TW" altLang="en-US" sz="2500" b="1" u="sng" dirty="0">
              <a:solidFill>
                <a:srgbClr val="FF0000"/>
              </a:solidFill>
              <a:cs typeface="Times New Roman"/>
              <a:sym typeface="Times New Roman"/>
            </a:endParaRPr>
          </a:p>
          <a:p>
            <a:pPr marL="1143000" lvl="2" indent="-228600">
              <a:spcBef>
                <a:spcPts val="500"/>
              </a:spcBef>
              <a:buClr>
                <a:schemeClr val="dk1"/>
              </a:buClr>
              <a:buSzPts val="1800"/>
            </a:pPr>
            <a:r>
              <a:rPr lang="zh-TW" altLang="en-US" sz="1800" dirty="0">
                <a:ea typeface="Times New Roman"/>
                <a:cs typeface="Times New Roman"/>
                <a:sym typeface="Times New Roman"/>
              </a:rPr>
              <a:t>舉例：</a:t>
            </a:r>
            <a:br>
              <a:rPr lang="zh-TW" altLang="en-US" sz="1800" dirty="0">
                <a:ea typeface="Times New Roman"/>
                <a:cs typeface="Times New Roman"/>
                <a:sym typeface="Times New Roman"/>
              </a:rPr>
            </a:br>
            <a:r>
              <a:rPr lang="zh-TW" altLang="en-US" sz="1800" dirty="0">
                <a:ea typeface="Times New Roman"/>
                <a:cs typeface="Times New Roman"/>
                <a:sym typeface="Times New Roman"/>
              </a:rPr>
              <a:t>遲交三天－以遲交一週計算 </a:t>
            </a:r>
            <a:r>
              <a:rPr lang="en-US" altLang="zh-TW" sz="1800" dirty="0">
                <a:ea typeface="Times New Roman"/>
                <a:cs typeface="Times New Roman"/>
                <a:sym typeface="Times New Roman"/>
              </a:rPr>
              <a:t>&lt;</a:t>
            </a:r>
            <a:r>
              <a:rPr lang="zh-TW" altLang="en-US" sz="1800" dirty="0">
                <a:ea typeface="Times New Roman"/>
                <a:cs typeface="Times New Roman"/>
                <a:sym typeface="Times New Roman"/>
              </a:rPr>
              <a:t>遲交的項目單獨分數</a:t>
            </a:r>
            <a:r>
              <a:rPr lang="en-US" altLang="zh-TW" sz="1800" dirty="0">
                <a:ea typeface="Times New Roman"/>
                <a:cs typeface="Times New Roman"/>
                <a:sym typeface="Times New Roman"/>
              </a:rPr>
              <a:t>&gt;*0.8 = </a:t>
            </a:r>
            <a:r>
              <a:rPr lang="zh-TW" altLang="en-US" sz="1800" dirty="0">
                <a:ea typeface="Times New Roman"/>
                <a:cs typeface="Times New Roman"/>
                <a:sym typeface="Times New Roman"/>
              </a:rPr>
              <a:t>該項目得到的分數</a:t>
            </a:r>
            <a:br>
              <a:rPr lang="zh-TW" altLang="en-US" sz="1800" dirty="0">
                <a:ea typeface="Times New Roman"/>
                <a:cs typeface="Times New Roman"/>
                <a:sym typeface="Times New Roman"/>
              </a:rPr>
            </a:br>
            <a:r>
              <a:rPr lang="zh-TW" altLang="en-US" sz="1800" dirty="0">
                <a:ea typeface="Times New Roman"/>
                <a:cs typeface="Times New Roman"/>
                <a:sym typeface="Times New Roman"/>
              </a:rPr>
              <a:t>遲交九天－以遲交兩週計算 </a:t>
            </a:r>
            <a:r>
              <a:rPr lang="en-US" altLang="zh-TW" sz="1800" dirty="0">
                <a:ea typeface="Times New Roman"/>
                <a:cs typeface="Times New Roman"/>
                <a:sym typeface="Times New Roman"/>
              </a:rPr>
              <a:t>&lt;</a:t>
            </a:r>
            <a:r>
              <a:rPr lang="zh-TW" altLang="en-US" sz="1800" dirty="0">
                <a:ea typeface="Times New Roman"/>
                <a:cs typeface="Times New Roman"/>
                <a:sym typeface="Times New Roman"/>
              </a:rPr>
              <a:t>遲交的項目單獨分數</a:t>
            </a:r>
            <a:r>
              <a:rPr lang="en-US" altLang="zh-TW" sz="1800" dirty="0">
                <a:ea typeface="Times New Roman"/>
                <a:cs typeface="Times New Roman"/>
                <a:sym typeface="Times New Roman"/>
              </a:rPr>
              <a:t>&gt;*0.8*0.8 = </a:t>
            </a:r>
            <a:r>
              <a:rPr lang="zh-TW" altLang="en-US" sz="1800" dirty="0">
                <a:ea typeface="Times New Roman"/>
                <a:cs typeface="Times New Roman"/>
                <a:sym typeface="Times New Roman"/>
              </a:rPr>
              <a:t>該項目得到的分數</a:t>
            </a:r>
          </a:p>
          <a:p>
            <a:pPr marL="228600" lvl="0" indent="-228600">
              <a:spcBef>
                <a:spcPts val="1000"/>
              </a:spcBef>
              <a:buClr>
                <a:schemeClr val="dk1"/>
              </a:buClr>
              <a:buSzPts val="2200"/>
            </a:pPr>
            <a:r>
              <a:rPr lang="zh-TW" altLang="en-US" sz="2400" dirty="0">
                <a:ea typeface="Times New Roman"/>
                <a:cs typeface="Times New Roman"/>
                <a:sym typeface="Times New Roman"/>
              </a:rPr>
              <a:t>以上配分與注意事項有問題請聯絡助教</a:t>
            </a:r>
          </a:p>
        </p:txBody>
      </p:sp>
      <p:sp>
        <p:nvSpPr>
          <p:cNvPr id="286" name="Google Shape;286;p3"/>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panose="02020603050405020304" pitchFamily="18" charset="0"/>
                <a:ea typeface="+mn-ea"/>
                <a:cs typeface="Times New Roman" panose="02020603050405020304" pitchFamily="18" charset="0"/>
              </a:rPr>
              <a:t>4</a:t>
            </a:fld>
            <a:endParaRPr dirty="0">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7BDCB0A-1D50-4165-8549-BC46DD126766}"/>
              </a:ext>
            </a:extLst>
          </p:cNvPr>
          <p:cNvSpPr>
            <a:spLocks noGrp="1"/>
          </p:cNvSpPr>
          <p:nvPr>
            <p:ph type="title"/>
          </p:nvPr>
        </p:nvSpPr>
        <p:spPr/>
        <p:txBody>
          <a:bodyPr/>
          <a:lstStyle/>
          <a:p>
            <a:r>
              <a:rPr lang="zh-TW" altLang="en-US" dirty="0"/>
              <a:t>小組報告格式規定</a:t>
            </a:r>
          </a:p>
        </p:txBody>
      </p:sp>
      <p:sp>
        <p:nvSpPr>
          <p:cNvPr id="3" name="內容版面配置區 2">
            <a:extLst>
              <a:ext uri="{FF2B5EF4-FFF2-40B4-BE49-F238E27FC236}">
                <a16:creationId xmlns:a16="http://schemas.microsoft.com/office/drawing/2014/main" id="{6F33A6D9-11C0-4E4A-9548-4F2342D5173A}"/>
              </a:ext>
            </a:extLst>
          </p:cNvPr>
          <p:cNvSpPr>
            <a:spLocks noGrp="1"/>
          </p:cNvSpPr>
          <p:nvPr>
            <p:ph idx="1"/>
          </p:nvPr>
        </p:nvSpPr>
        <p:spPr/>
        <p:txBody>
          <a:bodyPr>
            <a:normAutofit/>
          </a:bodyPr>
          <a:lstStyle/>
          <a:p>
            <a:r>
              <a:rPr lang="en-US" altLang="zh-TW" sz="2400" dirty="0"/>
              <a:t> </a:t>
            </a:r>
            <a:r>
              <a:rPr lang="zh-TW" altLang="en-US" sz="2400" dirty="0"/>
              <a:t>實驗內容 </a:t>
            </a:r>
            <a:endParaRPr lang="en-US" altLang="zh-TW" sz="2400" dirty="0"/>
          </a:p>
          <a:p>
            <a:pPr lvl="1"/>
            <a:r>
              <a:rPr lang="zh-TW" altLang="en-US" dirty="0"/>
              <a:t>此次實驗需要做什麼</a:t>
            </a:r>
            <a:r>
              <a:rPr lang="en-US" altLang="zh-TW" dirty="0"/>
              <a:t>?</a:t>
            </a:r>
            <a:r>
              <a:rPr lang="zh-TW" altLang="en-US" dirty="0"/>
              <a:t> </a:t>
            </a:r>
            <a:endParaRPr lang="en-US" altLang="zh-TW" dirty="0"/>
          </a:p>
          <a:p>
            <a:pPr marL="0" indent="0">
              <a:buNone/>
            </a:pPr>
            <a:r>
              <a:rPr lang="en-US" altLang="zh-TW" sz="2400" dirty="0"/>
              <a:t>• </a:t>
            </a:r>
            <a:r>
              <a:rPr lang="zh-TW" altLang="en-US" sz="2400" dirty="0"/>
              <a:t>實驗流程及結果 </a:t>
            </a:r>
            <a:endParaRPr lang="en-US" altLang="zh-TW" sz="2400" dirty="0"/>
          </a:p>
          <a:p>
            <a:pPr lvl="1"/>
            <a:r>
              <a:rPr lang="zh-TW" altLang="en-US" dirty="0"/>
              <a:t>預期實驗的結果</a:t>
            </a:r>
            <a:endParaRPr lang="en-US" altLang="zh-TW" dirty="0"/>
          </a:p>
          <a:p>
            <a:pPr lvl="1"/>
            <a:r>
              <a:rPr lang="zh-TW" altLang="en-US" dirty="0"/>
              <a:t>實際上的結果</a:t>
            </a:r>
            <a:endParaRPr lang="en-US" altLang="zh-TW" dirty="0"/>
          </a:p>
          <a:p>
            <a:pPr lvl="1"/>
            <a:r>
              <a:rPr lang="zh-TW" altLang="en-US" dirty="0"/>
              <a:t>遇到的問題 </a:t>
            </a:r>
          </a:p>
          <a:p>
            <a:pPr marL="0" indent="0">
              <a:buNone/>
            </a:pPr>
            <a:r>
              <a:rPr lang="en-US" altLang="zh-TW" sz="2400" dirty="0"/>
              <a:t>• </a:t>
            </a:r>
            <a:r>
              <a:rPr lang="zh-TW" altLang="en-US" sz="2400" dirty="0"/>
              <a:t>程式碼</a:t>
            </a:r>
            <a:endParaRPr lang="en-US" altLang="zh-TW" dirty="0"/>
          </a:p>
          <a:p>
            <a:pPr marL="0" indent="0">
              <a:buNone/>
            </a:pPr>
            <a:r>
              <a:rPr lang="en-US" altLang="zh-TW" sz="2400" dirty="0"/>
              <a:t>• </a:t>
            </a:r>
            <a:r>
              <a:rPr lang="zh-TW" altLang="en-US" sz="2400" dirty="0"/>
              <a:t>本次實驗流程細項說明與解決方法</a:t>
            </a:r>
            <a:endParaRPr lang="en-US" altLang="zh-TW" sz="2400" dirty="0"/>
          </a:p>
          <a:p>
            <a:pPr lvl="1"/>
            <a:r>
              <a:rPr lang="zh-TW" altLang="en-US" dirty="0"/>
              <a:t>實驗過程</a:t>
            </a:r>
            <a:endParaRPr lang="en-US" altLang="zh-TW" dirty="0"/>
          </a:p>
          <a:p>
            <a:pPr lvl="1"/>
            <a:r>
              <a:rPr lang="zh-TW" altLang="en-US" dirty="0"/>
              <a:t>解決方法 </a:t>
            </a:r>
            <a:endParaRPr lang="en-US" altLang="zh-TW" dirty="0"/>
          </a:p>
          <a:p>
            <a:pPr marL="0" indent="0">
              <a:buNone/>
            </a:pPr>
            <a:r>
              <a:rPr lang="en-US" altLang="zh-TW" sz="2400" dirty="0"/>
              <a:t>• </a:t>
            </a:r>
            <a:r>
              <a:rPr lang="zh-TW" altLang="en-US" sz="2400" dirty="0"/>
              <a:t>分工 </a:t>
            </a:r>
            <a:endParaRPr lang="en-US" altLang="zh-TW" sz="2400" dirty="0"/>
          </a:p>
          <a:p>
            <a:pPr lvl="1"/>
            <a:r>
              <a:rPr lang="zh-TW" altLang="en-US" dirty="0"/>
              <a:t>說明小組成員分工內容與比例。</a:t>
            </a:r>
            <a:r>
              <a:rPr lang="en-US" altLang="zh-TW" sz="2100" b="1" dirty="0">
                <a:solidFill>
                  <a:srgbClr val="FF0000"/>
                </a:solidFill>
              </a:rPr>
              <a:t>(</a:t>
            </a:r>
            <a:r>
              <a:rPr lang="zh-TW" altLang="en-US" sz="2100" b="1" dirty="0">
                <a:solidFill>
                  <a:srgbClr val="FF0000"/>
                </a:solidFill>
              </a:rPr>
              <a:t>務必加入</a:t>
            </a:r>
            <a:r>
              <a:rPr lang="en-US" altLang="zh-TW" sz="2100" b="1" dirty="0">
                <a:solidFill>
                  <a:srgbClr val="FF0000"/>
                </a:solidFill>
              </a:rPr>
              <a:t>)</a:t>
            </a:r>
          </a:p>
          <a:p>
            <a:pPr marL="0" indent="0">
              <a:buNone/>
            </a:pPr>
            <a:endParaRPr lang="en-US" altLang="zh-TW" dirty="0"/>
          </a:p>
        </p:txBody>
      </p:sp>
      <p:sp>
        <p:nvSpPr>
          <p:cNvPr id="4" name="投影片編號版面配置區 3">
            <a:extLst>
              <a:ext uri="{FF2B5EF4-FFF2-40B4-BE49-F238E27FC236}">
                <a16:creationId xmlns:a16="http://schemas.microsoft.com/office/drawing/2014/main" id="{ED8C4EE9-AE28-4F74-B37A-20311DF7712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5</a:t>
            </a:fld>
            <a:endParaRPr lang="zh-TW" altLang="en-US"/>
          </a:p>
        </p:txBody>
      </p:sp>
    </p:spTree>
    <p:extLst>
      <p:ext uri="{BB962C8B-B14F-4D97-AF65-F5344CB8AC3E}">
        <p14:creationId xmlns:p14="http://schemas.microsoft.com/office/powerpoint/2010/main" val="2768181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3DF0EF5-CCB9-4663-927F-3EC4F148E163}"/>
              </a:ext>
            </a:extLst>
          </p:cNvPr>
          <p:cNvSpPr>
            <a:spLocks noGrp="1"/>
          </p:cNvSpPr>
          <p:nvPr>
            <p:ph type="title"/>
          </p:nvPr>
        </p:nvSpPr>
        <p:spPr/>
        <p:txBody>
          <a:bodyPr/>
          <a:lstStyle/>
          <a:p>
            <a:r>
              <a:rPr lang="zh-TW" altLang="en-US" dirty="0"/>
              <a:t>個人報告內容</a:t>
            </a:r>
          </a:p>
        </p:txBody>
      </p:sp>
      <p:sp>
        <p:nvSpPr>
          <p:cNvPr id="3" name="內容版面配置區 2">
            <a:extLst>
              <a:ext uri="{FF2B5EF4-FFF2-40B4-BE49-F238E27FC236}">
                <a16:creationId xmlns:a16="http://schemas.microsoft.com/office/drawing/2014/main" id="{016DF608-5774-4184-9600-072A85128854}"/>
              </a:ext>
            </a:extLst>
          </p:cNvPr>
          <p:cNvSpPr>
            <a:spLocks noGrp="1"/>
          </p:cNvSpPr>
          <p:nvPr>
            <p:ph idx="1"/>
          </p:nvPr>
        </p:nvSpPr>
        <p:spPr/>
        <p:txBody>
          <a:bodyPr>
            <a:normAutofit/>
          </a:bodyPr>
          <a:lstStyle/>
          <a:p>
            <a:r>
              <a:rPr lang="zh-TW" altLang="en-US" sz="2400" dirty="0"/>
              <a:t>實驗心得： </a:t>
            </a:r>
            <a:r>
              <a:rPr lang="en-US" altLang="zh-TW" sz="2400" dirty="0"/>
              <a:t>(150</a:t>
            </a:r>
            <a:r>
              <a:rPr lang="zh-TW" altLang="en-US" sz="2400" dirty="0"/>
              <a:t>字</a:t>
            </a:r>
            <a:r>
              <a:rPr lang="en-US" altLang="zh-TW" sz="2400" dirty="0"/>
              <a:t>)</a:t>
            </a:r>
          </a:p>
          <a:p>
            <a:pPr lvl="1"/>
            <a:r>
              <a:rPr lang="zh-TW" altLang="en-US" sz="2100" dirty="0"/>
              <a:t>此次實驗的目的？</a:t>
            </a:r>
            <a:endParaRPr lang="en-US" altLang="zh-TW" sz="1800" dirty="0"/>
          </a:p>
          <a:p>
            <a:pPr lvl="1"/>
            <a:r>
              <a:rPr lang="zh-TW" altLang="en-US" sz="2100" dirty="0"/>
              <a:t>在實驗上遇到的問題？怎麼解決？</a:t>
            </a:r>
            <a:endParaRPr lang="en-US" altLang="zh-TW" sz="2100" dirty="0"/>
          </a:p>
          <a:p>
            <a:pPr lvl="1"/>
            <a:r>
              <a:rPr lang="zh-TW" altLang="en-US" sz="2100" dirty="0"/>
              <a:t>實驗結果跟你預期的內容是否一致？</a:t>
            </a:r>
            <a:endParaRPr lang="en-US" altLang="zh-TW" sz="2100" dirty="0"/>
          </a:p>
          <a:p>
            <a:pPr marL="0" indent="0">
              <a:buNone/>
            </a:pPr>
            <a:endParaRPr lang="en-US" altLang="zh-TW" sz="2400" dirty="0"/>
          </a:p>
          <a:p>
            <a:r>
              <a:rPr lang="zh-TW" altLang="en-US" sz="2400" dirty="0"/>
              <a:t>組員貢獻度、工作內容以及你個人覺得合不合理？</a:t>
            </a:r>
            <a:endParaRPr lang="en-US" altLang="zh-TW" sz="2400" dirty="0"/>
          </a:p>
          <a:p>
            <a:pPr lvl="1"/>
            <a:r>
              <a:rPr lang="zh-TW" altLang="zh-TW" dirty="0"/>
              <a:t>陳</a:t>
            </a:r>
            <a:r>
              <a:rPr lang="zh-TW" altLang="en-US" dirty="0"/>
              <a:t>大</a:t>
            </a:r>
            <a:r>
              <a:rPr lang="zh-TW" altLang="zh-TW" dirty="0"/>
              <a:t>明：</a:t>
            </a:r>
            <a:r>
              <a:rPr lang="en-US" altLang="zh-TW" dirty="0"/>
              <a:t>33 %</a:t>
            </a:r>
            <a:r>
              <a:rPr lang="zh-TW" altLang="zh-TW" dirty="0"/>
              <a:t>，資料查詢、文書處理、實驗實作。</a:t>
            </a:r>
          </a:p>
          <a:p>
            <a:pPr lvl="1"/>
            <a:r>
              <a:rPr lang="zh-TW" altLang="zh-TW" dirty="0"/>
              <a:t>陳</a:t>
            </a:r>
            <a:r>
              <a:rPr lang="zh-TW" altLang="en-US" dirty="0"/>
              <a:t>忠義</a:t>
            </a:r>
            <a:r>
              <a:rPr lang="zh-TW" altLang="zh-TW" dirty="0"/>
              <a:t>：</a:t>
            </a:r>
            <a:r>
              <a:rPr lang="en-US" altLang="zh-TW" dirty="0"/>
              <a:t>33 %</a:t>
            </a:r>
            <a:r>
              <a:rPr lang="zh-TW" altLang="zh-TW" dirty="0"/>
              <a:t>，實驗設計、程式規劃、測試與除錯。</a:t>
            </a:r>
            <a:endParaRPr lang="en-US" altLang="zh-TW" dirty="0"/>
          </a:p>
          <a:p>
            <a:pPr lvl="1"/>
            <a:r>
              <a:rPr lang="zh-TW" altLang="en-US" dirty="0"/>
              <a:t>陳小美</a:t>
            </a:r>
            <a:r>
              <a:rPr lang="zh-TW" altLang="zh-TW" dirty="0"/>
              <a:t>：</a:t>
            </a:r>
            <a:r>
              <a:rPr lang="en-US" altLang="zh-TW" dirty="0"/>
              <a:t>33 %</a:t>
            </a:r>
            <a:r>
              <a:rPr lang="zh-TW" altLang="zh-TW" dirty="0"/>
              <a:t>，</a:t>
            </a:r>
            <a:r>
              <a:rPr lang="zh-TW" altLang="en-US" dirty="0"/>
              <a:t>小組報告</a:t>
            </a:r>
            <a:r>
              <a:rPr lang="zh-TW" altLang="zh-TW" dirty="0"/>
              <a:t>、</a:t>
            </a:r>
            <a:r>
              <a:rPr lang="zh-TW" altLang="en-US" dirty="0"/>
              <a:t>買飲料</a:t>
            </a:r>
            <a:r>
              <a:rPr lang="zh-TW" altLang="zh-TW" dirty="0"/>
              <a:t>、</a:t>
            </a:r>
            <a:r>
              <a:rPr lang="zh-TW" altLang="en-US" dirty="0"/>
              <a:t>買午餐</a:t>
            </a:r>
            <a:r>
              <a:rPr lang="zh-TW" altLang="zh-TW" dirty="0"/>
              <a:t>。</a:t>
            </a:r>
            <a:endParaRPr lang="en-US" altLang="zh-TW" dirty="0"/>
          </a:p>
          <a:p>
            <a:pPr lvl="1"/>
            <a:endParaRPr lang="zh-TW" altLang="zh-TW" dirty="0"/>
          </a:p>
          <a:p>
            <a:endParaRPr lang="en-US" altLang="zh-TW" sz="2400" dirty="0"/>
          </a:p>
        </p:txBody>
      </p:sp>
      <p:sp>
        <p:nvSpPr>
          <p:cNvPr id="4" name="投影片編號版面配置區 3">
            <a:extLst>
              <a:ext uri="{FF2B5EF4-FFF2-40B4-BE49-F238E27FC236}">
                <a16:creationId xmlns:a16="http://schemas.microsoft.com/office/drawing/2014/main" id="{0334C114-0922-476D-AEC4-133470E40F3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6</a:t>
            </a:fld>
            <a:endParaRPr lang="zh-TW" altLang="en-US"/>
          </a:p>
        </p:txBody>
      </p:sp>
    </p:spTree>
    <p:extLst>
      <p:ext uri="{BB962C8B-B14F-4D97-AF65-F5344CB8AC3E}">
        <p14:creationId xmlns:p14="http://schemas.microsoft.com/office/powerpoint/2010/main" val="4100611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
          <p:cNvSpPr txBox="1"/>
          <p:nvPr/>
        </p:nvSpPr>
        <p:spPr>
          <a:xfrm>
            <a:off x="1900080" y="5257440"/>
            <a:ext cx="5548470" cy="685238"/>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zh-TW" sz="4000" b="1" i="0" u="none" strike="noStrike" cap="none" dirty="0">
                <a:solidFill>
                  <a:schemeClr val="bg1"/>
                </a:solidFill>
                <a:latin typeface="Microsoft JhengHei"/>
                <a:ea typeface="Microsoft JhengHei"/>
                <a:cs typeface="Microsoft JhengHei"/>
                <a:sym typeface="Microsoft JhengHei"/>
              </a:rPr>
              <a:t>GPIO遠端週邊控制實習</a:t>
            </a:r>
            <a:endParaRPr sz="4000" b="1" i="0" u="none" strike="noStrike" cap="none" dirty="0">
              <a:solidFill>
                <a:schemeClr val="bg1"/>
              </a:solidFill>
              <a:latin typeface="Microsoft JhengHei"/>
              <a:ea typeface="Microsoft JhengHei"/>
              <a:cs typeface="Microsoft JhengHei"/>
              <a:sym typeface="Microsoft JhengHei"/>
            </a:endParaRPr>
          </a:p>
        </p:txBody>
      </p:sp>
      <p:sp>
        <p:nvSpPr>
          <p:cNvPr id="208" name="Google Shape;208;p2"/>
          <p:cNvSpPr txBox="1"/>
          <p:nvPr/>
        </p:nvSpPr>
        <p:spPr>
          <a:xfrm>
            <a:off x="1900080" y="3602160"/>
            <a:ext cx="6593400" cy="165528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Times New Roman"/>
              <a:ea typeface="Times New Roman"/>
              <a:cs typeface="Times New Roman"/>
              <a:sym typeface="Times New Roman"/>
            </a:endParaRPr>
          </a:p>
        </p:txBody>
      </p:sp>
      <p:sp>
        <p:nvSpPr>
          <p:cNvPr id="209" name="Google Shape;209;p2"/>
          <p:cNvSpPr txBox="1"/>
          <p:nvPr/>
        </p:nvSpPr>
        <p:spPr>
          <a:xfrm>
            <a:off x="7915680" y="5410080"/>
            <a:ext cx="577800" cy="36468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050"/>
              <a:buFont typeface="Arial"/>
              <a:buNone/>
            </a:pPr>
            <a:fld id="{00000000-1234-1234-1234-123412341234}" type="slidenum">
              <a:rPr lang="en-US" altLang="zh-TW" sz="1050" b="0" i="0" u="none" strike="noStrike" cap="none">
                <a:solidFill>
                  <a:srgbClr val="FFFFFF"/>
                </a:solidFill>
                <a:latin typeface="Times New Roman"/>
                <a:ea typeface="Times New Roman"/>
                <a:cs typeface="Times New Roman"/>
                <a:sym typeface="Times New Roman"/>
              </a:rPr>
              <a:t>7</a:t>
            </a:fld>
            <a:endParaRPr sz="1400" b="0" i="0" u="none" strike="noStrike" cap="none">
              <a:solidFill>
                <a:srgbClr val="000000"/>
              </a:solidFill>
              <a:latin typeface="Times New Roman"/>
              <a:ea typeface="Times New Roman"/>
              <a:cs typeface="Times New Roman"/>
              <a:sym typeface="Times New Roman"/>
            </a:endParaRPr>
          </a:p>
        </p:txBody>
      </p:sp>
      <p:sp>
        <p:nvSpPr>
          <p:cNvPr id="210" name="Google Shape;210;p2"/>
          <p:cNvSpPr/>
          <p:nvPr/>
        </p:nvSpPr>
        <p:spPr>
          <a:xfrm>
            <a:off x="2737500" y="1868070"/>
            <a:ext cx="3669000" cy="3162900"/>
          </a:xfrm>
          <a:prstGeom prst="triangle">
            <a:avLst>
              <a:gd name="adj" fmla="val 50000"/>
            </a:avLst>
          </a:prstGeom>
          <a:solidFill>
            <a:srgbClr val="F3AC5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50"/>
              <a:buFont typeface="Calibri"/>
              <a:buNone/>
            </a:pPr>
            <a:endParaRPr sz="1350" b="0" i="0" u="none" strike="noStrike" cap="none">
              <a:solidFill>
                <a:srgbClr val="FFFFFF"/>
              </a:solidFill>
              <a:latin typeface="Microsoft JhengHei"/>
              <a:ea typeface="Microsoft JhengHei"/>
              <a:cs typeface="Microsoft JhengHei"/>
              <a:sym typeface="Microsoft JhengHei"/>
            </a:endParaRPr>
          </a:p>
        </p:txBody>
      </p:sp>
      <p:sp>
        <p:nvSpPr>
          <p:cNvPr id="211" name="Google Shape;211;p2"/>
          <p:cNvSpPr txBox="1"/>
          <p:nvPr/>
        </p:nvSpPr>
        <p:spPr>
          <a:xfrm>
            <a:off x="3686100" y="996575"/>
            <a:ext cx="1771800" cy="674100"/>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Clr>
                <a:srgbClr val="1F497D"/>
              </a:buClr>
              <a:buSzPts val="4000"/>
              <a:buFont typeface="Microsoft JhengHei"/>
              <a:buNone/>
            </a:pPr>
            <a:r>
              <a:rPr lang="zh-TW" sz="4000" b="1" i="0" u="none" strike="noStrike" cap="none" dirty="0">
                <a:solidFill>
                  <a:schemeClr val="bg1"/>
                </a:solidFill>
                <a:latin typeface="Microsoft JhengHei"/>
                <a:ea typeface="Microsoft JhengHei"/>
                <a:cs typeface="Microsoft JhengHei"/>
                <a:sym typeface="Microsoft JhengHei"/>
              </a:rPr>
              <a:t>實驗四</a:t>
            </a:r>
            <a:endParaRPr sz="3600" b="1" i="0" u="none" strike="noStrike" cap="none" dirty="0">
              <a:solidFill>
                <a:schemeClr val="bg1"/>
              </a:solidFill>
              <a:latin typeface="Microsoft JhengHei"/>
              <a:ea typeface="Microsoft JhengHei"/>
              <a:cs typeface="Microsoft JhengHei"/>
              <a:sym typeface="Microsoft JhengHei"/>
            </a:endParaRPr>
          </a:p>
        </p:txBody>
      </p:sp>
      <p:sp>
        <p:nvSpPr>
          <p:cNvPr id="212" name="Google Shape;212;p2"/>
          <p:cNvSpPr txBox="1"/>
          <p:nvPr/>
        </p:nvSpPr>
        <p:spPr>
          <a:xfrm>
            <a:off x="4017425" y="2864425"/>
            <a:ext cx="991200" cy="1939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FFFF"/>
              </a:buClr>
              <a:buSzPts val="14400"/>
              <a:buFont typeface="Montserrat"/>
              <a:buNone/>
            </a:pPr>
            <a:r>
              <a:rPr lang="zh-TW" sz="12000" b="1" i="0" u="none" strike="noStrike" cap="none">
                <a:solidFill>
                  <a:srgbClr val="FFFFFF"/>
                </a:solidFill>
                <a:latin typeface="Microsoft JhengHei"/>
                <a:ea typeface="Microsoft JhengHei"/>
                <a:cs typeface="Microsoft JhengHei"/>
                <a:sym typeface="Microsoft JhengHei"/>
              </a:rPr>
              <a:t>4</a:t>
            </a:r>
            <a:endParaRPr sz="12000" b="1" i="0" u="none" strike="noStrike" cap="none">
              <a:solidFill>
                <a:srgbClr val="FFFFFF"/>
              </a:solidFill>
              <a:latin typeface="Microsoft JhengHei"/>
              <a:ea typeface="Microsoft JhengHei"/>
              <a:cs typeface="Microsoft JhengHei"/>
              <a:sym typeface="Microsoft JhengHe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gcd2b87fea1_1_423"/>
          <p:cNvSpPr txBox="1">
            <a:spLocks noGrp="1"/>
          </p:cNvSpPr>
          <p:nvPr>
            <p:ph type="ctrTitle"/>
          </p:nvPr>
        </p:nvSpPr>
        <p:spPr>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SzPts val="4500"/>
              <a:buNone/>
            </a:pPr>
            <a:r>
              <a:rPr lang="zh-TW" b="1" dirty="0">
                <a:solidFill>
                  <a:schemeClr val="bg1"/>
                </a:solidFill>
                <a:latin typeface="Montserrat"/>
                <a:ea typeface="Montserrat"/>
                <a:cs typeface="Montserrat"/>
                <a:sym typeface="Montserrat"/>
              </a:rPr>
              <a:t>實驗說明</a:t>
            </a:r>
            <a:endParaRPr dirty="0">
              <a:solidFill>
                <a:schemeClr val="bg1"/>
              </a:solidFill>
            </a:endParaRPr>
          </a:p>
        </p:txBody>
      </p:sp>
      <p:sp>
        <p:nvSpPr>
          <p:cNvPr id="369" name="Google Shape;369;gcd2b87fea1_1_423"/>
          <p:cNvSpPr txBox="1">
            <a:spLocks noGrp="1"/>
          </p:cNvSpPr>
          <p:nvPr>
            <p:ph type="sldNum" sz="quarter" idx="12"/>
          </p:nvPr>
        </p:nvSpPr>
        <p:spPr>
          <a:xfrm>
            <a:off x="6721475" y="6159500"/>
            <a:ext cx="21717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88888"/>
              </a:buClr>
              <a:buSzPts val="900"/>
              <a:buFont typeface="Calibri"/>
              <a:buNone/>
            </a:pPr>
            <a:fld id="{00000000-1234-1234-1234-123412341234}" type="slidenum">
              <a:rPr lang="en-US" altLang="zh-TW"/>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gcd2b87fea1_1_282"/>
          <p:cNvSpPr txBox="1">
            <a:spLocks noGrp="1"/>
          </p:cNvSpPr>
          <p:nvPr>
            <p:ph type="title"/>
          </p:nvPr>
        </p:nvSpPr>
        <p:spPr>
          <a:xfrm>
            <a:off x="749600" y="776844"/>
            <a:ext cx="7794000" cy="1293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Microsoft JhengHei"/>
              <a:buNone/>
            </a:pPr>
            <a:r>
              <a:rPr lang="zh-TW">
                <a:latin typeface="Microsoft JhengHei"/>
                <a:ea typeface="Microsoft JhengHei"/>
                <a:cs typeface="Microsoft JhengHei"/>
                <a:sym typeface="Microsoft JhengHei"/>
              </a:rPr>
              <a:t>本次實驗目標</a:t>
            </a:r>
            <a:endParaRPr/>
          </a:p>
        </p:txBody>
      </p:sp>
      <p:sp>
        <p:nvSpPr>
          <p:cNvPr id="469" name="Google Shape;469;gcd2b87fea1_1_282"/>
          <p:cNvSpPr txBox="1">
            <a:spLocks noGrp="1"/>
          </p:cNvSpPr>
          <p:nvPr>
            <p:ph idx="1"/>
          </p:nvPr>
        </p:nvSpPr>
        <p:spPr>
          <a:xfrm>
            <a:off x="628650" y="2060847"/>
            <a:ext cx="7886700" cy="4116000"/>
          </a:xfrm>
          <a:prstGeom prst="rect">
            <a:avLst/>
          </a:prstGeom>
          <a:noFill/>
          <a:ln>
            <a:noFill/>
          </a:ln>
        </p:spPr>
        <p:txBody>
          <a:bodyPr spcFirstLastPara="1" wrap="square" lIns="91425" tIns="45700" rIns="91425" bIns="45700" anchor="t" anchorCtr="0">
            <a:normAutofit/>
          </a:bodyPr>
          <a:lstStyle/>
          <a:p>
            <a:pPr marL="171450" lvl="0" indent="-171450" algn="l" rtl="0">
              <a:lnSpc>
                <a:spcPct val="150000"/>
              </a:lnSpc>
              <a:spcBef>
                <a:spcPts val="0"/>
              </a:spcBef>
              <a:spcAft>
                <a:spcPts val="0"/>
              </a:spcAft>
              <a:buSzPts val="2100"/>
              <a:buChar char="•"/>
            </a:pPr>
            <a:r>
              <a:rPr lang="zh-TW" sz="2400">
                <a:latin typeface="Microsoft JhengHei"/>
                <a:ea typeface="Microsoft JhengHei"/>
                <a:cs typeface="Microsoft JhengHei"/>
                <a:sym typeface="Microsoft JhengHei"/>
              </a:rPr>
              <a:t>利用Nodejs架設web伺服器</a:t>
            </a:r>
            <a:endParaRPr sz="2400">
              <a:latin typeface="Microsoft JhengHei"/>
              <a:ea typeface="Microsoft JhengHei"/>
              <a:cs typeface="Microsoft JhengHei"/>
              <a:sym typeface="Microsoft JhengHei"/>
            </a:endParaRPr>
          </a:p>
          <a:p>
            <a:pPr marL="171450" lvl="0" indent="-152400" algn="l" rtl="0">
              <a:lnSpc>
                <a:spcPct val="150000"/>
              </a:lnSpc>
              <a:spcBef>
                <a:spcPts val="0"/>
              </a:spcBef>
              <a:spcAft>
                <a:spcPts val="0"/>
              </a:spcAft>
              <a:buSzPts val="1800"/>
              <a:buFont typeface="Microsoft JhengHei"/>
              <a:buChar char="•"/>
            </a:pPr>
            <a:r>
              <a:rPr lang="zh-TW" sz="2400">
                <a:latin typeface="Microsoft JhengHei"/>
                <a:ea typeface="Microsoft JhengHei"/>
                <a:cs typeface="Microsoft JhengHei"/>
                <a:sym typeface="Microsoft JhengHei"/>
              </a:rPr>
              <a:t>安裝npm開源套件</a:t>
            </a:r>
            <a:endParaRPr sz="2400">
              <a:latin typeface="Microsoft JhengHei"/>
              <a:ea typeface="Microsoft JhengHei"/>
              <a:cs typeface="Microsoft JhengHei"/>
              <a:sym typeface="Microsoft JhengHei"/>
            </a:endParaRPr>
          </a:p>
          <a:p>
            <a:pPr marL="171450" lvl="0" indent="-152400" algn="l" rtl="0">
              <a:lnSpc>
                <a:spcPct val="150000"/>
              </a:lnSpc>
              <a:spcBef>
                <a:spcPts val="0"/>
              </a:spcBef>
              <a:spcAft>
                <a:spcPts val="0"/>
              </a:spcAft>
              <a:buSzPts val="1800"/>
              <a:buFont typeface="Microsoft JhengHei"/>
              <a:buChar char="•"/>
            </a:pPr>
            <a:r>
              <a:rPr lang="zh-TW" sz="2400">
                <a:latin typeface="Microsoft JhengHei"/>
                <a:ea typeface="Microsoft JhengHei"/>
                <a:cs typeface="Microsoft JhengHei"/>
                <a:sym typeface="Microsoft JhengHei"/>
              </a:rPr>
              <a:t>撰寫html基礎語法</a:t>
            </a:r>
            <a:endParaRPr sz="2400">
              <a:latin typeface="Microsoft JhengHei"/>
              <a:ea typeface="Microsoft JhengHei"/>
              <a:cs typeface="Microsoft JhengHei"/>
              <a:sym typeface="Microsoft JhengHei"/>
            </a:endParaRPr>
          </a:p>
          <a:p>
            <a:pPr marL="171450" lvl="0" indent="-152400" algn="l" rtl="0">
              <a:lnSpc>
                <a:spcPct val="150000"/>
              </a:lnSpc>
              <a:spcBef>
                <a:spcPts val="0"/>
              </a:spcBef>
              <a:spcAft>
                <a:spcPts val="0"/>
              </a:spcAft>
              <a:buSzPts val="1800"/>
              <a:buFont typeface="Microsoft JhengHei"/>
              <a:buChar char="•"/>
            </a:pPr>
            <a:r>
              <a:rPr lang="zh-TW" sz="2400">
                <a:latin typeface="Microsoft JhengHei"/>
                <a:ea typeface="Microsoft JhengHei"/>
                <a:cs typeface="Microsoft JhengHei"/>
                <a:sym typeface="Microsoft JhengHei"/>
              </a:rPr>
              <a:t>了解前後端參數傳遞概念</a:t>
            </a:r>
            <a:endParaRPr sz="2400">
              <a:latin typeface="Microsoft JhengHei"/>
              <a:ea typeface="Microsoft JhengHei"/>
              <a:cs typeface="Microsoft JhengHei"/>
              <a:sym typeface="Microsoft JhengHei"/>
            </a:endParaRPr>
          </a:p>
          <a:p>
            <a:pPr marL="171450" lvl="0" indent="-152400" algn="l" rtl="0">
              <a:lnSpc>
                <a:spcPct val="150000"/>
              </a:lnSpc>
              <a:spcBef>
                <a:spcPts val="0"/>
              </a:spcBef>
              <a:spcAft>
                <a:spcPts val="0"/>
              </a:spcAft>
              <a:buSzPts val="1800"/>
              <a:buFont typeface="Microsoft JhengHei"/>
              <a:buChar char="•"/>
            </a:pPr>
            <a:r>
              <a:rPr lang="zh-TW" sz="2400">
                <a:latin typeface="Microsoft JhengHei"/>
                <a:ea typeface="Microsoft JhengHei"/>
                <a:cs typeface="Microsoft JhengHei"/>
                <a:sym typeface="Microsoft JhengHei"/>
              </a:rPr>
              <a:t>利用child_process執行子程序</a:t>
            </a:r>
            <a:endParaRPr sz="2400">
              <a:latin typeface="Microsoft JhengHei"/>
              <a:ea typeface="Microsoft JhengHei"/>
              <a:cs typeface="Microsoft JhengHei"/>
              <a:sym typeface="Microsoft JhengHei"/>
            </a:endParaRPr>
          </a:p>
          <a:p>
            <a:pPr marL="171450" lvl="0" indent="-171450" algn="l" rtl="0">
              <a:lnSpc>
                <a:spcPct val="150000"/>
              </a:lnSpc>
              <a:spcBef>
                <a:spcPts val="0"/>
              </a:spcBef>
              <a:spcAft>
                <a:spcPts val="0"/>
              </a:spcAft>
              <a:buSzPts val="2100"/>
              <a:buChar char="•"/>
            </a:pPr>
            <a:r>
              <a:rPr lang="zh-TW" sz="2400">
                <a:latin typeface="Microsoft JhengHei"/>
                <a:ea typeface="Microsoft JhengHei"/>
                <a:cs typeface="Microsoft JhengHei"/>
                <a:sym typeface="Microsoft JhengHei"/>
              </a:rPr>
              <a:t>學習透過CGI網頁，控制GPIO上的LED燈</a:t>
            </a:r>
            <a:endParaRPr sz="2400">
              <a:latin typeface="Microsoft JhengHei"/>
              <a:ea typeface="Microsoft JhengHei"/>
              <a:cs typeface="Microsoft JhengHei"/>
              <a:sym typeface="Microsoft JhengHei"/>
            </a:endParaRPr>
          </a:p>
          <a:p>
            <a:pPr marL="171450" lvl="0" indent="-38100" algn="l" rtl="0">
              <a:lnSpc>
                <a:spcPct val="150000"/>
              </a:lnSpc>
              <a:spcBef>
                <a:spcPts val="750"/>
              </a:spcBef>
              <a:spcAft>
                <a:spcPts val="0"/>
              </a:spcAft>
              <a:buSzPts val="2100"/>
              <a:buNone/>
            </a:pPr>
            <a:endParaRPr>
              <a:latin typeface="Microsoft JhengHei"/>
              <a:ea typeface="Microsoft JhengHei"/>
              <a:cs typeface="Microsoft JhengHei"/>
              <a:sym typeface="Microsoft JhengHei"/>
            </a:endParaRPr>
          </a:p>
        </p:txBody>
      </p:sp>
      <p:sp>
        <p:nvSpPr>
          <p:cNvPr id="470" name="Google Shape;470;gcd2b87fea1_1_282"/>
          <p:cNvSpPr txBox="1">
            <a:spLocks noGrp="1"/>
          </p:cNvSpPr>
          <p:nvPr>
            <p:ph type="sldNum" sz="quarter" idx="12"/>
          </p:nvPr>
        </p:nvSpPr>
        <p:spPr>
          <a:xfrm>
            <a:off x="6915785" y="6160219"/>
            <a:ext cx="19773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88888"/>
              </a:buClr>
              <a:buSzPts val="900"/>
              <a:buFont typeface="Calibri"/>
              <a:buNone/>
            </a:pPr>
            <a:fld id="{00000000-1234-1234-1234-123412341234}" type="slidenum">
              <a:rPr lang="en-US" altLang="zh-TW"/>
              <a:t>9</a:t>
            </a:fld>
            <a:endParaRPr/>
          </a:p>
        </p:txBody>
      </p:sp>
    </p:spTree>
  </p:cSld>
  <p:clrMapOvr>
    <a:masterClrMapping/>
  </p:clrMapOvr>
</p:sld>
</file>

<file path=ppt/theme/theme1.xml><?xml version="1.0" encoding="utf-8"?>
<a:theme xmlns:a="http://schemas.openxmlformats.org/drawingml/2006/main" name="嵌入式模板">
  <a:themeElements>
    <a:clrScheme name="自訂 1">
      <a:dk1>
        <a:srgbClr val="FFFFFF"/>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訂">
      <a:majorFont>
        <a:latin typeface="Times New Roman"/>
        <a:ea typeface="標楷體"/>
        <a:cs typeface=""/>
      </a:majorFont>
      <a:minorFont>
        <a:latin typeface="Times New Roman"/>
        <a:ea typeface="標楷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嵌入式模板" id="{2AAC2297-ED3D-4ACB-A542-35E0DC6701B8}" vid="{4D596DE7-8F6A-47C7-A477-CFE362628411}"/>
    </a:ext>
  </a:extLst>
</a:theme>
</file>

<file path=ppt/theme/theme2.xml><?xml version="1.0" encoding="utf-8"?>
<a:theme xmlns:a="http://schemas.openxmlformats.org/drawingml/2006/main" name="Office 佈景主題">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540</TotalTime>
  <Words>1685</Words>
  <Application>Microsoft Office PowerPoint</Application>
  <PresentationFormat>如螢幕大小 (4:3)</PresentationFormat>
  <Paragraphs>165</Paragraphs>
  <Slides>23</Slides>
  <Notes>17</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23</vt:i4>
      </vt:variant>
    </vt:vector>
  </HeadingPairs>
  <TitlesOfParts>
    <vt:vector size="34" baseType="lpstr">
      <vt:lpstr>Times New Roman</vt:lpstr>
      <vt:lpstr>微軟正黑體</vt:lpstr>
      <vt:lpstr>Century Gothic</vt:lpstr>
      <vt:lpstr>Arial</vt:lpstr>
      <vt:lpstr>Montserrat</vt:lpstr>
      <vt:lpstr>標楷體</vt:lpstr>
      <vt:lpstr>Lato</vt:lpstr>
      <vt:lpstr>微軟正黑體</vt:lpstr>
      <vt:lpstr>Arial</vt:lpstr>
      <vt:lpstr>Calibri</vt:lpstr>
      <vt:lpstr>嵌入式模板</vt:lpstr>
      <vt:lpstr>微算機系統實習 MICROPROCESSOR SYSTEMS LAB. SPRING, 2023</vt:lpstr>
      <vt:lpstr>作業評分方式</vt:lpstr>
      <vt:lpstr>作業繳交格式</vt:lpstr>
      <vt:lpstr>作業繳交</vt:lpstr>
      <vt:lpstr>小組報告格式規定</vt:lpstr>
      <vt:lpstr>個人報告內容</vt:lpstr>
      <vt:lpstr>PowerPoint 簡報</vt:lpstr>
      <vt:lpstr>實驗說明</vt:lpstr>
      <vt:lpstr>本次實驗目標</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什麼是Log</vt:lpstr>
      <vt:lpstr>Google的Severity分級</vt:lpstr>
      <vt:lpstr>加分題：寄Log至組長信箱並截圖</vt:lpstr>
      <vt:lpstr>參考資料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微算機系統實習 MICROPROCESSOR SYSTEMS LAB. SPRING, 2023</dc:title>
  <dc:creator>sm9195</dc:creator>
  <cp:lastModifiedBy>賴俊霖</cp:lastModifiedBy>
  <cp:revision>11</cp:revision>
  <dcterms:created xsi:type="dcterms:W3CDTF">2011-02-27T13:28:17Z</dcterms:created>
  <dcterms:modified xsi:type="dcterms:W3CDTF">2023-03-28T14:44:12Z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WISHAPPLE</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如螢幕大小 (4:3)</vt:lpwstr>
  </property>
  <property fmtid="{D5CDD505-2E9C-101B-9397-08002B2CF9AE}" pid="10" name="ScaleCrop">
    <vt:bool>false</vt:bool>
  </property>
  <property fmtid="{D5CDD505-2E9C-101B-9397-08002B2CF9AE}" pid="11" name="ShareDoc">
    <vt:bool>false</vt:bool>
  </property>
  <property fmtid="{D5CDD505-2E9C-101B-9397-08002B2CF9AE}" pid="12" name="Slides">
    <vt:i4>9</vt:i4>
  </property>
</Properties>
</file>