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7" r:id="rId2"/>
  </p:sldMasterIdLst>
  <p:notesMasterIdLst>
    <p:notesMasterId r:id="rId19"/>
  </p:notesMasterIdLst>
  <p:handoutMasterIdLst>
    <p:handoutMasterId r:id="rId20"/>
  </p:handoutMasterIdLst>
  <p:sldIdLst>
    <p:sldId id="398" r:id="rId3"/>
    <p:sldId id="412" r:id="rId4"/>
    <p:sldId id="413" r:id="rId5"/>
    <p:sldId id="425" r:id="rId6"/>
    <p:sldId id="414" r:id="rId7"/>
    <p:sldId id="426" r:id="rId8"/>
    <p:sldId id="427" r:id="rId9"/>
    <p:sldId id="416" r:id="rId10"/>
    <p:sldId id="417" r:id="rId11"/>
    <p:sldId id="419" r:id="rId12"/>
    <p:sldId id="428" r:id="rId13"/>
    <p:sldId id="420" r:id="rId14"/>
    <p:sldId id="421" r:id="rId15"/>
    <p:sldId id="422" r:id="rId16"/>
    <p:sldId id="423" r:id="rId17"/>
    <p:sldId id="424" r:id="rId18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60"/>
    <a:srgbClr val="FFD393"/>
    <a:srgbClr val="FF8C2F"/>
    <a:srgbClr val="F47710"/>
    <a:srgbClr val="FFF2E9"/>
    <a:srgbClr val="0078D7"/>
    <a:srgbClr val="F2F2F2"/>
    <a:srgbClr val="FFFFE1"/>
    <a:srgbClr val="FFFF9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0" autoAdjust="0"/>
    <p:restoredTop sz="94660"/>
  </p:normalViewPr>
  <p:slideViewPr>
    <p:cSldViewPr>
      <p:cViewPr varScale="1">
        <p:scale>
          <a:sx n="193" d="100"/>
          <a:sy n="193" d="100"/>
        </p:scale>
        <p:origin x="1566" y="16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5A8F4-D666-253C-CE17-DB19EE78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1ED9EA-BA5B-F2A8-6287-F23C9A179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FE3EF-A8A6-AAAF-C6F0-7C62C443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47717-B567-578D-561C-E3973050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B4E1F-B4C4-9F21-E9A2-3288684A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8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88C71-A6B8-E0BC-440B-DFEC3ACC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A5A1D-5BD4-2069-BD28-7E5CA8FD8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2E19-CD55-FC4C-1E17-ECBD6B04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64FAE-8E27-6614-4399-6D312D90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4BB5C-57E7-B806-9CDF-C656DBC3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7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0B0DA-F96B-20AD-5432-70190CD1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49E5F-4A59-9804-602C-A10099B3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AEB79-C848-A41B-0BAF-44AC5BA9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F9685-ED49-95D0-D0A9-9729D743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61D1F-9CDD-8A20-CDC2-68D9D616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05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EABA7-9982-EEF3-28B8-D4CC8986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572B9-6BDF-4BC9-1517-43BD157C6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93D4B-A760-0D18-57E4-4709ED101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F66DCA-8B89-5ECF-40DB-BA0310A6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BDCFC-5F83-441A-B841-0195D835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1A295-B723-43E8-80C4-326810DD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6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E48AA-05FB-70E8-19DC-C1898252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C5C9E-4865-D913-288E-0014023C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71200F-532E-4D0A-CE44-EB7888C68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20B1AA-A6E0-5771-0FDE-5845CE561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C6D9F5-5E83-0021-BFE4-82232BD74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14B1A7-B439-FDDB-D3A1-62520901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B3F89A-FCC3-D0F4-3B28-D22C60F0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B37E8D-8ED0-EDA1-9A2F-0C836F8B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8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E360E-70A1-DA4F-C2C3-9E3148BB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0D511A-BCA5-B04B-DB6C-27CA16E6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76BAC-7448-6EA8-87DA-ACA90570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91E810-18BB-5E41-8B70-38406EF1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25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06EE95-7122-07EB-D06A-563E0335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F2C05-9127-DC27-3CE6-92175CD4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3FC78-34BF-0065-A6F0-D32515E6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413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12105-195B-5356-ED74-36307127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C943C-9D53-0C2A-7B93-70A54452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F99D2-B438-0B26-BE23-0EF219B7D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BF04C-B56B-4068-F2DC-BABCB250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C2EA5-1CDB-5030-EDCE-88F3AB60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B09AA-1769-49D4-A43F-C5424714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7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CF624-FA88-A8D1-27DC-25EB65ED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D5E04E-CB6B-016E-6851-09419C829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4CB92-5A02-813B-422C-1B2C0C7A2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9A2B1-DEEB-C798-1A27-1719EE10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B5E96-8507-C5A3-FF49-2E91B7F7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F45FE-C290-E1B3-9EED-4762C731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27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03E50-3E1C-5D87-F5E7-E7F213D3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AFB5D-5A35-6C7E-DE20-5F45A5071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A8EE1-6778-3A62-87CC-C8B8A72D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8E30D-647E-F2FD-F968-B3F985F5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A3356-2C7C-2EE5-7CD5-B66F2406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78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6DDC0A-D321-34BD-A40F-0B48C71E8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FC6EE-3D93-FCBB-F65B-117B8F142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6D859-C612-1183-B1C7-D63CD0D7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0EB33-FF4B-E2B4-149A-D55C7FD2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85EC4-9058-2F6A-11D9-EA8729EB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883B04-8FDD-E89D-2FCB-BFFEA719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0D022-CCB6-6EE9-BF60-6BA8D834E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997A9-951C-6B21-14E6-3BCF5E75E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A5C83-C601-69FC-1D9B-BA356E6C4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EE189-5851-38E0-3F9B-3EDB52E47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4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12715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683566" y="985292"/>
            <a:ext cx="7776865" cy="167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 보드</a:t>
            </a: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B4B255-28DD-0A13-5564-CD773D2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E0695E-8814-9ACC-5127-F853FEE6C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95161"/>
              </p:ext>
            </p:extLst>
          </p:nvPr>
        </p:nvGraphicFramePr>
        <p:xfrm>
          <a:off x="6979021" y="1"/>
          <a:ext cx="2164979" cy="4650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0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6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 send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보내겠습니까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?” 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띄우고 전송 클릭 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desk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or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drawer page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최근 일기 작성한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와 소유주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다를 경우 비활성화 상태로 표시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 page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Exit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history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 뒤로 가기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유저가 넣은 이미지들 보여주기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Content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bgm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재생 일시정지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볼륨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Content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479593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 edit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page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792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6B5846-912C-7303-A53D-B47C8B04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176097"/>
              </p:ext>
            </p:extLst>
          </p:nvPr>
        </p:nvGraphicFramePr>
        <p:xfrm>
          <a:off x="6978422" y="4829551"/>
          <a:ext cx="2165578" cy="885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24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뒤로가기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이미지로 변경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1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1,2,3,8 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책갈피 형태로 만들 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292EAAE-7738-B948-13C1-8D87489D6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5239"/>
            <a:ext cx="3235270" cy="246285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3451B76-6D93-B276-509A-E66971F5FA67}"/>
              </a:ext>
            </a:extLst>
          </p:cNvPr>
          <p:cNvGrpSpPr/>
          <p:nvPr/>
        </p:nvGrpSpPr>
        <p:grpSpPr>
          <a:xfrm>
            <a:off x="4788024" y="625252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84DCA32-AFEB-5F4A-95B7-850F256734D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3666F3EF-35C7-3013-04E3-60926684CA0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71417F-C758-C16E-3669-0F109F61739D}"/>
              </a:ext>
            </a:extLst>
          </p:cNvPr>
          <p:cNvGrpSpPr/>
          <p:nvPr/>
        </p:nvGrpSpPr>
        <p:grpSpPr>
          <a:xfrm>
            <a:off x="4503664" y="615224"/>
            <a:ext cx="388720" cy="200055"/>
            <a:chOff x="4727047" y="5307508"/>
            <a:chExt cx="388720" cy="2000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88673EF-14AB-1154-9BAF-9AF90B479FC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224F0BE9-B656-4EC5-01CF-98105CA0587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C89248-7766-AE5D-3788-DD51AF325B6D}"/>
              </a:ext>
            </a:extLst>
          </p:cNvPr>
          <p:cNvGrpSpPr/>
          <p:nvPr/>
        </p:nvGrpSpPr>
        <p:grpSpPr>
          <a:xfrm>
            <a:off x="4217886" y="616482"/>
            <a:ext cx="388720" cy="200055"/>
            <a:chOff x="4727047" y="5307508"/>
            <a:chExt cx="388720" cy="2000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157C5E-6039-4E66-778F-90B630F5DD6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ADBC101C-22D9-3864-F3B9-DB94FBD7EB3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2A56E4-6889-A1D4-A8A1-A76F71D4DB48}"/>
              </a:ext>
            </a:extLst>
          </p:cNvPr>
          <p:cNvGrpSpPr/>
          <p:nvPr/>
        </p:nvGrpSpPr>
        <p:grpSpPr>
          <a:xfrm>
            <a:off x="3131840" y="2538041"/>
            <a:ext cx="388720" cy="200055"/>
            <a:chOff x="4727047" y="5307508"/>
            <a:chExt cx="388720" cy="2000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D202BAC-A51E-AD90-844D-3EBE794EE95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817F2496-2BDA-AC73-4EE7-A4A687934FB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4F77F9-5B35-3907-BBAD-41B95325AEA8}"/>
              </a:ext>
            </a:extLst>
          </p:cNvPr>
          <p:cNvGrpSpPr/>
          <p:nvPr/>
        </p:nvGrpSpPr>
        <p:grpSpPr>
          <a:xfrm>
            <a:off x="4593664" y="1136609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5EA0223-2FBC-9A38-CD22-CBB630F6041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A0A33FA0-6DCF-9575-4256-F39061273E2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6936DF8-4612-1DFF-5D53-E00ACA30D8AF}"/>
              </a:ext>
            </a:extLst>
          </p:cNvPr>
          <p:cNvGrpSpPr/>
          <p:nvPr/>
        </p:nvGrpSpPr>
        <p:grpSpPr>
          <a:xfrm>
            <a:off x="4701890" y="1697618"/>
            <a:ext cx="388720" cy="200055"/>
            <a:chOff x="4727047" y="5307508"/>
            <a:chExt cx="388720" cy="20005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9E66B82-C736-84C8-0C5C-B55A86A5A34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EF77AED0-0908-EA34-547A-81FD2C4B64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525CF6-EDED-6D9F-720B-6F938C056BB6}"/>
              </a:ext>
            </a:extLst>
          </p:cNvPr>
          <p:cNvGrpSpPr/>
          <p:nvPr/>
        </p:nvGrpSpPr>
        <p:grpSpPr>
          <a:xfrm>
            <a:off x="4682246" y="2057556"/>
            <a:ext cx="388720" cy="200055"/>
            <a:chOff x="4727047" y="5307508"/>
            <a:chExt cx="388720" cy="20005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DD59444-ED83-DF9B-C839-B256203D1C7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84F2D5E1-22D1-7B01-2668-6095C7E05C6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60CBDE6-C928-0C55-BE49-F5F58890BE9B}"/>
              </a:ext>
            </a:extLst>
          </p:cNvPr>
          <p:cNvGrpSpPr/>
          <p:nvPr/>
        </p:nvGrpSpPr>
        <p:grpSpPr>
          <a:xfrm>
            <a:off x="4307886" y="2348013"/>
            <a:ext cx="388720" cy="200055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BD7FF5-68E4-CAEE-8BFE-BA95645FE3B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25B16939-DB09-34FF-8119-FF8AB279497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37C45DD-064A-F64F-F99E-EC4E7E2B9E68}"/>
              </a:ext>
            </a:extLst>
          </p:cNvPr>
          <p:cNvSpPr txBox="1"/>
          <p:nvPr/>
        </p:nvSpPr>
        <p:spPr>
          <a:xfrm>
            <a:off x="-1" y="0"/>
            <a:ext cx="6978423" cy="246221"/>
          </a:xfrm>
          <a:prstGeom prst="rect">
            <a:avLst/>
          </a:prstGeom>
          <a:solidFill>
            <a:srgbClr val="FF896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Page: diary detail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9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B4B255-28DD-0A13-5564-CD773D2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E0695E-8814-9ACC-5127-F853FEE6C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9098"/>
              </p:ext>
            </p:extLst>
          </p:nvPr>
        </p:nvGraphicFramePr>
        <p:xfrm>
          <a:off x="6979021" y="1"/>
          <a:ext cx="2164979" cy="139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0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6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Yes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보내겠습니까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?” 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띄우고 전송 클릭 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desk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or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drawer page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7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창이 종료되고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 detail page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6B5846-912C-7303-A53D-B47C8B04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63408"/>
              </p:ext>
            </p:extLst>
          </p:nvPr>
        </p:nvGraphicFramePr>
        <p:xfrm>
          <a:off x="6978422" y="4829551"/>
          <a:ext cx="2165578" cy="499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24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37C45DD-064A-F64F-F99E-EC4E7E2B9E68}"/>
              </a:ext>
            </a:extLst>
          </p:cNvPr>
          <p:cNvSpPr txBox="1"/>
          <p:nvPr/>
        </p:nvSpPr>
        <p:spPr>
          <a:xfrm>
            <a:off x="-1" y="0"/>
            <a:ext cx="6978423" cy="246221"/>
          </a:xfrm>
          <a:prstGeom prst="rect">
            <a:avLst/>
          </a:prstGeom>
          <a:solidFill>
            <a:srgbClr val="FF896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Page: diary detail/send modal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02D071-CFEF-280F-1F29-F424001C1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81236"/>
            <a:ext cx="3248478" cy="2476846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FDDA8F1A-576A-4C42-E252-AEAA47A018CC}"/>
              </a:ext>
            </a:extLst>
          </p:cNvPr>
          <p:cNvGrpSpPr/>
          <p:nvPr/>
        </p:nvGrpSpPr>
        <p:grpSpPr>
          <a:xfrm>
            <a:off x="3143223" y="2437858"/>
            <a:ext cx="388720" cy="200055"/>
            <a:chOff x="4727047" y="5307508"/>
            <a:chExt cx="388720" cy="2000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3E05C20-CE71-9BA7-4250-005DCDCBDE7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86107A4E-B0B5-E823-F999-42CB51837B9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4C0BBFC-387B-F429-31CE-E3E00ABCE37A}"/>
              </a:ext>
            </a:extLst>
          </p:cNvPr>
          <p:cNvGrpSpPr/>
          <p:nvPr/>
        </p:nvGrpSpPr>
        <p:grpSpPr>
          <a:xfrm>
            <a:off x="3874154" y="2422963"/>
            <a:ext cx="388720" cy="200055"/>
            <a:chOff x="4727047" y="5307508"/>
            <a:chExt cx="388720" cy="20005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5173FA2-0902-BF8F-B0C4-EB7AA72E8F8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99DA5A5C-08EE-4FD3-2AA2-171C5C12845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62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B4B255-28DD-0A13-5564-CD773D2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E0695E-8814-9ACC-5127-F853FEE6C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22832"/>
              </p:ext>
            </p:extLst>
          </p:nvPr>
        </p:nvGraphicFramePr>
        <p:xfrm>
          <a:off x="6979021" y="1"/>
          <a:ext cx="2164979" cy="353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82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 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title, title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color, title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size, title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중 선택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sticker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구성이 같음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Cover Color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원형으로 선택 가능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 cover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번이 반영 되는 곳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카테고리 상세 내용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 diary cover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history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기준 뒤로 가기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Exit diary cover button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history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기준 뒤로 가기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479593"/>
                  </a:ext>
                </a:extLst>
              </a:tr>
              <a:tr h="2367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default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값이 있음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Preview image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drawer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보여줄 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77562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6B5846-912C-7303-A53D-B47C8B04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34262"/>
              </p:ext>
            </p:extLst>
          </p:nvPr>
        </p:nvGraphicFramePr>
        <p:xfrm>
          <a:off x="6978422" y="4009628"/>
          <a:ext cx="2164979" cy="960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47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F46435A-D81E-F407-5C75-59C0888CE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5239"/>
            <a:ext cx="3346260" cy="253922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5A3E504-91D0-3943-19CC-DD88B73B4B11}"/>
              </a:ext>
            </a:extLst>
          </p:cNvPr>
          <p:cNvGrpSpPr/>
          <p:nvPr/>
        </p:nvGrpSpPr>
        <p:grpSpPr>
          <a:xfrm>
            <a:off x="2051720" y="769268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8E3D88C-8ED3-47AD-9429-FE88E7E928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09650F3C-11E9-7666-EF6B-7C82BB51151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40116E-35F3-07D2-2C09-59EB1214A655}"/>
              </a:ext>
            </a:extLst>
          </p:cNvPr>
          <p:cNvGrpSpPr/>
          <p:nvPr/>
        </p:nvGrpSpPr>
        <p:grpSpPr>
          <a:xfrm>
            <a:off x="2440440" y="779295"/>
            <a:ext cx="388720" cy="200055"/>
            <a:chOff x="4727047" y="5307508"/>
            <a:chExt cx="388720" cy="2000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5B41A87-8D3E-8B10-CB07-6F778604C18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731EF8E8-CD68-4262-6458-4CFAF9ED629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25EB25A-AC9F-0B19-55EF-27B7076E14EA}"/>
              </a:ext>
            </a:extLst>
          </p:cNvPr>
          <p:cNvGrpSpPr/>
          <p:nvPr/>
        </p:nvGrpSpPr>
        <p:grpSpPr>
          <a:xfrm>
            <a:off x="2868816" y="779295"/>
            <a:ext cx="388720" cy="200055"/>
            <a:chOff x="4727047" y="5307508"/>
            <a:chExt cx="388720" cy="2000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C3543A9-B836-FC5E-EAB9-6B21258D8A3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686EFEFA-317D-9B9B-A825-B1FC637FD60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6A2ACD7-E741-B299-C8E9-7EFE9780AEE5}"/>
              </a:ext>
            </a:extLst>
          </p:cNvPr>
          <p:cNvGrpSpPr/>
          <p:nvPr/>
        </p:nvGrpSpPr>
        <p:grpSpPr>
          <a:xfrm>
            <a:off x="3075573" y="2353444"/>
            <a:ext cx="388720" cy="200055"/>
            <a:chOff x="4727047" y="5307508"/>
            <a:chExt cx="388720" cy="2000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266D089-3BC0-F13C-4214-E678D036DA0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D530B8CC-17B4-E134-C57D-45C959B9CA7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BC13D6-5915-4FAF-2BC5-F58D3A263E9D}"/>
              </a:ext>
            </a:extLst>
          </p:cNvPr>
          <p:cNvGrpSpPr/>
          <p:nvPr/>
        </p:nvGrpSpPr>
        <p:grpSpPr>
          <a:xfrm>
            <a:off x="4690712" y="779294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2A527EA-F34A-FB51-51AD-378BB61A203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41579967-B7A0-D70F-92C1-C827334AA56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226391-B11C-34E0-1C85-85596C0650E6}"/>
              </a:ext>
            </a:extLst>
          </p:cNvPr>
          <p:cNvGrpSpPr/>
          <p:nvPr/>
        </p:nvGrpSpPr>
        <p:grpSpPr>
          <a:xfrm>
            <a:off x="4552809" y="2643044"/>
            <a:ext cx="388720" cy="200055"/>
            <a:chOff x="4727047" y="5307508"/>
            <a:chExt cx="388720" cy="20005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0DF7A5D-7186-7790-BE5B-490EA1AE4DA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F2E323AD-74E3-E404-73C9-34D9184758E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1298246-BA8D-F72D-71F8-91DA78624A01}"/>
              </a:ext>
            </a:extLst>
          </p:cNvPr>
          <p:cNvGrpSpPr/>
          <p:nvPr/>
        </p:nvGrpSpPr>
        <p:grpSpPr>
          <a:xfrm>
            <a:off x="4795072" y="2633016"/>
            <a:ext cx="388720" cy="200055"/>
            <a:chOff x="4727047" y="5307508"/>
            <a:chExt cx="388720" cy="20005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7103B39-0AA8-9928-60DE-39C54123EF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D38143A7-A932-AF4A-3AF1-14F2DA89D80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A2558E1-5E4F-9859-6F45-66C6BB83FA9B}"/>
              </a:ext>
            </a:extLst>
          </p:cNvPr>
          <p:cNvSpPr txBox="1"/>
          <p:nvPr/>
        </p:nvSpPr>
        <p:spPr>
          <a:xfrm>
            <a:off x="-1" y="0"/>
            <a:ext cx="6978423" cy="246221"/>
          </a:xfrm>
          <a:prstGeom prst="rect">
            <a:avLst/>
          </a:prstGeom>
          <a:solidFill>
            <a:srgbClr val="FF896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Page: Diary edit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2360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B4B255-28DD-0A13-5564-CD773D2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E0695E-8814-9ACC-5127-F853FEE6C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62831"/>
              </p:ext>
            </p:extLst>
          </p:nvPr>
        </p:nvGraphicFramePr>
        <p:xfrm>
          <a:off x="6979021" y="1"/>
          <a:ext cx="2164979" cy="215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05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종료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초대 코드 입력 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 받은 코드를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user.id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찾기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 데이터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modal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종료가 되고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 drawer page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diary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drawn default 0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Owner –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친구 코드를 입력한 사람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6B5846-912C-7303-A53D-B47C8B04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10156"/>
              </p:ext>
            </p:extLst>
          </p:nvPr>
        </p:nvGraphicFramePr>
        <p:xfrm>
          <a:off x="6979021" y="2857500"/>
          <a:ext cx="2164979" cy="9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F4B34CB-4C5E-8B1C-CA52-2E5FF10C3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58" y="337220"/>
            <a:ext cx="3042569" cy="230425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FBFF3A5B-E221-0502-7219-F9660AEC1570}"/>
              </a:ext>
            </a:extLst>
          </p:cNvPr>
          <p:cNvGrpSpPr/>
          <p:nvPr/>
        </p:nvGrpSpPr>
        <p:grpSpPr>
          <a:xfrm>
            <a:off x="4283968" y="1057300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E6BA29C-FF03-2BFA-D46F-D0AAA4409EE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58EE56BE-0EA1-3700-D7F6-CD6FE72B7F8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262FF46-2085-D2B0-49D8-154DCE3B2ADF}"/>
              </a:ext>
            </a:extLst>
          </p:cNvPr>
          <p:cNvGrpSpPr/>
          <p:nvPr/>
        </p:nvGrpSpPr>
        <p:grpSpPr>
          <a:xfrm>
            <a:off x="4064595" y="1561356"/>
            <a:ext cx="388720" cy="200055"/>
            <a:chOff x="4727047" y="5307508"/>
            <a:chExt cx="388720" cy="2000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E727460-307E-5501-DC5B-B3B0F771B17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63F1EBCA-7FE5-C2E9-8C24-08B7375F2ED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337822-EC50-EB2A-B3E7-971E8F39F19D}"/>
              </a:ext>
            </a:extLst>
          </p:cNvPr>
          <p:cNvGrpSpPr/>
          <p:nvPr/>
        </p:nvGrpSpPr>
        <p:grpSpPr>
          <a:xfrm>
            <a:off x="3707904" y="2001387"/>
            <a:ext cx="388720" cy="200055"/>
            <a:chOff x="4727047" y="5307508"/>
            <a:chExt cx="388720" cy="2000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A961BB4-F12A-C014-BFD2-7074543A1AF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834975AC-1130-2127-A707-2B06119E951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CA5F29-A3B2-AB96-027D-3DF30303F4B2}"/>
              </a:ext>
            </a:extLst>
          </p:cNvPr>
          <p:cNvSpPr txBox="1"/>
          <p:nvPr/>
        </p:nvSpPr>
        <p:spPr>
          <a:xfrm>
            <a:off x="-1" y="0"/>
            <a:ext cx="6978423" cy="246221"/>
          </a:xfrm>
          <a:prstGeom prst="rect">
            <a:avLst/>
          </a:prstGeom>
          <a:solidFill>
            <a:srgbClr val="FF896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Page: Diary desk/create diary modal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244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B4B255-28DD-0A13-5564-CD773D2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E0695E-8814-9ACC-5127-F853FEE6C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09117"/>
              </p:ext>
            </p:extLst>
          </p:nvPr>
        </p:nvGraphicFramePr>
        <p:xfrm>
          <a:off x="6979021" y="1"/>
          <a:ext cx="2164979" cy="286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05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modal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오늘의 질문을 랜덤으로 보내줘야 함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오늘의 질문 추가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(static)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input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넣은 값을 랜덤 매칭 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전달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answer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매칭 안될 시 사라지는 내용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랜덤 매칭 클릭 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매칭이 될 때 까지 기다려주세요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 modal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띄우고 확인 버튼 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question modal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랜덤 매칭 성사 전까지는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랜덤 매칭 성공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Owner question, owner answer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Pair question , pair answer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넣어두고 매칭 성사 시 매칭 연결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6B5846-912C-7303-A53D-B47C8B04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280635"/>
              </p:ext>
            </p:extLst>
          </p:nvPr>
        </p:nvGraphicFramePr>
        <p:xfrm>
          <a:off x="6979021" y="3639507"/>
          <a:ext cx="2164979" cy="440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86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9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0E7196A-B886-378E-37D1-64B90CF3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5212"/>
            <a:ext cx="3302837" cy="250293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930EA2A-9C17-20C9-E5CB-560B2FD61AA2}"/>
              </a:ext>
            </a:extLst>
          </p:cNvPr>
          <p:cNvGrpSpPr/>
          <p:nvPr/>
        </p:nvGrpSpPr>
        <p:grpSpPr>
          <a:xfrm>
            <a:off x="4572000" y="913284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19CE4A-0C8F-BB15-D0A5-2E070A86C37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61820A01-5EA3-BBB7-F9A5-BD0B4C03B7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DC360AC-92E7-5936-4517-AB9C09D8FF3A}"/>
              </a:ext>
            </a:extLst>
          </p:cNvPr>
          <p:cNvGrpSpPr/>
          <p:nvPr/>
        </p:nvGrpSpPr>
        <p:grpSpPr>
          <a:xfrm>
            <a:off x="4252742" y="1103311"/>
            <a:ext cx="388720" cy="200055"/>
            <a:chOff x="4727047" y="5307508"/>
            <a:chExt cx="388720" cy="2000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8AFB4D2-582F-F49E-CE32-1F5E42A5533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D880E004-AA84-1C79-3656-433ECEE6EA8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D323F1-0FAC-743D-D0EF-B47C8A99CD19}"/>
              </a:ext>
            </a:extLst>
          </p:cNvPr>
          <p:cNvGrpSpPr/>
          <p:nvPr/>
        </p:nvGrpSpPr>
        <p:grpSpPr>
          <a:xfrm>
            <a:off x="4270380" y="1935727"/>
            <a:ext cx="388720" cy="200055"/>
            <a:chOff x="4727047" y="5307508"/>
            <a:chExt cx="388720" cy="2000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6939BD-D9FE-7C9C-D54E-434878765D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4D863757-40B2-9DA6-07DE-87BB86033AD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754B5D1-1B35-4177-9252-F2B7564098CD}"/>
              </a:ext>
            </a:extLst>
          </p:cNvPr>
          <p:cNvGrpSpPr/>
          <p:nvPr/>
        </p:nvGrpSpPr>
        <p:grpSpPr>
          <a:xfrm>
            <a:off x="3707904" y="2281436"/>
            <a:ext cx="388720" cy="200055"/>
            <a:chOff x="4727047" y="5307508"/>
            <a:chExt cx="388720" cy="2000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730D5D8-493A-E1FF-7D87-2278E390FFC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C000369A-10AC-AAA3-F40E-81AAF90DFE3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E486BA-428D-3F13-2F84-CB6735DD65AC}"/>
              </a:ext>
            </a:extLst>
          </p:cNvPr>
          <p:cNvSpPr txBox="1"/>
          <p:nvPr/>
        </p:nvSpPr>
        <p:spPr>
          <a:xfrm>
            <a:off x="-1" y="0"/>
            <a:ext cx="6978423" cy="246221"/>
          </a:xfrm>
          <a:prstGeom prst="rect">
            <a:avLst/>
          </a:prstGeom>
          <a:solidFill>
            <a:srgbClr val="FF896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Page: Diary desk/random matching question modal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8386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B4B255-28DD-0A13-5564-CD773D2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E0695E-8814-9ACC-5127-F853FEE6C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68191"/>
              </p:ext>
            </p:extLst>
          </p:nvPr>
        </p:nvGraphicFramePr>
        <p:xfrm>
          <a:off x="6979021" y="1"/>
          <a:ext cx="2164979" cy="2129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05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종료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 – user data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 받고 닉네임 수정 가능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토스트 추가 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탈퇴 버튼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탈퇴 정보를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6B5846-912C-7303-A53D-B47C8B04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25213"/>
              </p:ext>
            </p:extLst>
          </p:nvPr>
        </p:nvGraphicFramePr>
        <p:xfrm>
          <a:off x="6979021" y="2857500"/>
          <a:ext cx="2164979" cy="9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27C870C-B6C5-8F99-D659-C595BF27F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7078"/>
            <a:ext cx="3283003" cy="250225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1C70092-6D40-6734-10C9-186F706E97C6}"/>
              </a:ext>
            </a:extLst>
          </p:cNvPr>
          <p:cNvGrpSpPr/>
          <p:nvPr/>
        </p:nvGrpSpPr>
        <p:grpSpPr>
          <a:xfrm>
            <a:off x="4572000" y="985292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1583429-9F2E-FD23-029C-98C6F8E3D89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D75A304F-2662-266B-F252-4109AB19132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81154C-A4AA-9F13-6766-51F06332FC3D}"/>
              </a:ext>
            </a:extLst>
          </p:cNvPr>
          <p:cNvGrpSpPr/>
          <p:nvPr/>
        </p:nvGrpSpPr>
        <p:grpSpPr>
          <a:xfrm>
            <a:off x="3779912" y="1156522"/>
            <a:ext cx="388720" cy="200055"/>
            <a:chOff x="4727047" y="5307508"/>
            <a:chExt cx="388720" cy="2000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5ECC5F4-2441-7B9B-996A-F14E54703DC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5C065596-04FE-6923-4EB7-A6E145E1213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A1DC85B-93C6-1083-F3BB-98BCA63BB22E}"/>
              </a:ext>
            </a:extLst>
          </p:cNvPr>
          <p:cNvGrpSpPr/>
          <p:nvPr/>
        </p:nvGrpSpPr>
        <p:grpSpPr>
          <a:xfrm>
            <a:off x="4467640" y="1442564"/>
            <a:ext cx="388720" cy="200055"/>
            <a:chOff x="4727047" y="5307508"/>
            <a:chExt cx="388720" cy="2000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38C56F6-60D4-406D-6F8B-8B3403DC3C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9FD56745-6A54-44F6-DD8D-B9866E8919B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45FBDC6-6025-A790-9D0C-D4775D05356B}"/>
              </a:ext>
            </a:extLst>
          </p:cNvPr>
          <p:cNvGrpSpPr/>
          <p:nvPr/>
        </p:nvGrpSpPr>
        <p:grpSpPr>
          <a:xfrm>
            <a:off x="3675552" y="1777380"/>
            <a:ext cx="388720" cy="200055"/>
            <a:chOff x="4727047" y="5307508"/>
            <a:chExt cx="388720" cy="2000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0DA34A1-5985-970E-7B0C-CB111ECDCA5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D2991F79-DB52-CDC7-6CB8-40FFA75DA84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3ABAA5-C9D8-16AB-632C-BAC4A3809819}"/>
              </a:ext>
            </a:extLst>
          </p:cNvPr>
          <p:cNvGrpSpPr/>
          <p:nvPr/>
        </p:nvGrpSpPr>
        <p:grpSpPr>
          <a:xfrm>
            <a:off x="4644008" y="2180777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C78251D-5068-26E2-994C-D9FC0AB5C61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8A582754-1EF9-9F99-DBB6-30F2A78E684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2339AF8-241C-B66C-9A5A-C023D401BD9C}"/>
              </a:ext>
            </a:extLst>
          </p:cNvPr>
          <p:cNvSpPr txBox="1"/>
          <p:nvPr/>
        </p:nvSpPr>
        <p:spPr>
          <a:xfrm>
            <a:off x="-1" y="0"/>
            <a:ext cx="6978423" cy="246221"/>
          </a:xfrm>
          <a:prstGeom prst="rect">
            <a:avLst/>
          </a:prstGeom>
          <a:solidFill>
            <a:srgbClr val="FF896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Page: Diary desk/</a:t>
            </a:r>
            <a:r>
              <a:rPr lang="en-US" altLang="ko-KR" sz="1000" dirty="0" err="1"/>
              <a:t>mypage</a:t>
            </a:r>
            <a:r>
              <a:rPr lang="en-US" altLang="ko-KR" sz="1000" dirty="0"/>
              <a:t> modal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6070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B4B255-28DD-0A13-5564-CD773D2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E0695E-8814-9ACC-5127-F853FEE6C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95176"/>
              </p:ext>
            </p:extLst>
          </p:nvPr>
        </p:nvGraphicFramePr>
        <p:xfrm>
          <a:off x="6979021" y="1"/>
          <a:ext cx="2164979" cy="210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05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desk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 diary modal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 matching modal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 page modal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login page rendering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6B5846-912C-7303-A53D-B47C8B04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21703"/>
              </p:ext>
            </p:extLst>
          </p:nvPr>
        </p:nvGraphicFramePr>
        <p:xfrm>
          <a:off x="6979021" y="2857500"/>
          <a:ext cx="2164979" cy="9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2339AF8-241C-B66C-9A5A-C023D401BD9C}"/>
              </a:ext>
            </a:extLst>
          </p:cNvPr>
          <p:cNvSpPr txBox="1"/>
          <p:nvPr/>
        </p:nvSpPr>
        <p:spPr>
          <a:xfrm>
            <a:off x="-1" y="0"/>
            <a:ext cx="6978423" cy="246221"/>
          </a:xfrm>
          <a:prstGeom prst="rect">
            <a:avLst/>
          </a:prstGeom>
          <a:solidFill>
            <a:srgbClr val="FF896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Page: Navbar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EB9FB5-2355-C21E-2B4A-9B9214107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21967"/>
            <a:ext cx="4620270" cy="543001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49AAA0-4E6F-9E44-54BF-B55AF76DBB27}"/>
              </a:ext>
            </a:extLst>
          </p:cNvPr>
          <p:cNvGrpSpPr/>
          <p:nvPr/>
        </p:nvGrpSpPr>
        <p:grpSpPr>
          <a:xfrm>
            <a:off x="1475656" y="721939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D0E5449-6DF1-7D7D-FEF9-D061FA27C74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11FC7BDA-B3AD-CB4B-CEFF-B4B10D70604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8D9E51-CC0D-F433-72D5-705116E720F3}"/>
              </a:ext>
            </a:extLst>
          </p:cNvPr>
          <p:cNvGrpSpPr/>
          <p:nvPr/>
        </p:nvGrpSpPr>
        <p:grpSpPr>
          <a:xfrm>
            <a:off x="2370509" y="731966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EDFC4C1-2217-3715-EB32-E38A7AAA7A0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22211075-B05B-D62C-3F35-4420BA6A48E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DB24DB9-345B-5D49-689A-B2535AAD5444}"/>
              </a:ext>
            </a:extLst>
          </p:cNvPr>
          <p:cNvGrpSpPr/>
          <p:nvPr/>
        </p:nvGrpSpPr>
        <p:grpSpPr>
          <a:xfrm>
            <a:off x="3265362" y="741993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68CF7E8-875B-C37C-2F2E-75EDFBF874B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899CD509-9A46-60C0-2537-1DBCE970F0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991D43A-3C29-7656-A7FF-EA9B625F8820}"/>
              </a:ext>
            </a:extLst>
          </p:cNvPr>
          <p:cNvGrpSpPr/>
          <p:nvPr/>
        </p:nvGrpSpPr>
        <p:grpSpPr>
          <a:xfrm>
            <a:off x="4227338" y="731966"/>
            <a:ext cx="388720" cy="200055"/>
            <a:chOff x="4727047" y="5307508"/>
            <a:chExt cx="388720" cy="200055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047061C-96EE-8393-8A1E-27B16B81A91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664DD9EC-C971-25A0-3BBA-593F764B9C5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6DFAA5-6D03-B07C-C73E-0279AE725612}"/>
              </a:ext>
            </a:extLst>
          </p:cNvPr>
          <p:cNvGrpSpPr/>
          <p:nvPr/>
        </p:nvGrpSpPr>
        <p:grpSpPr>
          <a:xfrm>
            <a:off x="5122191" y="721939"/>
            <a:ext cx="388720" cy="200055"/>
            <a:chOff x="4727047" y="5307508"/>
            <a:chExt cx="388720" cy="20005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B86A622-873F-5465-536B-A96CD1BC55D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2A5E14EA-83EF-25CB-D77E-3758BCDC1A6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85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30209"/>
              </p:ext>
            </p:extLst>
          </p:nvPr>
        </p:nvGraphicFramePr>
        <p:xfrm>
          <a:off x="6979021" y="0"/>
          <a:ext cx="2164979" cy="340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1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Logo image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폴더에 저장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비 로그인 상태일 때만 페이지 접근 가능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 image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폴더에 저장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Naver Login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static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폴더에 저장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BE –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추후에 프론트와 조정할 예정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Kakao Login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폴더에 저장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BE 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추후에 프론트와 조정할 예정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99188"/>
              </p:ext>
            </p:extLst>
          </p:nvPr>
        </p:nvGraphicFramePr>
        <p:xfrm>
          <a:off x="6978423" y="3524934"/>
          <a:ext cx="2164979" cy="220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9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Logo image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미정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9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페이지의 성격을 보여주는 책상과 일기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간단한 애니메이션 추가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489363"/>
                  </a:ext>
                </a:extLst>
              </a:tr>
              <a:tr h="4472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네이버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카카오가 제공하는 이미지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81B7E77-454D-C4AB-0180-B3EF20615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313527"/>
            <a:ext cx="3669347" cy="25439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5B82A5-2B5F-C3E4-BF59-F2A1EB202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0" y="3173282"/>
            <a:ext cx="3597339" cy="2263906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A1D5D2FA-15C1-FD36-CC0A-A6E2B32C2B79}"/>
              </a:ext>
            </a:extLst>
          </p:cNvPr>
          <p:cNvGrpSpPr/>
          <p:nvPr/>
        </p:nvGrpSpPr>
        <p:grpSpPr>
          <a:xfrm>
            <a:off x="5044314" y="481236"/>
            <a:ext cx="388720" cy="200055"/>
            <a:chOff x="4727047" y="5307508"/>
            <a:chExt cx="388720" cy="20005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42E5584-825B-B2B2-EFAF-49467D5449B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27">
              <a:extLst>
                <a:ext uri="{FF2B5EF4-FFF2-40B4-BE49-F238E27FC236}">
                  <a16:creationId xmlns:a16="http://schemas.microsoft.com/office/drawing/2014/main" id="{AA28F1FC-24C2-0D92-1514-7EDFE4D1D4C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F93C2C5-A236-76E8-A1C7-93C59FC77A2E}"/>
              </a:ext>
            </a:extLst>
          </p:cNvPr>
          <p:cNvGrpSpPr/>
          <p:nvPr/>
        </p:nvGrpSpPr>
        <p:grpSpPr>
          <a:xfrm>
            <a:off x="4990691" y="1705372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7A82DE3-CB62-BC49-802F-811B2F11622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637A7D9A-17EC-0701-58C1-73AB7581E3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2DBA400-1F17-78F4-F24E-9F39125DDD0D}"/>
              </a:ext>
            </a:extLst>
          </p:cNvPr>
          <p:cNvGrpSpPr/>
          <p:nvPr/>
        </p:nvGrpSpPr>
        <p:grpSpPr>
          <a:xfrm>
            <a:off x="4139952" y="2065412"/>
            <a:ext cx="388720" cy="200055"/>
            <a:chOff x="4727047" y="5307508"/>
            <a:chExt cx="388720" cy="20005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3AE6D45-8BB3-9FAA-348E-E370A70C09C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27">
              <a:extLst>
                <a:ext uri="{FF2B5EF4-FFF2-40B4-BE49-F238E27FC236}">
                  <a16:creationId xmlns:a16="http://schemas.microsoft.com/office/drawing/2014/main" id="{4A98110E-8DCB-FBE5-01FA-3B696D94593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516C528-FDA3-B3AD-8D89-CE474F86F90E}"/>
              </a:ext>
            </a:extLst>
          </p:cNvPr>
          <p:cNvGrpSpPr/>
          <p:nvPr/>
        </p:nvGrpSpPr>
        <p:grpSpPr>
          <a:xfrm>
            <a:off x="4139952" y="2451133"/>
            <a:ext cx="388720" cy="200055"/>
            <a:chOff x="4727047" y="5307508"/>
            <a:chExt cx="388720" cy="200055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64C06BA-3122-8983-1C0F-47F2144B52E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TextBox 27">
              <a:extLst>
                <a:ext uri="{FF2B5EF4-FFF2-40B4-BE49-F238E27FC236}">
                  <a16:creationId xmlns:a16="http://schemas.microsoft.com/office/drawing/2014/main" id="{9AD19F5C-BCCB-0D82-EF37-5450ACFE064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F15027-A95F-67F9-6145-F581D9470811}"/>
              </a:ext>
            </a:extLst>
          </p:cNvPr>
          <p:cNvSpPr txBox="1"/>
          <p:nvPr/>
        </p:nvSpPr>
        <p:spPr>
          <a:xfrm>
            <a:off x="-1" y="0"/>
            <a:ext cx="6978423" cy="246221"/>
          </a:xfrm>
          <a:prstGeom prst="rect">
            <a:avLst/>
          </a:prstGeom>
          <a:solidFill>
            <a:srgbClr val="FF896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Page: Login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62075"/>
              </p:ext>
            </p:extLst>
          </p:nvPr>
        </p:nvGraphicFramePr>
        <p:xfrm>
          <a:off x="6979021" y="0"/>
          <a:ext cx="2164979" cy="3189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1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Navbar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마지막 페이지에 작성함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Alarm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alarm list 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창을 띄움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유저의 알람 리스트 데이터가 필요하고 읽음과 읽지 않음을 구별할 수 있어야 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 detail page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책상에는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올라 갈 예정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 pk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값을 통해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detail page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Diary Edit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diary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edit page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Diary pk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값을 통해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edit page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Diary drawer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diary drawer page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Drawn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값을 통해 데이터를 보여 줄 예정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1526"/>
              </p:ext>
            </p:extLst>
          </p:nvPr>
        </p:nvGraphicFramePr>
        <p:xfrm>
          <a:off x="6979020" y="3434826"/>
          <a:ext cx="2164979" cy="57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D6BBE61-CBA2-6651-5CB7-DA0412043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18170"/>
            <a:ext cx="3267531" cy="248637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36D3A98-185F-7111-3CF9-B975F83C056C}"/>
              </a:ext>
            </a:extLst>
          </p:cNvPr>
          <p:cNvGrpSpPr/>
          <p:nvPr/>
        </p:nvGrpSpPr>
        <p:grpSpPr>
          <a:xfrm>
            <a:off x="4955822" y="1002204"/>
            <a:ext cx="388720" cy="200055"/>
            <a:chOff x="4727047" y="5307508"/>
            <a:chExt cx="388720" cy="20005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0D88126-70BA-BEC5-B8BC-C08A5FED9B1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27">
              <a:extLst>
                <a:ext uri="{FF2B5EF4-FFF2-40B4-BE49-F238E27FC236}">
                  <a16:creationId xmlns:a16="http://schemas.microsoft.com/office/drawing/2014/main" id="{AD4DDC7C-30F8-A0CB-489B-7DFAE0081D1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A14812-E9ED-E897-1638-D8BBD955B4E3}"/>
              </a:ext>
            </a:extLst>
          </p:cNvPr>
          <p:cNvGrpSpPr/>
          <p:nvPr/>
        </p:nvGrpSpPr>
        <p:grpSpPr>
          <a:xfrm>
            <a:off x="2483768" y="2533450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4875191-6F8B-0A63-DCFA-A995BB45C83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AB122850-797B-3DDF-79EC-1DCAF8C8C2D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B9AF65-0C4C-17C5-56BB-B60CE57EBF9B}"/>
              </a:ext>
            </a:extLst>
          </p:cNvPr>
          <p:cNvGrpSpPr/>
          <p:nvPr/>
        </p:nvGrpSpPr>
        <p:grpSpPr>
          <a:xfrm>
            <a:off x="4865822" y="478319"/>
            <a:ext cx="388720" cy="200055"/>
            <a:chOff x="4727047" y="5307508"/>
            <a:chExt cx="388720" cy="2000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293E3A-254E-DAB5-EB2A-BB6648F838E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4E5B1560-40F4-6B22-5A4E-3D1444325B2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8D06A4-7824-CEB4-4C1A-EBD6D16AB65A}"/>
              </a:ext>
            </a:extLst>
          </p:cNvPr>
          <p:cNvGrpSpPr/>
          <p:nvPr/>
        </p:nvGrpSpPr>
        <p:grpSpPr>
          <a:xfrm>
            <a:off x="4547964" y="1740496"/>
            <a:ext cx="388720" cy="200055"/>
            <a:chOff x="4727047" y="5307508"/>
            <a:chExt cx="388720" cy="20005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734BC10-241A-9F6D-FF90-38241456EE8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C4BC18FD-0C23-775D-E6B4-006CDD7630E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D928F3-3955-CB13-354F-DE97A81DEE93}"/>
              </a:ext>
            </a:extLst>
          </p:cNvPr>
          <p:cNvGrpSpPr/>
          <p:nvPr/>
        </p:nvGrpSpPr>
        <p:grpSpPr>
          <a:xfrm>
            <a:off x="2678128" y="1277779"/>
            <a:ext cx="388720" cy="200055"/>
            <a:chOff x="4727047" y="5307508"/>
            <a:chExt cx="388720" cy="2000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7397164-C435-2ACD-CC57-AA9BD06BDC1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7DF232DB-79FB-A62B-BD29-BFF253C54A0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F667BF9-312D-326E-5F7F-6CBFFA13971E}"/>
              </a:ext>
            </a:extLst>
          </p:cNvPr>
          <p:cNvSpPr txBox="1"/>
          <p:nvPr/>
        </p:nvSpPr>
        <p:spPr>
          <a:xfrm>
            <a:off x="-1" y="0"/>
            <a:ext cx="6978423" cy="246221"/>
          </a:xfrm>
          <a:prstGeom prst="rect">
            <a:avLst/>
          </a:prstGeom>
          <a:solidFill>
            <a:srgbClr val="FF896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Page: Diary desk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4013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B4B255-28DD-0A13-5564-CD773D2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E0695E-8814-9ACC-5127-F853FEE6C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70173"/>
              </p:ext>
            </p:extLst>
          </p:nvPr>
        </p:nvGraphicFramePr>
        <p:xfrm>
          <a:off x="6979021" y="1"/>
          <a:ext cx="2164979" cy="23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1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Exit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종료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Scroll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무한 스크롤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Alarm detail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alarm detail 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창을 띄움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Alarm matching result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alarm matching result 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창을 띄움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Alarm diary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alarm diary 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창을 띄움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61675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6B5846-912C-7303-A53D-B47C8B04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68414"/>
              </p:ext>
            </p:extLst>
          </p:nvPr>
        </p:nvGraphicFramePr>
        <p:xfrm>
          <a:off x="6979021" y="3166209"/>
          <a:ext cx="2164979" cy="9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E58F361-75E0-CA59-201F-53A1FF1CC5D3}"/>
              </a:ext>
            </a:extLst>
          </p:cNvPr>
          <p:cNvSpPr txBox="1"/>
          <p:nvPr/>
        </p:nvSpPr>
        <p:spPr>
          <a:xfrm>
            <a:off x="-1" y="0"/>
            <a:ext cx="6978423" cy="246221"/>
          </a:xfrm>
          <a:prstGeom prst="rect">
            <a:avLst/>
          </a:prstGeom>
          <a:solidFill>
            <a:srgbClr val="FF896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Page: Diary desk/Alarm list</a:t>
            </a:r>
            <a:r>
              <a:rPr lang="ko-KR" altLang="en-US" sz="1000" dirty="0"/>
              <a:t> </a:t>
            </a:r>
            <a:r>
              <a:rPr lang="en-US" altLang="ko-KR" sz="1000" dirty="0"/>
              <a:t>modal</a:t>
            </a:r>
            <a:endParaRPr lang="ko-KR" altLang="en-US" sz="1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9078F35-C19B-2DF6-91C1-5BDF23280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90181"/>
            <a:ext cx="3248478" cy="246731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DC01021B-0F81-6C96-522D-E88CF44654C5}"/>
              </a:ext>
            </a:extLst>
          </p:cNvPr>
          <p:cNvGrpSpPr/>
          <p:nvPr/>
        </p:nvGrpSpPr>
        <p:grpSpPr>
          <a:xfrm>
            <a:off x="4427984" y="985292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A045CBD-255B-D620-829A-39CE39EDB22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A051E222-CE9A-2EDB-3A46-09B2CD8886F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9AAD916-BB34-7EFA-BB47-2529C1C5706C}"/>
              </a:ext>
            </a:extLst>
          </p:cNvPr>
          <p:cNvGrpSpPr/>
          <p:nvPr/>
        </p:nvGrpSpPr>
        <p:grpSpPr>
          <a:xfrm>
            <a:off x="4314682" y="1334646"/>
            <a:ext cx="388720" cy="200055"/>
            <a:chOff x="4727047" y="5307508"/>
            <a:chExt cx="388720" cy="20005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1EB5F89-C005-E49E-41E5-0B33A32EFEA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004E8E59-936E-A7E6-0D87-350D2A16059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BAEC935-E4D5-A8B2-2CCC-D792914C39D1}"/>
              </a:ext>
            </a:extLst>
          </p:cNvPr>
          <p:cNvGrpSpPr/>
          <p:nvPr/>
        </p:nvGrpSpPr>
        <p:grpSpPr>
          <a:xfrm>
            <a:off x="3861902" y="1457756"/>
            <a:ext cx="388720" cy="200055"/>
            <a:chOff x="4727047" y="5307508"/>
            <a:chExt cx="388720" cy="20005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D602F8C-05C9-EEA2-4629-27C5529D54A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1E03DF08-3F46-FA4C-2605-DB5A3B3AEF1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1F0C874-0F34-0BCC-CEA1-AF52D5840A07}"/>
              </a:ext>
            </a:extLst>
          </p:cNvPr>
          <p:cNvGrpSpPr/>
          <p:nvPr/>
        </p:nvGrpSpPr>
        <p:grpSpPr>
          <a:xfrm>
            <a:off x="3861902" y="1849388"/>
            <a:ext cx="388720" cy="200055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BC9DADD-62F5-389B-B8CD-3711C3CBC02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39C66D23-000A-206E-700D-20959F22D31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8EA9DD4-02C0-1457-79B5-AAB91BD5CF0F}"/>
              </a:ext>
            </a:extLst>
          </p:cNvPr>
          <p:cNvGrpSpPr/>
          <p:nvPr/>
        </p:nvGrpSpPr>
        <p:grpSpPr>
          <a:xfrm>
            <a:off x="3861902" y="2225531"/>
            <a:ext cx="388720" cy="200055"/>
            <a:chOff x="4727047" y="5307508"/>
            <a:chExt cx="388720" cy="2000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41E70FA-3A02-DAA1-68F8-56098EB4D29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B65646A4-EFE7-3DFC-AB46-188422D8ACF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48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B4B255-28DD-0A13-5564-CD773D2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E0695E-8814-9ACC-5127-F853FEE6C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389167"/>
              </p:ext>
            </p:extLst>
          </p:nvPr>
        </p:nvGraphicFramePr>
        <p:xfrm>
          <a:off x="6979021" y="1"/>
          <a:ext cx="2164979" cy="2869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1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Alarm box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Alarm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detail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상태에서는 흐릿하게 보일 예정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exit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alarm list 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Question title/content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랜덤 매칭 후 오는 정보를 랜덤해서 유저에게 전달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Yes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감성 페어와 매칭이 완료 될 때까지 기다려주세요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!!” 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창이 뜨고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 후에 사라짐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 – alarm list 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61675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6B5846-912C-7303-A53D-B47C8B04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929703"/>
              </p:ext>
            </p:extLst>
          </p:nvPr>
        </p:nvGraphicFramePr>
        <p:xfrm>
          <a:off x="6979021" y="3166209"/>
          <a:ext cx="2164979" cy="9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254E984-AFE9-B6EE-C194-87D4D1B73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65212"/>
            <a:ext cx="3238952" cy="245779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E26B063-C7B6-41D8-9D99-0B59E5E53AD6}"/>
              </a:ext>
            </a:extLst>
          </p:cNvPr>
          <p:cNvGrpSpPr/>
          <p:nvPr/>
        </p:nvGrpSpPr>
        <p:grpSpPr>
          <a:xfrm>
            <a:off x="3354484" y="2425452"/>
            <a:ext cx="388720" cy="200055"/>
            <a:chOff x="4727047" y="5307508"/>
            <a:chExt cx="388720" cy="20005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861235E-C041-3CF9-DC58-D00CECDCEEA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27">
              <a:extLst>
                <a:ext uri="{FF2B5EF4-FFF2-40B4-BE49-F238E27FC236}">
                  <a16:creationId xmlns:a16="http://schemas.microsoft.com/office/drawing/2014/main" id="{233F58B5-AA3B-63FC-9190-92569B0109C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5E7FFF-72E3-9C5A-5CB1-DEC1674CCBB9}"/>
              </a:ext>
            </a:extLst>
          </p:cNvPr>
          <p:cNvGrpSpPr/>
          <p:nvPr/>
        </p:nvGrpSpPr>
        <p:grpSpPr>
          <a:xfrm>
            <a:off x="3995936" y="2415424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6030E17-A018-F278-64A4-AA08FCC2707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DF8EFBFE-FB24-BE3E-1D9A-D13027FE1C5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82CA3B-940D-5FF4-5BB2-D7A0C640BF2E}"/>
              </a:ext>
            </a:extLst>
          </p:cNvPr>
          <p:cNvGrpSpPr/>
          <p:nvPr/>
        </p:nvGrpSpPr>
        <p:grpSpPr>
          <a:xfrm>
            <a:off x="4585772" y="1228697"/>
            <a:ext cx="388720" cy="200055"/>
            <a:chOff x="4727047" y="5307508"/>
            <a:chExt cx="388720" cy="2000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EF46F9F-CAE4-CE30-4A60-2B47106809E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AE4CA77C-302B-7C4F-368C-B7BB733FCC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7180DC-6434-48D9-F133-5C181A1F16E2}"/>
              </a:ext>
            </a:extLst>
          </p:cNvPr>
          <p:cNvGrpSpPr/>
          <p:nvPr/>
        </p:nvGrpSpPr>
        <p:grpSpPr>
          <a:xfrm>
            <a:off x="4972904" y="769268"/>
            <a:ext cx="388720" cy="200055"/>
            <a:chOff x="4727047" y="5307508"/>
            <a:chExt cx="388720" cy="20005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7F8F02A-34B5-BB09-15F0-8A193278F3C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C00C1138-E13F-C951-561B-85951D130C1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58F361-75E0-CA59-201F-53A1FF1CC5D3}"/>
              </a:ext>
            </a:extLst>
          </p:cNvPr>
          <p:cNvSpPr txBox="1"/>
          <p:nvPr/>
        </p:nvSpPr>
        <p:spPr>
          <a:xfrm>
            <a:off x="-1" y="0"/>
            <a:ext cx="6978423" cy="246221"/>
          </a:xfrm>
          <a:prstGeom prst="rect">
            <a:avLst/>
          </a:prstGeom>
          <a:solidFill>
            <a:srgbClr val="FF896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Page: Diary desk/Alarm detail modal</a:t>
            </a:r>
            <a:endParaRPr lang="ko-KR" altLang="en-US" sz="10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6809A8F-0444-D14E-9DF5-748475A56C1F}"/>
              </a:ext>
            </a:extLst>
          </p:cNvPr>
          <p:cNvGrpSpPr/>
          <p:nvPr/>
        </p:nvGrpSpPr>
        <p:grpSpPr>
          <a:xfrm>
            <a:off x="4276021" y="1875823"/>
            <a:ext cx="388720" cy="200055"/>
            <a:chOff x="4727047" y="5307508"/>
            <a:chExt cx="388720" cy="2000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BD78732-6A98-5987-39C5-B0C060FD606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0405F3F8-109E-3777-D6B7-48566A46571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24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B4B255-28DD-0A13-5564-CD773D2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E0695E-8814-9ACC-5127-F853FEE6C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24566"/>
              </p:ext>
            </p:extLst>
          </p:nvPr>
        </p:nvGraphicFramePr>
        <p:xfrm>
          <a:off x="6979021" y="1"/>
          <a:ext cx="2164979" cy="183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1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Exit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alarm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Yes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교환일기 생성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drawer page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alarm list 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매칭 완료되었습니다 내용추가 할 필요가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28411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6B5846-912C-7303-A53D-B47C8B04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14329"/>
              </p:ext>
            </p:extLst>
          </p:nvPr>
        </p:nvGraphicFramePr>
        <p:xfrm>
          <a:off x="6979021" y="3166209"/>
          <a:ext cx="2164979" cy="9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7180DC-6434-48D9-F133-5C181A1F16E2}"/>
              </a:ext>
            </a:extLst>
          </p:cNvPr>
          <p:cNvGrpSpPr/>
          <p:nvPr/>
        </p:nvGrpSpPr>
        <p:grpSpPr>
          <a:xfrm>
            <a:off x="4972904" y="769268"/>
            <a:ext cx="388720" cy="200055"/>
            <a:chOff x="4727047" y="5307508"/>
            <a:chExt cx="388720" cy="20005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7F8F02A-34B5-BB09-15F0-8A193278F3C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C00C1138-E13F-C951-561B-85951D130C1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58F361-75E0-CA59-201F-53A1FF1CC5D3}"/>
              </a:ext>
            </a:extLst>
          </p:cNvPr>
          <p:cNvSpPr txBox="1"/>
          <p:nvPr/>
        </p:nvSpPr>
        <p:spPr>
          <a:xfrm>
            <a:off x="-1" y="0"/>
            <a:ext cx="6978423" cy="246221"/>
          </a:xfrm>
          <a:prstGeom prst="rect">
            <a:avLst/>
          </a:prstGeom>
          <a:solidFill>
            <a:srgbClr val="FF896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Page: Diary desk/alarm</a:t>
            </a:r>
            <a:r>
              <a:rPr lang="ko-KR" altLang="en-US" sz="1000" dirty="0"/>
              <a:t> </a:t>
            </a:r>
            <a:r>
              <a:rPr lang="en-US" altLang="ko-KR" sz="1000" dirty="0"/>
              <a:t>matching result</a:t>
            </a:r>
            <a:r>
              <a:rPr lang="ko-KR" altLang="en-US" sz="1000" dirty="0"/>
              <a:t> </a:t>
            </a:r>
            <a:r>
              <a:rPr lang="en-US" altLang="ko-KR" sz="1000" dirty="0"/>
              <a:t>modal</a:t>
            </a:r>
            <a:endParaRPr lang="ko-KR" altLang="en-US" sz="1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77BDD79-4725-B8DF-60A3-300C912B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86" y="399707"/>
            <a:ext cx="3248478" cy="2457793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A6B819-72A7-4978-6C2F-D008B691A9B5}"/>
              </a:ext>
            </a:extLst>
          </p:cNvPr>
          <p:cNvGrpSpPr/>
          <p:nvPr/>
        </p:nvGrpSpPr>
        <p:grpSpPr>
          <a:xfrm>
            <a:off x="4546410" y="1228598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9881F9C-8790-77CD-1933-BDC316F449E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FD5D422D-4201-0C72-48BD-BF6CBF58BB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33577C-BF87-71F4-83AE-B3D6095DB872}"/>
              </a:ext>
            </a:extLst>
          </p:cNvPr>
          <p:cNvGrpSpPr/>
          <p:nvPr/>
        </p:nvGrpSpPr>
        <p:grpSpPr>
          <a:xfrm>
            <a:off x="3244305" y="2425452"/>
            <a:ext cx="388720" cy="200055"/>
            <a:chOff x="4727047" y="5307508"/>
            <a:chExt cx="388720" cy="20005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CC26731-3B0F-153A-DDB5-3FCC65E3EB6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B8717CE1-5A72-B7C7-F334-C57689ABDD2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20FAD2-924B-5929-505C-9E34EE8E5B60}"/>
              </a:ext>
            </a:extLst>
          </p:cNvPr>
          <p:cNvGrpSpPr/>
          <p:nvPr/>
        </p:nvGrpSpPr>
        <p:grpSpPr>
          <a:xfrm>
            <a:off x="3939834" y="2425451"/>
            <a:ext cx="388720" cy="200055"/>
            <a:chOff x="4727047" y="5307508"/>
            <a:chExt cx="388720" cy="20005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F129AF8-E272-6A5A-B1DD-327D67C3900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7BA28E6D-8B68-9068-B15B-E906D5B96D8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13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B4B255-28DD-0A13-5564-CD773D2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E0695E-8814-9ACC-5127-F853FEE6C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80368"/>
              </p:ext>
            </p:extLst>
          </p:nvPr>
        </p:nvGraphicFramePr>
        <p:xfrm>
          <a:off x="6979021" y="1"/>
          <a:ext cx="2164979" cy="1210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1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Exit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alarm list modal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Content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교환일기 도착 내용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일기 이동 버튼 추가예정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6B5846-912C-7303-A53D-B47C8B04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13208"/>
              </p:ext>
            </p:extLst>
          </p:nvPr>
        </p:nvGraphicFramePr>
        <p:xfrm>
          <a:off x="6979021" y="3166209"/>
          <a:ext cx="2164979" cy="9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E58F361-75E0-CA59-201F-53A1FF1CC5D3}"/>
              </a:ext>
            </a:extLst>
          </p:cNvPr>
          <p:cNvSpPr txBox="1"/>
          <p:nvPr/>
        </p:nvSpPr>
        <p:spPr>
          <a:xfrm>
            <a:off x="-1" y="0"/>
            <a:ext cx="6978423" cy="246221"/>
          </a:xfrm>
          <a:prstGeom prst="rect">
            <a:avLst/>
          </a:prstGeom>
          <a:solidFill>
            <a:srgbClr val="FF896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Page: Diary desk/alarm diary modal</a:t>
            </a:r>
            <a:r>
              <a:rPr lang="ko-KR" altLang="en-US" sz="1000" dirty="0"/>
              <a:t>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8EC74-161F-40C5-BDA0-979B3CA77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0018"/>
            <a:ext cx="3267531" cy="246731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4603D32-3CC1-8C8B-59DB-2269840E09E2}"/>
              </a:ext>
            </a:extLst>
          </p:cNvPr>
          <p:cNvGrpSpPr/>
          <p:nvPr/>
        </p:nvGrpSpPr>
        <p:grpSpPr>
          <a:xfrm>
            <a:off x="4355976" y="1334646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C063ED9-46C8-9F6D-048E-DBBCE8AB3B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E596D81A-3648-EC1D-9D27-EC6A00DEE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99B59-026A-8102-AF5E-55612951F0E6}"/>
              </a:ext>
            </a:extLst>
          </p:cNvPr>
          <p:cNvGrpSpPr/>
          <p:nvPr/>
        </p:nvGrpSpPr>
        <p:grpSpPr>
          <a:xfrm>
            <a:off x="3967256" y="2281436"/>
            <a:ext cx="388720" cy="200055"/>
            <a:chOff x="4727047" y="5307508"/>
            <a:chExt cx="388720" cy="20005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36E7CF4-8DFA-567B-4498-E69113C9ADB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1F03AFDC-E05F-14C4-B8A6-9B44CE11D51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B4B255-28DD-0A13-5564-CD773D2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E0695E-8814-9ACC-5127-F853FEE6C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9208"/>
              </p:ext>
            </p:extLst>
          </p:nvPr>
        </p:nvGraphicFramePr>
        <p:xfrm>
          <a:off x="6979021" y="1"/>
          <a:ext cx="2164979" cy="256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11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scroll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무한 스크롤로 제작해서 보유한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 list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모두 보여 줄 예정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호버로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활성화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 활성화이고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 edit page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drawn 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정보를 받아서 보여 줄 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Desk floating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desk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존재하면 사용불가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Desk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미만의 책이 있는 경우 드래그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드롭으로 이동 가능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책상에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있을 경우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exception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권미만은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drawn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6B5846-912C-7303-A53D-B47C8B04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33889"/>
              </p:ext>
            </p:extLst>
          </p:nvPr>
        </p:nvGraphicFramePr>
        <p:xfrm>
          <a:off x="6979021" y="2857500"/>
          <a:ext cx="2164979" cy="9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F254664B-CDFA-B72A-5799-15EA44367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5212"/>
            <a:ext cx="3238952" cy="246731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B3F864-C960-1DDC-5E13-BE8F0009EEE7}"/>
              </a:ext>
            </a:extLst>
          </p:cNvPr>
          <p:cNvGrpSpPr/>
          <p:nvPr/>
        </p:nvGrpSpPr>
        <p:grpSpPr>
          <a:xfrm>
            <a:off x="4860032" y="2532476"/>
            <a:ext cx="388720" cy="200055"/>
            <a:chOff x="4727047" y="5307508"/>
            <a:chExt cx="388720" cy="20005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16DE719-BD7C-215C-159A-BB070F7C73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D403B2C9-03DE-BAC2-A1B0-B8CFED68EE4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4418232-034D-6D2F-0AB0-9B85EC81715C}"/>
              </a:ext>
            </a:extLst>
          </p:cNvPr>
          <p:cNvGrpSpPr/>
          <p:nvPr/>
        </p:nvGrpSpPr>
        <p:grpSpPr>
          <a:xfrm>
            <a:off x="5004048" y="553244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36F7F70-114C-A182-4F4D-2EEE9013010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A74154D7-B3C8-968B-38C7-1905D233F20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3C50DC9-528D-3B55-AEF7-7E6C0F2E8A6A}"/>
              </a:ext>
            </a:extLst>
          </p:cNvPr>
          <p:cNvGrpSpPr/>
          <p:nvPr/>
        </p:nvGrpSpPr>
        <p:grpSpPr>
          <a:xfrm>
            <a:off x="4657162" y="1442832"/>
            <a:ext cx="388720" cy="200055"/>
            <a:chOff x="4727047" y="5307508"/>
            <a:chExt cx="388720" cy="20005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C5B16E1-8397-F024-9828-90E91C7F8DA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9BDA57-1534-D178-9AB1-7E9FF7D280C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AFD448C-D312-8D1F-B2DB-457D50E6BC78}"/>
              </a:ext>
            </a:extLst>
          </p:cNvPr>
          <p:cNvSpPr txBox="1"/>
          <p:nvPr/>
        </p:nvSpPr>
        <p:spPr>
          <a:xfrm>
            <a:off x="-1" y="0"/>
            <a:ext cx="6978423" cy="246221"/>
          </a:xfrm>
          <a:prstGeom prst="rect">
            <a:avLst/>
          </a:prstGeom>
          <a:solidFill>
            <a:srgbClr val="FF896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Page: Diary drawer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5448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B4B255-28DD-0A13-5564-CD773D2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E0695E-8814-9ACC-5127-F853FEE6C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167679"/>
              </p:ext>
            </p:extLst>
          </p:nvPr>
        </p:nvGraphicFramePr>
        <p:xfrm>
          <a:off x="6885785" y="1"/>
          <a:ext cx="2258215" cy="566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82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7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 page content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 –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찾아봐야 할 거 같음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 - content,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 size, font color, font style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2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 sticker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 – sticker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번에 뜨고 위치와 사이즈 조절 가능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사이즈 조절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추후 더 알아보기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 - Reg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으로 우선 순위 조절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color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원형 컬러 차트를 통한 속지 색깔 선택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6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 image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sticker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처럼 저장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 location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</a:t>
                      </a:r>
                      <a:r>
                        <a:rPr lang="en-US" altLang="ko-KR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사용해서 연동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7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 </a:t>
                      </a:r>
                      <a:r>
                        <a:rPr lang="en-US" altLang="ko-KR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bgm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해쉬태그를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통한 검색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저작권 없는 음악 준비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en-US" altLang="ko-KR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bgm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저장해두고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static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하게 사용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select like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사용하여 태그 시스템 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14839"/>
                  </a:ext>
                </a:extLst>
              </a:tr>
              <a:tr h="4088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1~6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번까지 지정한 내용들이 담겨 있는 곳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315823"/>
                  </a:ext>
                </a:extLst>
              </a:tr>
              <a:tr h="4971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상세 내용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마다 관련된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보여주기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마다 필요한 데이터 전달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831885"/>
                  </a:ext>
                </a:extLst>
              </a:tr>
              <a:tr h="4971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 page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 detail page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관련된 정보들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536463"/>
                  </a:ext>
                </a:extLst>
              </a:tr>
              <a:tr h="4971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Exit page button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diary detail page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최근에 만들어진 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  <a:endParaRPr lang="en-US" altLang="ko-KR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4462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6B5846-912C-7303-A53D-B47C8B04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94447"/>
              </p:ext>
            </p:extLst>
          </p:nvPr>
        </p:nvGraphicFramePr>
        <p:xfrm>
          <a:off x="4720806" y="4829482"/>
          <a:ext cx="2164979" cy="37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1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0D44C59-991E-2DD2-577A-FCDDBF26F515}"/>
              </a:ext>
            </a:extLst>
          </p:cNvPr>
          <p:cNvSpPr txBox="1"/>
          <p:nvPr/>
        </p:nvSpPr>
        <p:spPr>
          <a:xfrm>
            <a:off x="-1" y="0"/>
            <a:ext cx="6978423" cy="246221"/>
          </a:xfrm>
          <a:prstGeom prst="rect">
            <a:avLst/>
          </a:prstGeom>
          <a:solidFill>
            <a:srgbClr val="FF896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Page: create page</a:t>
            </a:r>
            <a:endParaRPr lang="ko-KR" altLang="en-US" sz="10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3BF6C40-17E7-4BE3-FDBC-39613B8B2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58" y="567224"/>
            <a:ext cx="2963304" cy="2262992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ED7AF56-A0DE-7C1D-C75B-A866CFDA5E9A}"/>
              </a:ext>
            </a:extLst>
          </p:cNvPr>
          <p:cNvGrpSpPr/>
          <p:nvPr/>
        </p:nvGrpSpPr>
        <p:grpSpPr>
          <a:xfrm>
            <a:off x="4572000" y="2688258"/>
            <a:ext cx="388720" cy="200055"/>
            <a:chOff x="4727047" y="5307508"/>
            <a:chExt cx="388720" cy="200055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D3433AE-9317-50A8-B30B-FFC63C2FEF5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28CCE05A-1B23-3789-F60D-343CEADEE31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AA3999-C390-B99C-19C2-66388DC176D7}"/>
              </a:ext>
            </a:extLst>
          </p:cNvPr>
          <p:cNvGrpSpPr/>
          <p:nvPr/>
        </p:nvGrpSpPr>
        <p:grpSpPr>
          <a:xfrm>
            <a:off x="4325460" y="2684730"/>
            <a:ext cx="388720" cy="200055"/>
            <a:chOff x="4727047" y="5307508"/>
            <a:chExt cx="388720" cy="20005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7EE6DE6-9A22-DF97-7046-F195A686713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B091B93A-85FC-0CEC-FCF9-78938194C7C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80E6024-FAD8-3691-B741-C9753F31BA82}"/>
              </a:ext>
            </a:extLst>
          </p:cNvPr>
          <p:cNvGrpSpPr/>
          <p:nvPr/>
        </p:nvGrpSpPr>
        <p:grpSpPr>
          <a:xfrm>
            <a:off x="3851920" y="2425452"/>
            <a:ext cx="388720" cy="200055"/>
            <a:chOff x="4727047" y="5307508"/>
            <a:chExt cx="388720" cy="20005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DB221A7-2972-F83D-9009-61E71523AA0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33541E72-0A3E-31E7-4C0E-3AC660E2AF0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9765508-9DFF-5BC9-13EC-FF62FF505254}"/>
              </a:ext>
            </a:extLst>
          </p:cNvPr>
          <p:cNvGrpSpPr/>
          <p:nvPr/>
        </p:nvGrpSpPr>
        <p:grpSpPr>
          <a:xfrm>
            <a:off x="4652703" y="1464784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1E11526-0FAC-DCD9-5C69-81668F10E79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32381B75-D2D7-743B-8DDC-3D61871CD69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5B4023D-6F12-7EB5-9EB3-C8BCA08F466E}"/>
              </a:ext>
            </a:extLst>
          </p:cNvPr>
          <p:cNvGrpSpPr/>
          <p:nvPr/>
        </p:nvGrpSpPr>
        <p:grpSpPr>
          <a:xfrm>
            <a:off x="3828263" y="1037688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4B0B47C-E1E1-37E6-7C61-EF405E62B56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26620EFB-023B-E230-038B-92ED663EAD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CFBD4B3-4F3B-6DD0-C56D-9AB301FBB0C2}"/>
              </a:ext>
            </a:extLst>
          </p:cNvPr>
          <p:cNvGrpSpPr/>
          <p:nvPr/>
        </p:nvGrpSpPr>
        <p:grpSpPr>
          <a:xfrm>
            <a:off x="2112763" y="1027660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FEAD884-6FC1-04DF-0E3F-4CB6993C493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9DDCA982-2F3E-1E45-833D-44ECA6561B1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0B940C7-95BA-1170-31C8-85E2A9BE585D}"/>
              </a:ext>
            </a:extLst>
          </p:cNvPr>
          <p:cNvGrpSpPr/>
          <p:nvPr/>
        </p:nvGrpSpPr>
        <p:grpSpPr>
          <a:xfrm>
            <a:off x="2430393" y="1037688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FC29979-08B6-B00F-8CFA-528EC1347F0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27">
              <a:extLst>
                <a:ext uri="{FF2B5EF4-FFF2-40B4-BE49-F238E27FC236}">
                  <a16:creationId xmlns:a16="http://schemas.microsoft.com/office/drawing/2014/main" id="{7F3C620D-6C00-AF0F-2650-229EB5C54ED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98190AF-C0FB-19F4-6054-142F4D8FF185}"/>
              </a:ext>
            </a:extLst>
          </p:cNvPr>
          <p:cNvGrpSpPr/>
          <p:nvPr/>
        </p:nvGrpSpPr>
        <p:grpSpPr>
          <a:xfrm>
            <a:off x="2776153" y="1027660"/>
            <a:ext cx="388720" cy="200055"/>
            <a:chOff x="4727047" y="5307508"/>
            <a:chExt cx="388720" cy="20005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5370FE1-FC70-3A8E-4581-FA7BE728586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TextBox 27">
              <a:extLst>
                <a:ext uri="{FF2B5EF4-FFF2-40B4-BE49-F238E27FC236}">
                  <a16:creationId xmlns:a16="http://schemas.microsoft.com/office/drawing/2014/main" id="{5563263F-7D5E-2FCE-11E3-41ED8644751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633FA00-979C-2850-CD70-9B45FD4CB006}"/>
              </a:ext>
            </a:extLst>
          </p:cNvPr>
          <p:cNvGrpSpPr/>
          <p:nvPr/>
        </p:nvGrpSpPr>
        <p:grpSpPr>
          <a:xfrm>
            <a:off x="3060513" y="1032674"/>
            <a:ext cx="388720" cy="200055"/>
            <a:chOff x="4727047" y="5307508"/>
            <a:chExt cx="388720" cy="20005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91B42BB-C6B8-0C7B-8ABC-D551DBB67C3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TextBox 27">
              <a:extLst>
                <a:ext uri="{FF2B5EF4-FFF2-40B4-BE49-F238E27FC236}">
                  <a16:creationId xmlns:a16="http://schemas.microsoft.com/office/drawing/2014/main" id="{4B11A194-ACFC-ED31-2F54-454B92DC779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E0FFF30-4F67-4118-46A9-141765F6B821}"/>
              </a:ext>
            </a:extLst>
          </p:cNvPr>
          <p:cNvGrpSpPr/>
          <p:nvPr/>
        </p:nvGrpSpPr>
        <p:grpSpPr>
          <a:xfrm>
            <a:off x="3402644" y="1024499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DF3E0D4-D7E3-339C-B47C-C08B239F997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790499DC-9A4F-8B63-7220-6B09DEFC444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12388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20164</TotalTime>
  <Words>1232</Words>
  <Application>Microsoft Office PowerPoint</Application>
  <PresentationFormat>화면 슬라이드 쇼(16:10)</PresentationFormat>
  <Paragraphs>392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맑은 고딕</vt:lpstr>
      <vt:lpstr>Arial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_d</cp:lastModifiedBy>
  <cp:revision>1410</cp:revision>
  <cp:lastPrinted>2020-01-08T09:16:57Z</cp:lastPrinted>
  <dcterms:created xsi:type="dcterms:W3CDTF">2018-01-08T06:52:41Z</dcterms:created>
  <dcterms:modified xsi:type="dcterms:W3CDTF">2022-07-26T16:38:18Z</dcterms:modified>
</cp:coreProperties>
</file>