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69C46C-BED4-4237-8529-D6D7541EDD0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933A54-0A3C-46D9-814C-B49011FBB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85984" y="1643050"/>
            <a:ext cx="4555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OMG</a:t>
            </a:r>
            <a:endParaRPr lang="en-US" altLang="ko-K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4509120"/>
            <a:ext cx="2880320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조장 </a:t>
            </a:r>
            <a:r>
              <a:rPr lang="en-US" altLang="ko-KR" dirty="0" smtClean="0">
                <a:solidFill>
                  <a:schemeClr val="bg1"/>
                </a:solidFill>
              </a:rPr>
              <a:t>: 	</a:t>
            </a:r>
            <a:r>
              <a:rPr lang="ko-KR" altLang="en-US" dirty="0" err="1" smtClean="0">
                <a:solidFill>
                  <a:schemeClr val="bg1"/>
                </a:solidFill>
              </a:rPr>
              <a:t>최유비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</a:rPr>
              <a:t>: 	</a:t>
            </a:r>
            <a:r>
              <a:rPr lang="ko-KR" altLang="en-US" dirty="0" smtClean="0">
                <a:solidFill>
                  <a:schemeClr val="bg1"/>
                </a:solidFill>
              </a:rPr>
              <a:t>박정민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양광민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이성현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정기태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정병운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파일첨부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OMG</a:t>
            </a:r>
            <a:endParaRPr lang="ko-KR" alt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57054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143248"/>
            <a:ext cx="6953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일정관리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OMG</a:t>
            </a:r>
            <a:endParaRPr lang="ko-KR" alt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42116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357562"/>
            <a:ext cx="843123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285992"/>
            <a:ext cx="8429684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문서결제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OMG</a:t>
            </a:r>
            <a:endParaRPr lang="ko-KR" alt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28551"/>
            <a:ext cx="8858312" cy="18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500570"/>
            <a:ext cx="8858312" cy="190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err="1" smtClean="0"/>
              <a:t>실시간채팅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OMG</a:t>
            </a:r>
            <a:endParaRPr lang="ko-KR" altLang="en-US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928670"/>
            <a:ext cx="5643602" cy="423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571744"/>
            <a:ext cx="650085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부서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직급관리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OMG</a:t>
            </a:r>
            <a:endParaRPr lang="ko-KR" altLang="en-US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643943" cy="28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527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err="1" smtClean="0"/>
              <a:t>메인페이지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OMG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28802"/>
            <a:ext cx="8727634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 , </a:t>
            </a:r>
            <a:r>
              <a:rPr lang="ko-KR" altLang="en-US" sz="2400" dirty="0" smtClean="0"/>
              <a:t>비밀번호 찾기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64399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28802"/>
            <a:ext cx="863441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ko-KR" sz="4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OMG</a:t>
            </a:r>
            <a:endParaRPr lang="ko-KR" altLang="en-US" sz="4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</a:t>
            </a:r>
            <a:r>
              <a:rPr lang="en-US" altLang="ko-KR" dirty="0" smtClean="0"/>
              <a:t> </a:t>
            </a:r>
            <a:r>
              <a:rPr lang="ko-KR" altLang="en-US" sz="2400" dirty="0" err="1" smtClean="0"/>
              <a:t>마이페이지</a:t>
            </a:r>
            <a:endParaRPr lang="ko-KR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785926"/>
            <a:ext cx="1533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7534285" y="1857364"/>
            <a:ext cx="142876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857232"/>
            <a:ext cx="8701095" cy="9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1071546"/>
            <a:ext cx="407196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ko-KR" sz="4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OMG</a:t>
            </a:r>
            <a:endParaRPr lang="ko-KR" altLang="en-US" sz="4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86776" y="1071546"/>
            <a:ext cx="642942" cy="571504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사원 검색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600079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071546"/>
            <a:ext cx="537180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ko-KR" sz="40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OMG</a:t>
            </a:r>
            <a:endParaRPr lang="ko-KR" altLang="en-US" sz="40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출결관리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OMG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673581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퇴근관리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786190"/>
            <a:ext cx="86756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85926"/>
            <a:ext cx="1533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857232"/>
            <a:ext cx="8701095" cy="9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286776" y="1071546"/>
            <a:ext cx="642942" cy="571504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72396" y="2143116"/>
            <a:ext cx="121444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OMG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smtClean="0"/>
              <a:t>게시판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OMG</a:t>
            </a:r>
            <a:endParaRPr lang="ko-KR" alt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71546"/>
            <a:ext cx="887252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주요기능 </a:t>
            </a:r>
            <a:r>
              <a:rPr lang="ko-KR" altLang="en-US" sz="2400" dirty="0" err="1" smtClean="0"/>
              <a:t>댓글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15206" y="214290"/>
            <a:ext cx="1745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OMG</a:t>
            </a:r>
            <a:endParaRPr lang="ko-KR" alt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736"/>
            <a:ext cx="864396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454</TotalTime>
  <Words>78</Words>
  <Application>Microsoft Office PowerPoint</Application>
  <PresentationFormat>화면 슬라이드 쇼(4:3)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광선</vt:lpstr>
      <vt:lpstr>슬라이드 1</vt:lpstr>
      <vt:lpstr>5. 주요기능 메인페이지</vt:lpstr>
      <vt:lpstr>5. 주요기능 로그인 , 비밀번호 찾기 </vt:lpstr>
      <vt:lpstr>5. 주요기능 마이페이지</vt:lpstr>
      <vt:lpstr>5. 주요기능 사원 검색,관리</vt:lpstr>
      <vt:lpstr>5. 주요기능 출결관리</vt:lpstr>
      <vt:lpstr>5. 주요기능 출,퇴근관리</vt:lpstr>
      <vt:lpstr>5. 주요기능 게시판</vt:lpstr>
      <vt:lpstr>5. 주요기능 댓글</vt:lpstr>
      <vt:lpstr>5. 주요기능 파일첨부</vt:lpstr>
      <vt:lpstr>5. 주요기능 일정관리</vt:lpstr>
      <vt:lpstr>5. 주요기능 문서결제</vt:lpstr>
      <vt:lpstr>5. 주요기능 실시간채팅</vt:lpstr>
      <vt:lpstr>5. 주요기능 부서,직급관리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ehr</dc:creator>
  <cp:lastModifiedBy>이성현</cp:lastModifiedBy>
  <cp:revision>47</cp:revision>
  <dcterms:created xsi:type="dcterms:W3CDTF">2020-11-18T09:19:43Z</dcterms:created>
  <dcterms:modified xsi:type="dcterms:W3CDTF">2020-12-13T06:47:01Z</dcterms:modified>
</cp:coreProperties>
</file>