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44018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558" y="240"/>
      </p:cViewPr>
      <p:guideLst>
        <p:guide orient="horz" pos="2160"/>
        <p:guide pos="45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0135" y="2130426"/>
            <a:ext cx="1224153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60270" y="3886200"/>
            <a:ext cx="1008126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23837-6342-454B-B0B9-8636CCB76922}" type="datetimeFigureOut">
              <a:rPr lang="en-GB" smtClean="0"/>
              <a:t>28/10/2021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4480A-0AA4-40AB-B9D7-E3A93C24FE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0221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23837-6342-454B-B0B9-8636CCB76922}" type="datetimeFigureOut">
              <a:rPr lang="en-GB" smtClean="0"/>
              <a:t>28/10/2021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4480A-0AA4-40AB-B9D7-E3A93C24FE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480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6444557" y="274639"/>
            <a:ext cx="5103137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5143" y="274639"/>
            <a:ext cx="15069384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23837-6342-454B-B0B9-8636CCB76922}" type="datetimeFigureOut">
              <a:rPr lang="en-GB" smtClean="0"/>
              <a:t>28/10/2021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4480A-0AA4-40AB-B9D7-E3A93C24FE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8383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23837-6342-454B-B0B9-8636CCB76922}" type="datetimeFigureOut">
              <a:rPr lang="en-GB" smtClean="0"/>
              <a:t>28/10/2021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4480A-0AA4-40AB-B9D7-E3A93C24FE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7624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643" y="4406901"/>
            <a:ext cx="1224153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7643" y="2906713"/>
            <a:ext cx="1224153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23837-6342-454B-B0B9-8636CCB76922}" type="datetimeFigureOut">
              <a:rPr lang="en-GB" smtClean="0"/>
              <a:t>28/10/2021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4480A-0AA4-40AB-B9D7-E3A93C24FE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7372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35142" y="1600201"/>
            <a:ext cx="1008626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61433" y="1600201"/>
            <a:ext cx="1008626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23837-6342-454B-B0B9-8636CCB76922}" type="datetimeFigureOut">
              <a:rPr lang="en-GB" smtClean="0"/>
              <a:t>28/10/2021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4480A-0AA4-40AB-B9D7-E3A93C24FE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9196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90" y="274638"/>
            <a:ext cx="1296162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90" y="1535113"/>
            <a:ext cx="636329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90" y="2174875"/>
            <a:ext cx="636329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315915" y="1535113"/>
            <a:ext cx="636579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315915" y="2174875"/>
            <a:ext cx="636579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23837-6342-454B-B0B9-8636CCB76922}" type="datetimeFigureOut">
              <a:rPr lang="en-GB" smtClean="0"/>
              <a:t>28/10/2021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4480A-0AA4-40AB-B9D7-E3A93C24FE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7012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23837-6342-454B-B0B9-8636CCB76922}" type="datetimeFigureOut">
              <a:rPr lang="en-GB" smtClean="0"/>
              <a:t>28/10/2021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4480A-0AA4-40AB-B9D7-E3A93C24FE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2846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23837-6342-454B-B0B9-8636CCB76922}" type="datetimeFigureOut">
              <a:rPr lang="en-GB" smtClean="0"/>
              <a:t>28/10/2021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4480A-0AA4-40AB-B9D7-E3A93C24FE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5348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91" y="273050"/>
            <a:ext cx="473809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0704" y="273051"/>
            <a:ext cx="805100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91" y="1435101"/>
            <a:ext cx="473809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23837-6342-454B-B0B9-8636CCB76922}" type="datetimeFigureOut">
              <a:rPr lang="en-GB" smtClean="0"/>
              <a:t>28/10/2021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4480A-0AA4-40AB-B9D7-E3A93C24FE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9991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2854" y="4800600"/>
            <a:ext cx="864108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22854" y="612775"/>
            <a:ext cx="864108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22854" y="5367338"/>
            <a:ext cx="864108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23837-6342-454B-B0B9-8636CCB76922}" type="datetimeFigureOut">
              <a:rPr lang="en-GB" smtClean="0"/>
              <a:t>28/10/2021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4480A-0AA4-40AB-B9D7-E3A93C24FE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5302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90" y="274638"/>
            <a:ext cx="1296162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90" y="1600201"/>
            <a:ext cx="1296162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090" y="6356351"/>
            <a:ext cx="33604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23837-6342-454B-B0B9-8636CCB76922}" type="datetimeFigureOut">
              <a:rPr lang="en-GB" smtClean="0"/>
              <a:t>28/10/2021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20615" y="6356351"/>
            <a:ext cx="45605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21290" y="6356351"/>
            <a:ext cx="33604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4480A-0AA4-40AB-B9D7-E3A93C24FE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0872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B:\dag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236" y="2564904"/>
            <a:ext cx="2957925" cy="17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B:\dag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6564" y="2689200"/>
            <a:ext cx="4121090" cy="1474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:\dag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8000" y="3114000"/>
            <a:ext cx="1308918" cy="691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B:\dag4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2000" y="2984400"/>
            <a:ext cx="4300566" cy="865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B:\dag5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21200" y="3247200"/>
            <a:ext cx="387340" cy="387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B:\dag6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3343" y="1052736"/>
            <a:ext cx="3797005" cy="1567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B:\dag7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4400" y="4221142"/>
            <a:ext cx="3800720" cy="1512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6170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Atos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Keen,Thomas</dc:creator>
  <cp:lastModifiedBy>Keen,Thomas</cp:lastModifiedBy>
  <cp:revision>2</cp:revision>
  <dcterms:created xsi:type="dcterms:W3CDTF">2021-10-28T10:34:45Z</dcterms:created>
  <dcterms:modified xsi:type="dcterms:W3CDTF">2021-10-28T10:54:07Z</dcterms:modified>
</cp:coreProperties>
</file>