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CA4E0-ACBA-2F42-2EC1-1EEA4D349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D789E2-7186-4849-3E68-A6DCFC997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FEB21B-06A8-B9C9-248E-3A57964EE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4791-C09C-4B91-9AED-439DE9C937E6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91794-A476-515D-0D6B-5C5E9119D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3F73C-EDAC-B41E-9DCA-28F5AA43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4407-3990-42E9-936E-6B40D9CFA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59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D9FEC-7F5C-C4D7-FDC9-EDBD2496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F344E8-AC92-A577-6D29-E557D75FD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B79EF-0B9A-818B-458F-84514B34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4791-C09C-4B91-9AED-439DE9C937E6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0A93D-5D30-BFC2-9249-E83493E9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19B4B-B89D-2885-CF7E-18F7992A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4407-3990-42E9-936E-6B40D9CFA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52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695D51-1B58-0BC2-6DE7-E062571C8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E076AA-EE96-3A0C-4E57-0E0EB9011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EA431-1756-77F2-D1D3-945145A4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4791-C09C-4B91-9AED-439DE9C937E6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766853-DEBB-D9E0-A6A6-729AA70E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6039C-AC28-36EB-98C7-244FB146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4407-3990-42E9-936E-6B40D9CFA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8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2365F-0CC6-0CC1-D873-2C555DCE7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CE2CF-9CBB-84B6-6A6C-FC5702B6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F42B3-958C-0E00-833E-3C622503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4791-C09C-4B91-9AED-439DE9C937E6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02BB69-E080-10FF-77A7-A8F23A49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D2E90-6B44-138A-EE99-09789EC9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4407-3990-42E9-936E-6B40D9CFA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55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0A11C-E5FC-9724-DF05-5E9EC34E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05CC5-EAA1-C386-AA40-89951864D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230264-5668-9645-5A70-75882A4B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4791-C09C-4B91-9AED-439DE9C937E6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E2302-D8A2-DF3E-3D32-0CBA2F6A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AEA0C-54A9-325C-9084-E0A36F58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4407-3990-42E9-936E-6B40D9CFA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17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66BD1-B6D1-3815-2808-1F9A6ECF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6016CA-E690-A448-2B5B-3041964B1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69062A-B79E-B203-45FD-9E3C4D476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1D95DF-C32A-0549-A55F-8E3483A8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4791-C09C-4B91-9AED-439DE9C937E6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A3F1BD-C9FA-D40A-11B1-EB89E886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AE54E-D0B1-F503-BD35-B089C610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4407-3990-42E9-936E-6B40D9CFA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0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5C8DC-E693-615C-219C-EEBB75CB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C5A4BC-1D82-AF64-020A-F665A8AC1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56C530-FE33-87F1-D1F3-261F86ACB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739914-00DD-6AEA-D27A-F04852B01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1C3E76-4C0D-8C17-DCBE-EA1E37A45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92EB25-E17C-1D55-2BBF-BD5B6C1C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4791-C09C-4B91-9AED-439DE9C937E6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FC11E9-A71D-8BC8-0343-2F999DED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82E243-D1B9-F03C-2168-7C98C6CD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4407-3990-42E9-936E-6B40D9CFA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691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5574E-B84C-B08E-F7AF-73435261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391CAB-8D4B-C399-813A-28F8A9D7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4791-C09C-4B91-9AED-439DE9C937E6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891F2D-B635-1333-F4E9-4B824CE3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0096BF-A1F9-C5D6-3C8E-1BF2D28B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4407-3990-42E9-936E-6B40D9CFA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5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391668-3D4F-3144-872A-02134C59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4791-C09C-4B91-9AED-439DE9C937E6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BAD66C-3F69-CDC6-FB20-ABBCEE6E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35DECC-0C9C-2EE6-D59B-DF847925E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4407-3990-42E9-936E-6B40D9CFA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27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2EFF3-7A33-F584-BCC2-824EA5EF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A92225-1EFE-229E-F7E5-42F42ABC5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11D43F-22CF-3F58-3B12-143A4C8B0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C332E1-B0DF-A34E-B892-8F8DAA73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4791-C09C-4B91-9AED-439DE9C937E6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06745A-7DB7-639C-B24F-5538E4CF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374C03-9A44-2C7A-AA47-1B47D854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4407-3990-42E9-936E-6B40D9CFA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97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9989D-E7DA-77A6-7565-4E592CAB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07FDC2-4C58-95EB-B4C0-F61C0806C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A6B74-8635-AFB5-A1F0-59D919303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B2E8B9-65BA-A102-89FC-DCFB2FCF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14791-C09C-4B91-9AED-439DE9C937E6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11EAC-377C-1EAD-D9F9-24B2CADE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FDB835-F1BC-E384-BF32-EA308D83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A4407-3990-42E9-936E-6B40D9CFA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05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0036C6-026E-4F40-6A97-4AD0EF10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3337C5-FA37-A068-FC3D-33943A07F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6303E-DEF7-FAFF-6ABB-5C8F74D52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14791-C09C-4B91-9AED-439DE9C937E6}" type="datetimeFigureOut">
              <a:rPr lang="zh-CN" altLang="en-US" smtClean="0"/>
              <a:t>2023-02-20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97F8D5-FE25-7013-A1DA-5E80CBEA8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7A25C-93D7-E9E1-B9EA-DF901FA89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4407-3990-42E9-936E-6B40D9CFAA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5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形 49">
            <a:extLst>
              <a:ext uri="{FF2B5EF4-FFF2-40B4-BE49-F238E27FC236}">
                <a16:creationId xmlns:a16="http://schemas.microsoft.com/office/drawing/2014/main" id="{445E0AD3-AAA8-BCE9-69CF-27C5E7AB6E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583" t="28423" r="19169" b="31689"/>
          <a:stretch/>
        </p:blipFill>
        <p:spPr>
          <a:xfrm>
            <a:off x="1445129" y="1294300"/>
            <a:ext cx="9022080" cy="3657600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B3801F3E-A701-88E3-8184-F0884B7D3085}"/>
              </a:ext>
            </a:extLst>
          </p:cNvPr>
          <p:cNvSpPr txBox="1"/>
          <p:nvPr/>
        </p:nvSpPr>
        <p:spPr>
          <a:xfrm>
            <a:off x="1407236" y="3398601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Ratio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F3E5796-36BF-B977-1EF5-F22BCA06A3DD}"/>
              </a:ext>
            </a:extLst>
          </p:cNvPr>
          <p:cNvSpPr txBox="1"/>
          <p:nvPr/>
        </p:nvSpPr>
        <p:spPr>
          <a:xfrm>
            <a:off x="1658537" y="1941576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D3EB662-F859-7039-0FA8-F9015DD8E5EC}"/>
              </a:ext>
            </a:extLst>
          </p:cNvPr>
          <p:cNvSpPr txBox="1"/>
          <p:nvPr/>
        </p:nvSpPr>
        <p:spPr>
          <a:xfrm>
            <a:off x="1658537" y="2391868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2121CB4-F33D-1AF6-FCE7-5F7FB1EB12ED}"/>
              </a:ext>
            </a:extLst>
          </p:cNvPr>
          <p:cNvSpPr txBox="1"/>
          <p:nvPr/>
        </p:nvSpPr>
        <p:spPr>
          <a:xfrm>
            <a:off x="1658537" y="2938434"/>
            <a:ext cx="39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2D485AD-0BC2-F6C2-BA46-DDB948933B6A}"/>
              </a:ext>
            </a:extLst>
          </p:cNvPr>
          <p:cNvCxnSpPr>
            <a:cxnSpLocks/>
          </p:cNvCxnSpPr>
          <p:nvPr/>
        </p:nvCxnSpPr>
        <p:spPr>
          <a:xfrm flipV="1">
            <a:off x="9410700" y="990600"/>
            <a:ext cx="0" cy="1501140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258BDF51-4722-B81E-1106-8C7F893566CC}"/>
              </a:ext>
            </a:extLst>
          </p:cNvPr>
          <p:cNvCxnSpPr>
            <a:cxnSpLocks/>
          </p:cNvCxnSpPr>
          <p:nvPr/>
        </p:nvCxnSpPr>
        <p:spPr>
          <a:xfrm flipH="1">
            <a:off x="2644140" y="982980"/>
            <a:ext cx="6766560" cy="762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ED2B0A1-9FA7-3597-DBB5-6D36107A6599}"/>
              </a:ext>
            </a:extLst>
          </p:cNvPr>
          <p:cNvCxnSpPr>
            <a:cxnSpLocks/>
          </p:cNvCxnSpPr>
          <p:nvPr/>
        </p:nvCxnSpPr>
        <p:spPr>
          <a:xfrm flipH="1">
            <a:off x="2202180" y="990600"/>
            <a:ext cx="441959" cy="100584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046E3D01-AC1B-322D-FD00-3A73FB0D40D0}"/>
              </a:ext>
            </a:extLst>
          </p:cNvPr>
          <p:cNvCxnSpPr/>
          <p:nvPr/>
        </p:nvCxnSpPr>
        <p:spPr>
          <a:xfrm>
            <a:off x="4564380" y="990600"/>
            <a:ext cx="0" cy="50292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10AEE6C-51C9-F0D3-84A4-DF4AD3D78791}"/>
              </a:ext>
            </a:extLst>
          </p:cNvPr>
          <p:cNvCxnSpPr/>
          <p:nvPr/>
        </p:nvCxnSpPr>
        <p:spPr>
          <a:xfrm>
            <a:off x="6979920" y="982980"/>
            <a:ext cx="0" cy="51054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2315EF07-5CA9-DC5F-ADBC-B96EB55172A5}"/>
              </a:ext>
            </a:extLst>
          </p:cNvPr>
          <p:cNvSpPr txBox="1"/>
          <p:nvPr/>
        </p:nvSpPr>
        <p:spPr>
          <a:xfrm>
            <a:off x="7733638" y="634619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BCF60C0-387A-70ED-50C1-E10C3DF01807}"/>
              </a:ext>
            </a:extLst>
          </p:cNvPr>
          <p:cNvSpPr txBox="1"/>
          <p:nvPr/>
        </p:nvSpPr>
        <p:spPr>
          <a:xfrm>
            <a:off x="3028460" y="1602670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zh-CN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1CF2AB2-49A3-3733-69AE-BFDD2C4991FF}"/>
              </a:ext>
            </a:extLst>
          </p:cNvPr>
          <p:cNvSpPr txBox="1"/>
          <p:nvPr/>
        </p:nvSpPr>
        <p:spPr>
          <a:xfrm>
            <a:off x="5535233" y="1355020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zh-CN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AA9B46F-A8B8-FA00-B73A-D095207FE48A}"/>
              </a:ext>
            </a:extLst>
          </p:cNvPr>
          <p:cNvSpPr txBox="1"/>
          <p:nvPr/>
        </p:nvSpPr>
        <p:spPr>
          <a:xfrm>
            <a:off x="8162680" y="1803076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zh-CN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05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Linsy King</dc:creator>
  <cp:lastModifiedBy>Linsy King</cp:lastModifiedBy>
  <cp:revision>4</cp:revision>
  <dcterms:created xsi:type="dcterms:W3CDTF">2023-02-20T01:51:51Z</dcterms:created>
  <dcterms:modified xsi:type="dcterms:W3CDTF">2023-02-20T03:12:20Z</dcterms:modified>
</cp:coreProperties>
</file>