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41C9B-77CA-169A-10DA-A60291DE4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6B3CD9-3D2C-B92F-F164-7F7906419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F3B16-CA89-CB8D-B69C-3ABA7E53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04691-B6F9-578B-8AFD-540E8AAF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82610-230D-26D8-0935-089ED69F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7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370D3-83AB-5BE1-8CC3-34287B25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DF52F-889B-F34E-880D-43C67EB5E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B4494-AA77-0261-EA56-58306236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CAD27-FAC8-B3FD-0887-43FFDA59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FE307-7C1B-1EC5-1478-1D94092F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9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7BCE07-DA90-26BF-3DC4-E4A084F77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BD5F6-FB4E-DCBC-FE0F-0080AA523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CF0E-1F84-8049-8559-95C44604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3E9B3-92F8-A4AF-E664-C0F1B87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BEF57-AFAB-6516-AC25-01994987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8493A-C70D-B36F-4DC7-699CDFFA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DEB57-E981-12DE-6D61-4EEE290D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EF746-81AB-F41B-6DC6-874D49C0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31535-44CD-3A70-BEED-B3C1929B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0DAE9-AC72-2A25-9773-A07D50AE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1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45F06-D224-72AD-D324-39004F33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DD2E3-9269-634E-A142-A92F7A593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ECB59-6097-E589-1E18-EFAC2F66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80EF6-1436-041B-7F33-5B1E420E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6E89C-AD58-3AEA-B62D-C8EFDB87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1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E510C-5FBB-112C-F144-707D8005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DD16E-2DC8-A481-465B-EEC29992E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ED0AB2-AF02-DB91-3150-C0EF0FCC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ABA7D-9444-4089-4C14-97C5A5CA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5B686-7FB2-D03A-924A-19CBDE3B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CD018-2909-4E39-842D-A5DD8B47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5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BDE5-B5C9-1BF8-6F1B-41B11358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023FF-7148-500C-8380-3E1DA5E5E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95129-C6E6-61B8-D64D-E2BA8589A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35F7F-B0FE-7D58-62B1-AFDEAD41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648962-21E4-59A2-3B15-4C3D46DD2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494756-97BB-3733-C334-1D524F34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587126-BCE7-0879-9FDD-F36A0773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7200F-2E4E-1A27-1259-BAB35F25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67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96B2D-CAB5-FDE2-B7DC-20625FAD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625871-DCA3-72D1-7291-B1A84718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0B578-64D6-EF6E-8839-A15BFA1D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8F386C-E874-BE33-575B-C1329A38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7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B49F5F-329E-68E6-091A-07754204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B4F74-65DC-04EE-FF57-D1240306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E261F-EE2D-C4BF-8818-D3EC257B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5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B1EBC-7D3F-27BB-0EF5-0B5D0373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134C4-0F2F-65EC-F74E-C467DED5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7FA1F-527A-179D-1A1F-0364C99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E2A8E-BD71-86D3-6F72-8D8D8A91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DB5239-4360-A1B8-A03D-FF96C6D2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69901-AE25-B788-5699-7B928695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AF3D5-21AD-5F62-3EF3-C0D1E8B6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816114-A578-CEA6-F277-0E84320DB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4DA59-EADC-CFDD-1440-5DC4B442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A8C83-C14D-1C60-0679-75830096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96B10-7F33-F635-6FE6-939757D5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9F8DF-FED3-5E46-538F-A801D0FF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2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E08FC5-590E-EBE1-F58F-066E7F14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AA38D-3952-2432-490C-CC263278F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F3916-C219-9BE6-318F-D082F9FC8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35E2-30B6-407D-B647-1A3B6FE95FF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03C7EC-1239-04FF-6623-B417C3AF4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C6D89-DCCF-8CC2-4258-F90765FEA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BD5C-EBC6-4D39-9DEC-480E09485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iricanvas.com/templates/presentation/19ne8-%ED%9A%8C%EC%83%89%EC%9D%98-%EA%B8%B0%ED%95%98%ED%95%99%EC%A0%81%EC%9D%B8-%EC%9B%B9-%ED%98%95%ED%83%9C%EC%9D%98-%EB%B3%B4%EA%B3%A0%EC%84%9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2DB53C-6107-97E1-EE83-6758AAB381D0}"/>
              </a:ext>
            </a:extLst>
          </p:cNvPr>
          <p:cNvSpPr txBox="1"/>
          <p:nvPr/>
        </p:nvSpPr>
        <p:spPr>
          <a:xfrm>
            <a:off x="3176678" y="570286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https://www.mangoboard.net/edit/31615904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66E3C2-E546-6A52-7491-CA045252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07" y="501205"/>
            <a:ext cx="5962956" cy="3302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B8145-D333-4CB0-7295-67231763ECEA}"/>
              </a:ext>
            </a:extLst>
          </p:cNvPr>
          <p:cNvSpPr txBox="1"/>
          <p:nvPr/>
        </p:nvSpPr>
        <p:spPr>
          <a:xfrm>
            <a:off x="4309533" y="4394200"/>
            <a:ext cx="34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215271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A2315-1103-A92B-82B0-BFC6E650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33C0B-25BD-7858-6C8A-39128D18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0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784AA-A14F-384B-A7A3-B35CA3C2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941B5-1C6A-23BC-BEA3-3CFE70FA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62D2F-01D0-5F05-6300-623954AC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FBE2A-FB55-348E-DF3C-2892F30F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FB877-0126-DD4E-431F-5F0EF45EEB89}"/>
              </a:ext>
            </a:extLst>
          </p:cNvPr>
          <p:cNvSpPr txBox="1"/>
          <p:nvPr/>
        </p:nvSpPr>
        <p:spPr>
          <a:xfrm>
            <a:off x="2641600" y="1210733"/>
            <a:ext cx="80570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 </a:t>
            </a:r>
            <a:r>
              <a:rPr lang="en-US" altLang="ko-KR" dirty="0"/>
              <a:t>– </a:t>
            </a:r>
            <a:r>
              <a:rPr lang="ko-KR" altLang="en-US" dirty="0"/>
              <a:t>중고물품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마이페이지</a:t>
            </a:r>
            <a:r>
              <a:rPr lang="en-US" altLang="ko-KR" dirty="0"/>
              <a:t>(</a:t>
            </a:r>
            <a:r>
              <a:rPr lang="ko-KR" altLang="en-US" dirty="0"/>
              <a:t>닉네임 변경</a:t>
            </a:r>
            <a:r>
              <a:rPr lang="en-US" altLang="ko-KR" dirty="0"/>
              <a:t>, </a:t>
            </a:r>
            <a:r>
              <a:rPr lang="ko-KR" altLang="en-US" dirty="0" err="1"/>
              <a:t>찜목록</a:t>
            </a:r>
            <a:r>
              <a:rPr lang="en-US" altLang="ko-KR" dirty="0"/>
              <a:t>),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로그아웃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오른쪽 아래에는 중고물품을 올릴 수 있는 </a:t>
            </a:r>
            <a:r>
              <a:rPr lang="en-US" altLang="ko-KR" dirty="0"/>
              <a:t>+ </a:t>
            </a:r>
            <a:r>
              <a:rPr lang="ko-KR" altLang="en-US" dirty="0"/>
              <a:t>버튼</a:t>
            </a:r>
            <a:endParaRPr lang="en-US" altLang="ko-KR" dirty="0"/>
          </a:p>
          <a:p>
            <a:r>
              <a:rPr lang="ko-KR" altLang="en-US" dirty="0"/>
              <a:t>상품등록페이지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맨처음</a:t>
            </a:r>
            <a:r>
              <a:rPr lang="ko-KR" altLang="en-US" dirty="0"/>
              <a:t> 페이지</a:t>
            </a:r>
            <a:r>
              <a:rPr lang="en-US" altLang="ko-KR" dirty="0"/>
              <a:t>: </a:t>
            </a:r>
            <a:r>
              <a:rPr lang="ko-KR" altLang="en-US" dirty="0"/>
              <a:t>검색에서 최신순으로 쭉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중고물품 </a:t>
            </a:r>
            <a:r>
              <a:rPr lang="ko-KR" altLang="en-US" dirty="0" err="1"/>
              <a:t>검색시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중고물품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ko-KR" altLang="en-US" dirty="0" err="1"/>
              <a:t>최신순</a:t>
            </a:r>
            <a:r>
              <a:rPr lang="en-US" altLang="ko-KR" dirty="0"/>
              <a:t>, </a:t>
            </a:r>
            <a:r>
              <a:rPr lang="ko-KR" altLang="en-US" dirty="0" err="1"/>
              <a:t>가격순</a:t>
            </a:r>
            <a:r>
              <a:rPr lang="ko-KR" altLang="en-US" dirty="0"/>
              <a:t> 정렬 기능</a:t>
            </a:r>
            <a:endParaRPr lang="en-US" altLang="ko-KR" dirty="0"/>
          </a:p>
          <a:p>
            <a:r>
              <a:rPr lang="ko-KR" altLang="en-US" dirty="0"/>
              <a:t>사진</a:t>
            </a:r>
            <a:r>
              <a:rPr lang="en-US" altLang="ko-KR" dirty="0"/>
              <a:t>+</a:t>
            </a:r>
            <a:r>
              <a:rPr lang="ko-KR" altLang="en-US" dirty="0"/>
              <a:t>제목</a:t>
            </a:r>
            <a:r>
              <a:rPr lang="en-US" altLang="ko-KR" dirty="0"/>
              <a:t>+</a:t>
            </a:r>
            <a:r>
              <a:rPr lang="ko-KR" altLang="en-US" dirty="0"/>
              <a:t>가격순으로 </a:t>
            </a:r>
            <a:r>
              <a:rPr lang="ko-KR" altLang="en-US" dirty="0" err="1"/>
              <a:t>보여짐</a:t>
            </a:r>
            <a:endParaRPr lang="en-US" altLang="ko-KR" dirty="0"/>
          </a:p>
          <a:p>
            <a:r>
              <a:rPr lang="ko-KR" altLang="en-US" dirty="0" err="1"/>
              <a:t>한줄에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개씩 </a:t>
            </a:r>
            <a:r>
              <a:rPr lang="ko-KR" altLang="en-US" dirty="0" err="1"/>
              <a:t>보여짐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54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14E0B-43CC-B381-4D27-858FB5ED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후보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B53C8-E562-BEAE-2A3C-013DF0609759}"/>
              </a:ext>
            </a:extLst>
          </p:cNvPr>
          <p:cNvSpPr txBox="1"/>
          <p:nvPr/>
        </p:nvSpPr>
        <p:spPr>
          <a:xfrm>
            <a:off x="2421467" y="4973304"/>
            <a:ext cx="7035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https://www.miricanvas.com/templates/presentation/19ne8-%ED%9A%8C%EC%83%89%EC%9D%98-%EA%B8%B0%ED%95%98%ED%95%99%EC%A0%81%EC%9D%B8-%EC%9B%B9-%ED%98%95%ED%83%9C%EC%9D%98-%EB%B3%B4%EA%B3%A0%EC%84%9C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유료라 </a:t>
            </a:r>
            <a:r>
              <a:rPr lang="en-US" altLang="ko-KR" dirty="0"/>
              <a:t>1</a:t>
            </a:r>
            <a:r>
              <a:rPr lang="ko-KR" altLang="en-US" dirty="0"/>
              <a:t>달 무료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F5CCE-D58F-67A2-4A42-E8C3778F5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467" y="1585657"/>
            <a:ext cx="6178868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DE6B-5562-FA32-2C85-4B50523A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, </a:t>
            </a:r>
            <a:r>
              <a:rPr lang="ko-KR" altLang="en-US" dirty="0"/>
              <a:t>물품페이지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44E90-024D-0540-36D8-8629C88BB52E}"/>
              </a:ext>
            </a:extLst>
          </p:cNvPr>
          <p:cNvSpPr txBox="1"/>
          <p:nvPr/>
        </p:nvSpPr>
        <p:spPr>
          <a:xfrm>
            <a:off x="2277533" y="497570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https://www.miricanvas.com/templates/presentation/15ag0-%EB%AF%BC%ED%8A%B8%EC%83%89%EA%B3%BC-%ED%9D%B0%EC%83%89%EC%9D%98-%EC%8B%AC%ED%94%8C%ED%95%9C-%EC%9B%B9%ED%8E%98%EC%9D%B4%EC%A7%80-%EC%84%A4%EA%B3%84-%EA%B8%B0%ED%9A%8D%EC%84%9C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19CF9C-849D-C1F4-DBDB-DBC80AFC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32" y="1438182"/>
            <a:ext cx="5855001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FCDF-60DE-DEA5-DD58-680677F9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후보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7A04E-2514-247E-FCF3-7A577AE7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01" y="1692185"/>
            <a:ext cx="5778797" cy="3473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F9BBA3-6510-5616-170C-A261FDB79691}"/>
              </a:ext>
            </a:extLst>
          </p:cNvPr>
          <p:cNvSpPr txBox="1"/>
          <p:nvPr/>
        </p:nvSpPr>
        <p:spPr>
          <a:xfrm>
            <a:off x="2700867" y="469023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miricanvas.com/templates/presentation/12msp-%EB%B8%94%EB%9E%99%EA%B3%BC-%ED%99%94%EC%9D%B4%ED%8A%B8%EC%97%90-%EC%98%90%EB%A1%9C%EC%9A%B0%EA%B7%B8%EB%A6%B0%EC%9C%BC%EB%A1%9C-%ED%8F%AC%EC%9D%B8%ED%8A%B8%EB%A5%BC-%EC%A4%80-%EC%82%AC%EC%A7%84%ED%94%84%EB%A0%88%EC%9E%84%EC%9D%84-%EC%9C%84%ED%95%9C-%EB%A0%88%EC%9D%B4%EC%95%84%EC%9B%83</a:t>
            </a:r>
          </a:p>
        </p:txBody>
      </p:sp>
    </p:spTree>
    <p:extLst>
      <p:ext uri="{BB962C8B-B14F-4D97-AF65-F5344CB8AC3E}">
        <p14:creationId xmlns:p14="http://schemas.microsoft.com/office/powerpoint/2010/main" val="17711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8527E-FE48-FE2C-FD6D-E921A5FF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후보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B5C6CF-AC7C-09D6-D815-EB434480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14" y="1514376"/>
            <a:ext cx="6267772" cy="3829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8CBDC-0759-FF61-3DA9-3CDEFAFFFCEB}"/>
              </a:ext>
            </a:extLst>
          </p:cNvPr>
          <p:cNvSpPr txBox="1"/>
          <p:nvPr/>
        </p:nvSpPr>
        <p:spPr>
          <a:xfrm>
            <a:off x="3047198" y="4770187"/>
            <a:ext cx="6097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https://www.miricanvas.com/templates/presentation/18rut-%EB%B2%A0%EC%9D%B4%EC%A7%80%EC%83%89%EA%B3%BC-%ED%9D%B0%EC%83%89%EC%9D%98-%EC%8B%AC%ED%94%8C%ED%95%9C-%EC%9B%B9%ED%8E%98%EC%9D%B4%EC%A7%80-%EC%84%A4%EA%B3%84-%EA%B8%B0%ED%9A%8D%EC%84%9C</a:t>
            </a:r>
          </a:p>
        </p:txBody>
      </p:sp>
    </p:spTree>
    <p:extLst>
      <p:ext uri="{BB962C8B-B14F-4D97-AF65-F5344CB8AC3E}">
        <p14:creationId xmlns:p14="http://schemas.microsoft.com/office/powerpoint/2010/main" val="192253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A58E-A847-1046-B108-93421868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후보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B8687-516B-9A61-D769-791FB41F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51" y="1514793"/>
            <a:ext cx="6496384" cy="4521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CDC20-CA06-7C22-5CFF-282D735378AF}"/>
              </a:ext>
            </a:extLst>
          </p:cNvPr>
          <p:cNvSpPr txBox="1"/>
          <p:nvPr/>
        </p:nvSpPr>
        <p:spPr>
          <a:xfrm>
            <a:off x="3231682" y="630820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https://www.mangoboard.net/MangoTemplateAll.do</a:t>
            </a:r>
          </a:p>
        </p:txBody>
      </p:sp>
    </p:spTree>
    <p:extLst>
      <p:ext uri="{BB962C8B-B14F-4D97-AF65-F5344CB8AC3E}">
        <p14:creationId xmlns:p14="http://schemas.microsoft.com/office/powerpoint/2010/main" val="90183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57D12-77E9-E918-8408-E61D7987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6D379-8630-4787-7183-93B8B90E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8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3F24-F057-F54D-8990-E813BCAC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04BE2-F78B-2E6A-D70A-6BA03171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55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594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메인페이지 – 후보1</vt:lpstr>
      <vt:lpstr>마이페이지, 물품페이지 </vt:lpstr>
      <vt:lpstr>메인페이지 – 후보2</vt:lpstr>
      <vt:lpstr>메인페이지 – 후보3</vt:lpstr>
      <vt:lpstr>메인페이지 – 후보4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양효정</dc:creator>
  <cp:lastModifiedBy>양효정</cp:lastModifiedBy>
  <cp:revision>7</cp:revision>
  <dcterms:created xsi:type="dcterms:W3CDTF">2023-11-02T07:37:02Z</dcterms:created>
  <dcterms:modified xsi:type="dcterms:W3CDTF">2023-11-02T09:33:04Z</dcterms:modified>
</cp:coreProperties>
</file>