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9f615217d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6" name="Google Shape;1096;g9f615217de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f615217d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1" name="Google Shape;1211;g9f615217de_0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9f615217de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9" name="Google Shape;1329;g9f615217de_0_5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a74b00e9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3" name="Google Shape;1443;ga74b00e9b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a74b00e9b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2" name="Google Shape;1552;ga74b00e9b8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a74b00e9b8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3" name="Google Shape;1663;ga74b00e9b8_4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a74b00e9b8_4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8" name="Google Shape;1778;ga74b00e9b8_4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a74b00e9b8_4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4" name="Google Shape;1904;ga74b00e9b8_4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a74b00e9b8_4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1" name="Google Shape;2021;ga74b00e9b8_4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a74b00e9b8_4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0" name="Google Shape;2140;ga74b00e9b8_4_5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a74b00e9b8_4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1" name="Google Shape;2261;ga74b00e9b8_4_7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4" name="Google Shape;23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a74b00e9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3" name="Google Shape;2483;ga74b00e9b8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a74b00e9b8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8" name="Google Shape;2598;ga74b00e9b8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a74b00e9b8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7" name="Google Shape;2717;ga74b00e9b8_2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a74b00e9b8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2" name="Google Shape;2832;ga74b00e9b8_2_3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a721dbc1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5" name="Google Shape;2945;ga721dbc11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a74b00e9b8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4" name="Google Shape;3054;ga74b00e9b8_1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a74b00e9b8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3" name="Google Shape;3173;ga74b00e9b8_1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2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ga74b00e9b8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4" name="Google Shape;3284;ga74b00e9b8_1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74b00e9b8_1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a74b00e9b8_1_15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5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ga721dbc115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7" name="Google Shape;3397;ga721dbc115_0_5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ga74b00e9b8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6" name="Google Shape;3506;ga74b00e9b8_0_1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ga74b00e9b8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8" name="Google Shape;3618;ga74b00e9b8_0_1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9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ga74b00e9b8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1" name="Google Shape;3731;ga74b00e9b8_0_17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a74b00e9b8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4" name="Google Shape;3844;ga74b00e9b8_0_18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7" name="Google Shape;39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g9fd62528ee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6" name="Google Shape;4066;g9fd62528ee_1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1" name="Shape 4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" name="Google Shape;4182;g9fd62528e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3" name="Google Shape;4183;g9fd62528ee_0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9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1" name="Google Shape;43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7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g9f615217de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9" name="Google Shape;4419;g9f615217de_0_8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74b00e9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a74b00e9b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9" name="Shape 4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0" name="Google Shape;4540;g9fd62528e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1" name="Google Shape;4541;g9fd62528ee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8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g9fd62528e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60" name="Google Shape;4660;g9fd62528ee_0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0" name="Shape 4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" name="Google Shape;4771;g9fd62528e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2" name="Google Shape;4772;g9fd62528ee_0_5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5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g9fd6252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7" name="Google Shape;4887;g9fd62528e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9" name="Shape 4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0" name="Google Shape;50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1" name="Google Shape;50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2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Google Shape;5113;ga703582e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4" name="Google Shape;5114;ga703582eb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1" name="Shape 5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" name="Google Shape;5222;g9f615217de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3" name="Google Shape;5223;g9f615217de_0_7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fd62528ee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7" name="Google Shape;527;g9fd62528ee_1_5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74b00e9b8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9" name="Google Shape;649;ga74b00e9b8_1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f615217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0" name="Google Shape;760;g9f615217d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f615217d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9" name="Google Shape;869;g9f615217de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9f615217d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3" name="Google Shape;983;g9f615217de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bHh2RoqfXDRVeQ4lhCf0IyHXWDWKDAth/view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0760118" y="-96609"/>
            <a:ext cx="1447582" cy="6954609"/>
            <a:chOff x="10760118" y="-96609"/>
            <a:chExt cx="1447582" cy="6954609"/>
          </a:xfrm>
        </p:grpSpPr>
        <p:sp>
          <p:nvSpPr>
            <p:cNvPr id="85" name="Google Shape;85;p13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6" name="Google Shape;86;p13"/>
            <p:cNvGrpSpPr/>
            <p:nvPr/>
          </p:nvGrpSpPr>
          <p:grpSpPr>
            <a:xfrm rot="494084">
              <a:off x="10794477" y="2941597"/>
              <a:ext cx="655761" cy="526987"/>
              <a:chOff x="10800274" y="2645961"/>
              <a:chExt cx="655761" cy="526987"/>
            </a:xfrm>
          </p:grpSpPr>
          <p:sp>
            <p:nvSpPr>
              <p:cNvPr id="87" name="Google Shape;87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9" name="Google Shape;89;p13"/>
            <p:cNvGrpSpPr/>
            <p:nvPr/>
          </p:nvGrpSpPr>
          <p:grpSpPr>
            <a:xfrm rot="456767">
              <a:off x="10850050" y="2475238"/>
              <a:ext cx="624208" cy="501630"/>
              <a:chOff x="10800274" y="2645961"/>
              <a:chExt cx="655761" cy="526987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 rot="741120">
              <a:off x="10878245" y="1996919"/>
              <a:ext cx="615256" cy="494436"/>
              <a:chOff x="10800274" y="2645961"/>
              <a:chExt cx="655761" cy="526987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 rot="741120">
              <a:off x="10929514" y="1547260"/>
              <a:ext cx="615256" cy="494436"/>
              <a:chOff x="10800274" y="2645961"/>
              <a:chExt cx="655761" cy="526987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 rot="1187071">
              <a:off x="11029685" y="1157811"/>
              <a:ext cx="572470" cy="460052"/>
              <a:chOff x="10800274" y="2645961"/>
              <a:chExt cx="655761" cy="526987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 rot="1105472">
              <a:off x="11127252" y="707753"/>
              <a:ext cx="591330" cy="475208"/>
              <a:chOff x="10800274" y="2645961"/>
              <a:chExt cx="655761" cy="526987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 rot="1362376">
              <a:off x="11227161" y="337807"/>
              <a:ext cx="565070" cy="454105"/>
              <a:chOff x="10800274" y="2645961"/>
              <a:chExt cx="655761" cy="52698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" name="Google Shape;107;p13"/>
            <p:cNvGrpSpPr/>
            <p:nvPr/>
          </p:nvGrpSpPr>
          <p:grpSpPr>
            <a:xfrm rot="1706759">
              <a:off x="11388739" y="6173"/>
              <a:ext cx="541951" cy="435526"/>
              <a:chOff x="10800274" y="2645961"/>
              <a:chExt cx="655761" cy="526987"/>
            </a:xfrm>
          </p:grpSpPr>
          <p:sp>
            <p:nvSpPr>
              <p:cNvPr id="108" name="Google Shape;108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0" name="Google Shape;110;p13"/>
            <p:cNvGrpSpPr/>
            <p:nvPr/>
          </p:nvGrpSpPr>
          <p:grpSpPr>
            <a:xfrm rot="494084">
              <a:off x="10807012" y="3395043"/>
              <a:ext cx="655427" cy="526718"/>
              <a:chOff x="10800274" y="2645961"/>
              <a:chExt cx="655761" cy="526987"/>
            </a:xfrm>
          </p:grpSpPr>
          <p:sp>
            <p:nvSpPr>
              <p:cNvPr id="111" name="Google Shape;111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" name="Google Shape;113;p13"/>
            <p:cNvGrpSpPr/>
            <p:nvPr/>
          </p:nvGrpSpPr>
          <p:grpSpPr>
            <a:xfrm rot="494084">
              <a:off x="10877564" y="3866971"/>
              <a:ext cx="590981" cy="474929"/>
              <a:chOff x="10800274" y="2645961"/>
              <a:chExt cx="655761" cy="526987"/>
            </a:xfrm>
          </p:grpSpPr>
          <p:sp>
            <p:nvSpPr>
              <p:cNvPr id="114" name="Google Shape;114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6" name="Google Shape;116;p13"/>
            <p:cNvGrpSpPr/>
            <p:nvPr/>
          </p:nvGrpSpPr>
          <p:grpSpPr>
            <a:xfrm rot="494084">
              <a:off x="10932889" y="4340282"/>
              <a:ext cx="523695" cy="420855"/>
              <a:chOff x="10800274" y="2645961"/>
              <a:chExt cx="655761" cy="526987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9" name="Google Shape;119;p13"/>
            <p:cNvGrpSpPr/>
            <p:nvPr/>
          </p:nvGrpSpPr>
          <p:grpSpPr>
            <a:xfrm rot="494084">
              <a:off x="10961979" y="4759159"/>
              <a:ext cx="523695" cy="420855"/>
              <a:chOff x="10800274" y="2645961"/>
              <a:chExt cx="655761" cy="526987"/>
            </a:xfrm>
          </p:grpSpPr>
          <p:sp>
            <p:nvSpPr>
              <p:cNvPr id="120" name="Google Shape;120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2" name="Google Shape;122;p13"/>
            <p:cNvGrpSpPr/>
            <p:nvPr/>
          </p:nvGrpSpPr>
          <p:grpSpPr>
            <a:xfrm rot="264966">
              <a:off x="11020585" y="5124501"/>
              <a:ext cx="523695" cy="420855"/>
              <a:chOff x="10800274" y="2645961"/>
              <a:chExt cx="655761" cy="526987"/>
            </a:xfrm>
          </p:grpSpPr>
          <p:sp>
            <p:nvSpPr>
              <p:cNvPr id="123" name="Google Shape;123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5" name="Google Shape;125;p13"/>
            <p:cNvGrpSpPr/>
            <p:nvPr/>
          </p:nvGrpSpPr>
          <p:grpSpPr>
            <a:xfrm rot="270805">
              <a:off x="11142697" y="5529655"/>
              <a:ext cx="481880" cy="387252"/>
              <a:chOff x="10800274" y="2645961"/>
              <a:chExt cx="655761" cy="526987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11285504" y="5923367"/>
              <a:ext cx="418457" cy="336283"/>
              <a:chOff x="10800274" y="2645961"/>
              <a:chExt cx="655761" cy="526987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 rot="242306">
              <a:off x="11432890" y="6292734"/>
              <a:ext cx="352601" cy="283360"/>
              <a:chOff x="10800274" y="2645961"/>
              <a:chExt cx="655761" cy="526987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11619027" y="6571221"/>
              <a:ext cx="302790" cy="243330"/>
              <a:chOff x="10800274" y="2645961"/>
              <a:chExt cx="655761" cy="526987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7" name="Google Shape;137;p13"/>
            <p:cNvGrpSpPr/>
            <p:nvPr/>
          </p:nvGrpSpPr>
          <p:grpSpPr>
            <a:xfrm rot="-7146334">
              <a:off x="11887590" y="112813"/>
              <a:ext cx="271991" cy="218580"/>
              <a:chOff x="10800274" y="2645961"/>
              <a:chExt cx="655761" cy="526987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0" name="Google Shape;140;p13"/>
            <p:cNvGrpSpPr/>
            <p:nvPr/>
          </p:nvGrpSpPr>
          <p:grpSpPr>
            <a:xfrm rot="-7146334">
              <a:off x="11724359" y="396432"/>
              <a:ext cx="439632" cy="353299"/>
              <a:chOff x="10800274" y="2645961"/>
              <a:chExt cx="655761" cy="526987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7146334">
              <a:off x="11654956" y="747518"/>
              <a:ext cx="430696" cy="346119"/>
              <a:chOff x="10800274" y="2645961"/>
              <a:chExt cx="655761" cy="526987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7146334">
              <a:off x="11575928" y="1095476"/>
              <a:ext cx="500113" cy="401904"/>
              <a:chOff x="10800274" y="2645961"/>
              <a:chExt cx="655761" cy="526987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9" name="Google Shape;149;p13"/>
            <p:cNvGrpSpPr/>
            <p:nvPr/>
          </p:nvGrpSpPr>
          <p:grpSpPr>
            <a:xfrm rot="-7146334">
              <a:off x="11490647" y="1495148"/>
              <a:ext cx="609443" cy="489764"/>
              <a:chOff x="10800274" y="2645961"/>
              <a:chExt cx="655761" cy="526987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2" name="Google Shape;152;p13"/>
            <p:cNvGrpSpPr/>
            <p:nvPr/>
          </p:nvGrpSpPr>
          <p:grpSpPr>
            <a:xfrm rot="-7146334">
              <a:off x="11404395" y="1919441"/>
              <a:ext cx="683461" cy="549247"/>
              <a:chOff x="10800274" y="2645961"/>
              <a:chExt cx="655761" cy="526987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 rot="-7649918">
              <a:off x="11377412" y="2402793"/>
              <a:ext cx="662332" cy="532267"/>
              <a:chOff x="10800274" y="2645961"/>
              <a:chExt cx="655761" cy="526987"/>
            </a:xfrm>
          </p:grpSpPr>
          <p:sp>
            <p:nvSpPr>
              <p:cNvPr id="156" name="Google Shape;156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8" name="Google Shape;158;p13"/>
            <p:cNvGrpSpPr/>
            <p:nvPr/>
          </p:nvGrpSpPr>
          <p:grpSpPr>
            <a:xfrm rot="-7713658">
              <a:off x="11343426" y="2837351"/>
              <a:ext cx="662332" cy="532267"/>
              <a:chOff x="10800274" y="2645961"/>
              <a:chExt cx="655761" cy="526987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" name="Google Shape;161;p13"/>
            <p:cNvGrpSpPr/>
            <p:nvPr/>
          </p:nvGrpSpPr>
          <p:grpSpPr>
            <a:xfrm rot="-7713658">
              <a:off x="11357933" y="3331021"/>
              <a:ext cx="603187" cy="484737"/>
              <a:chOff x="10800274" y="2645961"/>
              <a:chExt cx="655761" cy="526987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4" name="Google Shape;164;p13"/>
            <p:cNvGrpSpPr/>
            <p:nvPr/>
          </p:nvGrpSpPr>
          <p:grpSpPr>
            <a:xfrm rot="-7713658">
              <a:off x="11380680" y="3813532"/>
              <a:ext cx="544299" cy="437413"/>
              <a:chOff x="10800274" y="2645961"/>
              <a:chExt cx="655761" cy="526987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" name="Google Shape;167;p13"/>
            <p:cNvGrpSpPr/>
            <p:nvPr/>
          </p:nvGrpSpPr>
          <p:grpSpPr>
            <a:xfrm rot="-8124631">
              <a:off x="11388738" y="4259172"/>
              <a:ext cx="523265" cy="420510"/>
              <a:chOff x="10800274" y="2645961"/>
              <a:chExt cx="655761" cy="526987"/>
            </a:xfrm>
          </p:grpSpPr>
          <p:sp>
            <p:nvSpPr>
              <p:cNvPr id="168" name="Google Shape;168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0" name="Google Shape;170;p13"/>
            <p:cNvGrpSpPr/>
            <p:nvPr/>
          </p:nvGrpSpPr>
          <p:grpSpPr>
            <a:xfrm rot="-8164827">
              <a:off x="11438993" y="4678691"/>
              <a:ext cx="463319" cy="372336"/>
              <a:chOff x="10800274" y="2645961"/>
              <a:chExt cx="655761" cy="526987"/>
            </a:xfrm>
          </p:grpSpPr>
          <p:sp>
            <p:nvSpPr>
              <p:cNvPr id="171" name="Google Shape;171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3" name="Google Shape;173;p13"/>
            <p:cNvGrpSpPr/>
            <p:nvPr/>
          </p:nvGrpSpPr>
          <p:grpSpPr>
            <a:xfrm rot="-8533711">
              <a:off x="11471122" y="5025776"/>
              <a:ext cx="463319" cy="372336"/>
              <a:chOff x="10800274" y="2645961"/>
              <a:chExt cx="655761" cy="526987"/>
            </a:xfrm>
          </p:grpSpPr>
          <p:sp>
            <p:nvSpPr>
              <p:cNvPr id="174" name="Google Shape;174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 rot="-8533711">
              <a:off x="11555602" y="5426512"/>
              <a:ext cx="422581" cy="339599"/>
              <a:chOff x="10800274" y="2645961"/>
              <a:chExt cx="655761" cy="526987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9" name="Google Shape;179;p13"/>
            <p:cNvGrpSpPr/>
            <p:nvPr/>
          </p:nvGrpSpPr>
          <p:grpSpPr>
            <a:xfrm rot="-8533711">
              <a:off x="11640898" y="5820813"/>
              <a:ext cx="374414" cy="300890"/>
              <a:chOff x="10800274" y="2645961"/>
              <a:chExt cx="655761" cy="526987"/>
            </a:xfrm>
          </p:grpSpPr>
          <p:sp>
            <p:nvSpPr>
              <p:cNvPr id="180" name="Google Shape;180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2" name="Google Shape;182;p13"/>
            <p:cNvGrpSpPr/>
            <p:nvPr/>
          </p:nvGrpSpPr>
          <p:grpSpPr>
            <a:xfrm rot="-9062310">
              <a:off x="11750821" y="6160811"/>
              <a:ext cx="320152" cy="257283"/>
              <a:chOff x="10800274" y="2645961"/>
              <a:chExt cx="655761" cy="526987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5" name="Google Shape;185;p13"/>
            <p:cNvGrpSpPr/>
            <p:nvPr/>
          </p:nvGrpSpPr>
          <p:grpSpPr>
            <a:xfrm rot="-9245887">
              <a:off x="11880345" y="6438145"/>
              <a:ext cx="290905" cy="233779"/>
              <a:chOff x="10800274" y="2645961"/>
              <a:chExt cx="655761" cy="526987"/>
            </a:xfrm>
          </p:grpSpPr>
          <p:sp>
            <p:nvSpPr>
              <p:cNvPr id="186" name="Google Shape;186;p1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 rot="-7539052">
                <a:off x="11043387" y="2597711"/>
                <a:ext cx="201322" cy="623487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8" name="Google Shape;188;p13"/>
          <p:cNvSpPr/>
          <p:nvPr/>
        </p:nvSpPr>
        <p:spPr>
          <a:xfrm>
            <a:off x="1790550" y="2585569"/>
            <a:ext cx="7569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BASEBALL BOOKING SYSTEM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이수진 장명지 진효선 최정은 최혜인 한주량</a:t>
            </a:r>
            <a:endParaRPr b="1" i="0" sz="3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4440785" y="2150281"/>
            <a:ext cx="2268877" cy="353716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HEROES</a:t>
            </a:r>
            <a:endParaRPr b="0" i="1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22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1099" name="Google Shape;1099;p22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00" name="Google Shape;1100;p22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1101" name="Google Shape;1101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03" name="Google Shape;1103;p22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1104" name="Google Shape;1104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06" name="Google Shape;1106;p22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09" name="Google Shape;1109;p22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1110" name="Google Shape;1110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12" name="Google Shape;1112;p22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1113" name="Google Shape;1113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15" name="Google Shape;1115;p22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1116" name="Google Shape;1116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18" name="Google Shape;1118;p22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1119" name="Google Shape;1119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21" name="Google Shape;1121;p22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1122" name="Google Shape;1122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24" name="Google Shape;1124;p22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1125" name="Google Shape;1125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27" name="Google Shape;1127;p22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1128" name="Google Shape;1128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0" name="Google Shape;1130;p22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1131" name="Google Shape;1131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3" name="Google Shape;1133;p22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1134" name="Google Shape;1134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6" name="Google Shape;1136;p22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1137" name="Google Shape;1137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39" name="Google Shape;1139;p22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1140" name="Google Shape;1140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42" name="Google Shape;1142;p22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1143" name="Google Shape;1143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45" name="Google Shape;1145;p22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1146" name="Google Shape;1146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48" name="Google Shape;1148;p22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1149" name="Google Shape;1149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51" name="Google Shape;1151;p22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1152" name="Google Shape;1152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54" name="Google Shape;1154;p22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1155" name="Google Shape;1155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57" name="Google Shape;1157;p22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1158" name="Google Shape;1158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60" name="Google Shape;1160;p22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1161" name="Google Shape;1161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63" name="Google Shape;1163;p22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66" name="Google Shape;1166;p22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1167" name="Google Shape;1167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69" name="Google Shape;1169;p22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1170" name="Google Shape;1170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72" name="Google Shape;1172;p22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1173" name="Google Shape;1173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75" name="Google Shape;1175;p22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1176" name="Google Shape;1176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78" name="Google Shape;1178;p22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1179" name="Google Shape;1179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81" name="Google Shape;1181;p22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1182" name="Google Shape;1182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84" name="Google Shape;1184;p22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1185" name="Google Shape;1185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87" name="Google Shape;1187;p22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1188" name="Google Shape;1188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90" name="Google Shape;1190;p22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1191" name="Google Shape;1191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93" name="Google Shape;1193;p22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1194" name="Google Shape;1194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96" name="Google Shape;1196;p22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1197" name="Google Shape;1197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99" name="Google Shape;1199;p22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1200" name="Google Shape;1200;p2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202" name="Google Shape;1202;p22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: EVENT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3" name="Google Shape;12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02" y="1057939"/>
            <a:ext cx="5491377" cy="5094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22"/>
          <p:cNvSpPr/>
          <p:nvPr/>
        </p:nvSpPr>
        <p:spPr>
          <a:xfrm>
            <a:off x="497007" y="1456970"/>
            <a:ext cx="3702000" cy="880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22"/>
          <p:cNvSpPr/>
          <p:nvPr/>
        </p:nvSpPr>
        <p:spPr>
          <a:xfrm>
            <a:off x="1010353" y="4244765"/>
            <a:ext cx="4271400" cy="1889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6" name="Google Shape;12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9848" y="1057939"/>
            <a:ext cx="5239898" cy="1649893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22"/>
          <p:cNvSpPr/>
          <p:nvPr/>
        </p:nvSpPr>
        <p:spPr>
          <a:xfrm>
            <a:off x="6111049" y="1270364"/>
            <a:ext cx="4855500" cy="1208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2"/>
          <p:cNvSpPr txBox="1"/>
          <p:nvPr/>
        </p:nvSpPr>
        <p:spPr>
          <a:xfrm>
            <a:off x="6096000" y="3088640"/>
            <a:ext cx="44805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@ 해시셋의 특성(중복저장을 배제)과 오늘 날짜를 int로 바꿔주는 작업을 통해 일주일 간 출석체크하면 포인트를 받을 수 있는 이벤트를 생성🎁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23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1214" name="Google Shape;1214;p23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15" name="Google Shape;1215;p23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1216" name="Google Shape;1216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18" name="Google Shape;1218;p23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1219" name="Google Shape;1219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21" name="Google Shape;1221;p23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1222" name="Google Shape;1222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24" name="Google Shape;1224;p23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1225" name="Google Shape;1225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27" name="Google Shape;1227;p23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1228" name="Google Shape;1228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30" name="Google Shape;1230;p23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1231" name="Google Shape;1231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33" name="Google Shape;1233;p23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1234" name="Google Shape;1234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36" name="Google Shape;1236;p23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1237" name="Google Shape;1237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39" name="Google Shape;1239;p23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1240" name="Google Shape;1240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42" name="Google Shape;1242;p23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1243" name="Google Shape;1243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45" name="Google Shape;1245;p23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1246" name="Google Shape;1246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48" name="Google Shape;1248;p23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1249" name="Google Shape;1249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51" name="Google Shape;1251;p23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1252" name="Google Shape;1252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54" name="Google Shape;1254;p23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1255" name="Google Shape;1255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6" name="Google Shape;1256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57" name="Google Shape;1257;p23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1258" name="Google Shape;1258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60" name="Google Shape;1260;p23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1261" name="Google Shape;1261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63" name="Google Shape;1263;p23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1264" name="Google Shape;1264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66" name="Google Shape;1266;p23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1267" name="Google Shape;1267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69" name="Google Shape;1269;p23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1270" name="Google Shape;1270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1" name="Google Shape;1271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72" name="Google Shape;1272;p23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75" name="Google Shape;1275;p23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1276" name="Google Shape;1276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78" name="Google Shape;1278;p23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1279" name="Google Shape;1279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0" name="Google Shape;1280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81" name="Google Shape;1281;p23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1282" name="Google Shape;1282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84" name="Google Shape;1284;p23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1285" name="Google Shape;1285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87" name="Google Shape;1287;p23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1288" name="Google Shape;1288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9" name="Google Shape;1289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90" name="Google Shape;1290;p23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1291" name="Google Shape;1291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2" name="Google Shape;1292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93" name="Google Shape;1293;p23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1294" name="Google Shape;1294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5" name="Google Shape;1295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96" name="Google Shape;1296;p23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1297" name="Google Shape;1297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8" name="Google Shape;1298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99" name="Google Shape;1299;p23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1300" name="Google Shape;1300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1" name="Google Shape;1301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02" name="Google Shape;1302;p23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1303" name="Google Shape;1303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4" name="Google Shape;1304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05" name="Google Shape;1305;p23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1306" name="Google Shape;1306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7" name="Google Shape;1307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08" name="Google Shape;1308;p23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1309" name="Google Shape;1309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11" name="Google Shape;1311;p23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1312" name="Google Shape;1312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3" name="Google Shape;1313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14" name="Google Shape;1314;p23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1315" name="Google Shape;1315;p2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317" name="Google Shape;1317;p23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EBUGGING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1318" name="Google Shape;13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60" y="1190131"/>
            <a:ext cx="7051040" cy="51381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9" name="Google Shape;1319;p23"/>
          <p:cNvGrpSpPr/>
          <p:nvPr/>
        </p:nvGrpSpPr>
        <p:grpSpPr>
          <a:xfrm>
            <a:off x="977663" y="5835320"/>
            <a:ext cx="5237856" cy="805800"/>
            <a:chOff x="2303" y="1430960"/>
            <a:chExt cx="5237856" cy="805800"/>
          </a:xfrm>
        </p:grpSpPr>
        <p:sp>
          <p:nvSpPr>
            <p:cNvPr id="1320" name="Google Shape;1320;p23"/>
            <p:cNvSpPr/>
            <p:nvPr/>
          </p:nvSpPr>
          <p:spPr>
            <a:xfrm>
              <a:off x="2303" y="1430960"/>
              <a:ext cx="2014500" cy="805800"/>
            </a:xfrm>
            <a:prstGeom prst="homePlate">
              <a:avLst>
                <a:gd fmla="val 50000" name="adj"/>
              </a:avLst>
            </a:prstGeom>
            <a:solidFill>
              <a:srgbClr val="78787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 txBox="1"/>
            <p:nvPr/>
          </p:nvSpPr>
          <p:spPr>
            <a:xfrm>
              <a:off x="2303" y="1430960"/>
              <a:ext cx="18132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325" lIns="90675" spcFirstLastPara="1" rIns="22650" wrap="square" tIns="4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깃허브 충돌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1613981" y="1430960"/>
              <a:ext cx="2014500" cy="805800"/>
            </a:xfrm>
            <a:prstGeom prst="chevron">
              <a:avLst>
                <a:gd fmla="val 50000" name="adj"/>
              </a:avLst>
            </a:prstGeom>
            <a:solidFill>
              <a:srgbClr val="B5B5B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3"/>
            <p:cNvSpPr txBox="1"/>
            <p:nvPr/>
          </p:nvSpPr>
          <p:spPr>
            <a:xfrm>
              <a:off x="2016900" y="1430960"/>
              <a:ext cx="12087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325" lIns="68000" spcFirstLastPara="1" rIns="22650" wrap="square" tIns="4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각 팀원의 오류 확인</a:t>
              </a: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3225659" y="1430960"/>
              <a:ext cx="2014500" cy="805800"/>
            </a:xfrm>
            <a:prstGeom prst="chevron">
              <a:avLst>
                <a:gd fmla="val 50000" name="adj"/>
              </a:avLst>
            </a:prstGeom>
            <a:solidFill>
              <a:srgbClr val="B5B5B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3"/>
            <p:cNvSpPr txBox="1"/>
            <p:nvPr/>
          </p:nvSpPr>
          <p:spPr>
            <a:xfrm>
              <a:off x="3628578" y="1430960"/>
              <a:ext cx="12087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325" lIns="68000" spcFirstLastPara="1" rIns="22650" wrap="square" tIns="4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메인에서 병합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6" name="Google Shape;1326;p23"/>
          <p:cNvSpPr txBox="1"/>
          <p:nvPr/>
        </p:nvSpPr>
        <p:spPr>
          <a:xfrm>
            <a:off x="7650480" y="1625600"/>
            <a:ext cx="46938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PPT상으로 담을 수는 없지만,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팀원들의 작업물이 오류가 나거나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깃허브에서 충돌이 났을 때,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 고민하고 버그를 잡는 역할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 된 클래스를 메인에서 병합해서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오류가 난 부분이 있는지, 예외처리가</a:t>
            </a: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 된 부분이 있는지 확인했습니다😂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oogle Shape;1331;p24"/>
          <p:cNvGrpSpPr/>
          <p:nvPr/>
        </p:nvGrpSpPr>
        <p:grpSpPr>
          <a:xfrm>
            <a:off x="10760322" y="-95930"/>
            <a:ext cx="1446909" cy="6953930"/>
            <a:chOff x="10760322" y="-95930"/>
            <a:chExt cx="1446909" cy="6953930"/>
          </a:xfrm>
        </p:grpSpPr>
        <p:sp>
          <p:nvSpPr>
            <p:cNvPr id="1332" name="Google Shape;1332;p24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33" name="Google Shape;1333;p24"/>
            <p:cNvGrpSpPr/>
            <p:nvPr/>
          </p:nvGrpSpPr>
          <p:grpSpPr>
            <a:xfrm rot="493980">
              <a:off x="10794659" y="2941529"/>
              <a:ext cx="655714" cy="526759"/>
              <a:chOff x="10800274" y="2646193"/>
              <a:chExt cx="655710" cy="526755"/>
            </a:xfrm>
          </p:grpSpPr>
          <p:sp>
            <p:nvSpPr>
              <p:cNvPr id="1334" name="Google Shape;1334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36" name="Google Shape;1336;p24"/>
            <p:cNvGrpSpPr/>
            <p:nvPr/>
          </p:nvGrpSpPr>
          <p:grpSpPr>
            <a:xfrm rot="456753">
              <a:off x="10850106" y="2475432"/>
              <a:ext cx="624163" cy="501413"/>
              <a:chOff x="10800274" y="2646193"/>
              <a:chExt cx="655710" cy="526755"/>
            </a:xfrm>
          </p:grpSpPr>
          <p:sp>
            <p:nvSpPr>
              <p:cNvPr id="1337" name="Google Shape;1337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8" name="Google Shape;1338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39" name="Google Shape;1339;p24"/>
            <p:cNvGrpSpPr/>
            <p:nvPr/>
          </p:nvGrpSpPr>
          <p:grpSpPr>
            <a:xfrm rot="741117">
              <a:off x="10878077" y="1997045"/>
              <a:ext cx="615199" cy="494211"/>
              <a:chOff x="10800274" y="2646193"/>
              <a:chExt cx="655710" cy="526755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2" name="Google Shape;1342;p24"/>
            <p:cNvGrpSpPr/>
            <p:nvPr/>
          </p:nvGrpSpPr>
          <p:grpSpPr>
            <a:xfrm rot="741117">
              <a:off x="10929346" y="1547386"/>
              <a:ext cx="615199" cy="494211"/>
              <a:chOff x="10800274" y="2646193"/>
              <a:chExt cx="655710" cy="526755"/>
            </a:xfrm>
          </p:grpSpPr>
          <p:sp>
            <p:nvSpPr>
              <p:cNvPr id="1343" name="Google Shape;1343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4" name="Google Shape;1344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5" name="Google Shape;1345;p24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1346" name="Google Shape;1346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7" name="Google Shape;1347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8" name="Google Shape;1348;p24"/>
            <p:cNvGrpSpPr/>
            <p:nvPr/>
          </p:nvGrpSpPr>
          <p:grpSpPr>
            <a:xfrm rot="1105494">
              <a:off x="11126973" y="707863"/>
              <a:ext cx="591269" cy="474988"/>
              <a:chOff x="10800274" y="2646193"/>
              <a:chExt cx="655710" cy="526755"/>
            </a:xfrm>
          </p:grpSpPr>
          <p:sp>
            <p:nvSpPr>
              <p:cNvPr id="1349" name="Google Shape;1349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0" name="Google Shape;1350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51" name="Google Shape;1351;p24"/>
            <p:cNvGrpSpPr/>
            <p:nvPr/>
          </p:nvGrpSpPr>
          <p:grpSpPr>
            <a:xfrm rot="1362317">
              <a:off x="11227021" y="337696"/>
              <a:ext cx="565011" cy="453893"/>
              <a:chOff x="10800274" y="2646193"/>
              <a:chExt cx="655710" cy="526755"/>
            </a:xfrm>
          </p:grpSpPr>
          <p:sp>
            <p:nvSpPr>
              <p:cNvPr id="1352" name="Google Shape;1352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3" name="Google Shape;1353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54" name="Google Shape;1354;p24"/>
            <p:cNvGrpSpPr/>
            <p:nvPr/>
          </p:nvGrpSpPr>
          <p:grpSpPr>
            <a:xfrm rot="1706835">
              <a:off x="11388937" y="6862"/>
              <a:ext cx="541940" cy="435360"/>
              <a:chOff x="10800274" y="2646193"/>
              <a:chExt cx="655710" cy="526755"/>
            </a:xfrm>
          </p:grpSpPr>
          <p:sp>
            <p:nvSpPr>
              <p:cNvPr id="1355" name="Google Shape;1355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6" name="Google Shape;1356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57" name="Google Shape;1357;p24"/>
            <p:cNvGrpSpPr/>
            <p:nvPr/>
          </p:nvGrpSpPr>
          <p:grpSpPr>
            <a:xfrm rot="494227">
              <a:off x="10807017" y="3395790"/>
              <a:ext cx="655389" cy="526498"/>
              <a:chOff x="10800274" y="2646193"/>
              <a:chExt cx="655710" cy="526755"/>
            </a:xfrm>
          </p:grpSpPr>
          <p:sp>
            <p:nvSpPr>
              <p:cNvPr id="1358" name="Google Shape;1358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9" name="Google Shape;1359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60" name="Google Shape;1360;p24"/>
            <p:cNvGrpSpPr/>
            <p:nvPr/>
          </p:nvGrpSpPr>
          <p:grpSpPr>
            <a:xfrm rot="494172">
              <a:off x="10877242" y="3867335"/>
              <a:ext cx="590922" cy="474709"/>
              <a:chOff x="10800274" y="2646193"/>
              <a:chExt cx="655710" cy="526755"/>
            </a:xfrm>
          </p:grpSpPr>
          <p:sp>
            <p:nvSpPr>
              <p:cNvPr id="1361" name="Google Shape;1361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2" name="Google Shape;1362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63" name="Google Shape;1363;p24"/>
            <p:cNvGrpSpPr/>
            <p:nvPr/>
          </p:nvGrpSpPr>
          <p:grpSpPr>
            <a:xfrm rot="494137">
              <a:off x="10933112" y="4340716"/>
              <a:ext cx="523673" cy="420686"/>
              <a:chOff x="10800274" y="2646193"/>
              <a:chExt cx="655710" cy="526755"/>
            </a:xfrm>
          </p:grpSpPr>
          <p:sp>
            <p:nvSpPr>
              <p:cNvPr id="1364" name="Google Shape;1364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5" name="Google Shape;1365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66" name="Google Shape;1366;p24"/>
            <p:cNvGrpSpPr/>
            <p:nvPr/>
          </p:nvGrpSpPr>
          <p:grpSpPr>
            <a:xfrm rot="494137">
              <a:off x="10962202" y="4759592"/>
              <a:ext cx="523673" cy="420686"/>
              <a:chOff x="10800274" y="2646193"/>
              <a:chExt cx="655710" cy="526755"/>
            </a:xfrm>
          </p:grpSpPr>
          <p:sp>
            <p:nvSpPr>
              <p:cNvPr id="1367" name="Google Shape;1367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8" name="Google Shape;1368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69" name="Google Shape;1369;p24"/>
            <p:cNvGrpSpPr/>
            <p:nvPr/>
          </p:nvGrpSpPr>
          <p:grpSpPr>
            <a:xfrm rot="265012">
              <a:off x="11020155" y="5124673"/>
              <a:ext cx="523631" cy="420652"/>
              <a:chOff x="10800274" y="2646193"/>
              <a:chExt cx="655710" cy="526755"/>
            </a:xfrm>
          </p:grpSpPr>
          <p:sp>
            <p:nvSpPr>
              <p:cNvPr id="1370" name="Google Shape;1370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1" name="Google Shape;1371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72" name="Google Shape;1372;p24"/>
            <p:cNvGrpSpPr/>
            <p:nvPr/>
          </p:nvGrpSpPr>
          <p:grpSpPr>
            <a:xfrm rot="270667">
              <a:off x="11143163" y="5529625"/>
              <a:ext cx="481866" cy="387100"/>
              <a:chOff x="10800274" y="2646193"/>
              <a:chExt cx="655710" cy="526755"/>
            </a:xfrm>
          </p:grpSpPr>
          <p:sp>
            <p:nvSpPr>
              <p:cNvPr id="1373" name="Google Shape;1373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4" name="Google Shape;1374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75" name="Google Shape;1375;p24"/>
            <p:cNvGrpSpPr/>
            <p:nvPr/>
          </p:nvGrpSpPr>
          <p:grpSpPr>
            <a:xfrm>
              <a:off x="11285235" y="5923445"/>
              <a:ext cx="418408" cy="336123"/>
              <a:chOff x="10800274" y="2646193"/>
              <a:chExt cx="655710" cy="526755"/>
            </a:xfrm>
          </p:grpSpPr>
          <p:sp>
            <p:nvSpPr>
              <p:cNvPr id="1376" name="Google Shape;1376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7" name="Google Shape;1377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78" name="Google Shape;1378;p24"/>
            <p:cNvGrpSpPr/>
            <p:nvPr/>
          </p:nvGrpSpPr>
          <p:grpSpPr>
            <a:xfrm rot="242495">
              <a:off x="11433190" y="6293313"/>
              <a:ext cx="352600" cy="283256"/>
              <a:chOff x="10800274" y="2646193"/>
              <a:chExt cx="655710" cy="526755"/>
            </a:xfrm>
          </p:grpSpPr>
          <p:sp>
            <p:nvSpPr>
              <p:cNvPr id="1379" name="Google Shape;1379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0" name="Google Shape;1380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81" name="Google Shape;1381;p24"/>
            <p:cNvGrpSpPr/>
            <p:nvPr/>
          </p:nvGrpSpPr>
          <p:grpSpPr>
            <a:xfrm>
              <a:off x="11618620" y="6571224"/>
              <a:ext cx="302741" cy="243203"/>
              <a:chOff x="10800274" y="2646193"/>
              <a:chExt cx="655710" cy="526755"/>
            </a:xfrm>
          </p:grpSpPr>
          <p:sp>
            <p:nvSpPr>
              <p:cNvPr id="1382" name="Google Shape;1382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3" name="Google Shape;1383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84" name="Google Shape;1384;p24"/>
            <p:cNvGrpSpPr/>
            <p:nvPr/>
          </p:nvGrpSpPr>
          <p:grpSpPr>
            <a:xfrm rot="-7146657">
              <a:off x="11887127" y="112662"/>
              <a:ext cx="271987" cy="218497"/>
              <a:chOff x="10800274" y="2646193"/>
              <a:chExt cx="655710" cy="526755"/>
            </a:xfrm>
          </p:grpSpPr>
          <p:sp>
            <p:nvSpPr>
              <p:cNvPr id="1385" name="Google Shape;1385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6" name="Google Shape;1386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87" name="Google Shape;1387;p24"/>
            <p:cNvGrpSpPr/>
            <p:nvPr/>
          </p:nvGrpSpPr>
          <p:grpSpPr>
            <a:xfrm rot="-7146215">
              <a:off x="11724602" y="396014"/>
              <a:ext cx="439620" cy="353163"/>
              <a:chOff x="10800274" y="2646193"/>
              <a:chExt cx="655710" cy="526755"/>
            </a:xfrm>
          </p:grpSpPr>
          <p:sp>
            <p:nvSpPr>
              <p:cNvPr id="1388" name="Google Shape;1388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9" name="Google Shape;1389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90" name="Google Shape;1390;p24"/>
            <p:cNvGrpSpPr/>
            <p:nvPr/>
          </p:nvGrpSpPr>
          <p:grpSpPr>
            <a:xfrm rot="-7146326">
              <a:off x="11654893" y="746961"/>
              <a:ext cx="430698" cy="345995"/>
              <a:chOff x="10800274" y="2646193"/>
              <a:chExt cx="655710" cy="526755"/>
            </a:xfrm>
          </p:grpSpPr>
          <p:sp>
            <p:nvSpPr>
              <p:cNvPr id="1391" name="Google Shape;1391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2" name="Google Shape;1392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93" name="Google Shape;1393;p24"/>
            <p:cNvGrpSpPr/>
            <p:nvPr/>
          </p:nvGrpSpPr>
          <p:grpSpPr>
            <a:xfrm rot="-7146560">
              <a:off x="11575540" y="1095923"/>
              <a:ext cx="500061" cy="401717"/>
              <a:chOff x="10800274" y="2646193"/>
              <a:chExt cx="655710" cy="526755"/>
            </a:xfrm>
          </p:grpSpPr>
          <p:sp>
            <p:nvSpPr>
              <p:cNvPr id="1394" name="Google Shape;1394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5" name="Google Shape;1395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96" name="Google Shape;1396;p24"/>
            <p:cNvGrpSpPr/>
            <p:nvPr/>
          </p:nvGrpSpPr>
          <p:grpSpPr>
            <a:xfrm rot="-7146474">
              <a:off x="11490342" y="1495256"/>
              <a:ext cx="609400" cy="489553"/>
              <a:chOff x="10800274" y="2646193"/>
              <a:chExt cx="655710" cy="526755"/>
            </a:xfrm>
          </p:grpSpPr>
          <p:sp>
            <p:nvSpPr>
              <p:cNvPr id="1397" name="Google Shape;1397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99" name="Google Shape;1399;p24"/>
            <p:cNvGrpSpPr/>
            <p:nvPr/>
          </p:nvGrpSpPr>
          <p:grpSpPr>
            <a:xfrm rot="-7146480">
              <a:off x="11404089" y="1919808"/>
              <a:ext cx="683400" cy="549000"/>
              <a:chOff x="10800274" y="2646193"/>
              <a:chExt cx="655710" cy="526755"/>
            </a:xfrm>
          </p:grpSpPr>
          <p:sp>
            <p:nvSpPr>
              <p:cNvPr id="1400" name="Google Shape;1400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1" name="Google Shape;1401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02" name="Google Shape;1402;p24"/>
            <p:cNvGrpSpPr/>
            <p:nvPr/>
          </p:nvGrpSpPr>
          <p:grpSpPr>
            <a:xfrm rot="-7649840">
              <a:off x="11377972" y="2403184"/>
              <a:ext cx="662254" cy="532013"/>
              <a:chOff x="10800274" y="2646193"/>
              <a:chExt cx="655710" cy="526755"/>
            </a:xfrm>
          </p:grpSpPr>
          <p:sp>
            <p:nvSpPr>
              <p:cNvPr id="1403" name="Google Shape;1403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4" name="Google Shape;1404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05" name="Google Shape;1405;p24"/>
            <p:cNvGrpSpPr/>
            <p:nvPr/>
          </p:nvGrpSpPr>
          <p:grpSpPr>
            <a:xfrm rot="-7713635">
              <a:off x="11343531" y="2837169"/>
              <a:ext cx="662293" cy="532044"/>
              <a:chOff x="10800274" y="2646193"/>
              <a:chExt cx="655710" cy="526755"/>
            </a:xfrm>
          </p:grpSpPr>
          <p:sp>
            <p:nvSpPr>
              <p:cNvPr id="1406" name="Google Shape;1406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08" name="Google Shape;1408;p24"/>
            <p:cNvGrpSpPr/>
            <p:nvPr/>
          </p:nvGrpSpPr>
          <p:grpSpPr>
            <a:xfrm rot="-7713635">
              <a:off x="11357849" y="3330483"/>
              <a:ext cx="603175" cy="484552"/>
              <a:chOff x="10800274" y="2646193"/>
              <a:chExt cx="655710" cy="526755"/>
            </a:xfrm>
          </p:grpSpPr>
          <p:sp>
            <p:nvSpPr>
              <p:cNvPr id="1409" name="Google Shape;1409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11" name="Google Shape;1411;p24"/>
            <p:cNvGrpSpPr/>
            <p:nvPr/>
          </p:nvGrpSpPr>
          <p:grpSpPr>
            <a:xfrm rot="-7713767">
              <a:off x="11380631" y="3813968"/>
              <a:ext cx="544241" cy="437208"/>
              <a:chOff x="10800274" y="2646193"/>
              <a:chExt cx="655710" cy="526755"/>
            </a:xfrm>
          </p:grpSpPr>
          <p:sp>
            <p:nvSpPr>
              <p:cNvPr id="1412" name="Google Shape;1412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14" name="Google Shape;1414;p24"/>
            <p:cNvGrpSpPr/>
            <p:nvPr/>
          </p:nvGrpSpPr>
          <p:grpSpPr>
            <a:xfrm rot="-8124675">
              <a:off x="11388490" y="4258872"/>
              <a:ext cx="523250" cy="420346"/>
              <a:chOff x="10800274" y="2646193"/>
              <a:chExt cx="655710" cy="526755"/>
            </a:xfrm>
          </p:grpSpPr>
          <p:sp>
            <p:nvSpPr>
              <p:cNvPr id="1415" name="Google Shape;1415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17" name="Google Shape;1417;p24"/>
            <p:cNvGrpSpPr/>
            <p:nvPr/>
          </p:nvGrpSpPr>
          <p:grpSpPr>
            <a:xfrm rot="-8164687">
              <a:off x="11439444" y="4678691"/>
              <a:ext cx="463275" cy="372166"/>
              <a:chOff x="10800274" y="2646193"/>
              <a:chExt cx="655710" cy="526755"/>
            </a:xfrm>
          </p:grpSpPr>
          <p:sp>
            <p:nvSpPr>
              <p:cNvPr id="1418" name="Google Shape;1418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20" name="Google Shape;1420;p24"/>
            <p:cNvGrpSpPr/>
            <p:nvPr/>
          </p:nvGrpSpPr>
          <p:grpSpPr>
            <a:xfrm rot="-8533603">
              <a:off x="11471185" y="5025367"/>
              <a:ext cx="463303" cy="372188"/>
              <a:chOff x="10800274" y="2646193"/>
              <a:chExt cx="655710" cy="526755"/>
            </a:xfrm>
          </p:grpSpPr>
          <p:sp>
            <p:nvSpPr>
              <p:cNvPr id="1421" name="Google Shape;1421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23" name="Google Shape;1423;p24"/>
            <p:cNvGrpSpPr/>
            <p:nvPr/>
          </p:nvGrpSpPr>
          <p:grpSpPr>
            <a:xfrm rot="-8533817">
              <a:off x="11555453" y="5426631"/>
              <a:ext cx="422552" cy="339451"/>
              <a:chOff x="10800274" y="2646193"/>
              <a:chExt cx="655710" cy="526755"/>
            </a:xfrm>
          </p:grpSpPr>
          <p:sp>
            <p:nvSpPr>
              <p:cNvPr id="1424" name="Google Shape;1424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26" name="Google Shape;1426;p24"/>
            <p:cNvGrpSpPr/>
            <p:nvPr/>
          </p:nvGrpSpPr>
          <p:grpSpPr>
            <a:xfrm rot="-8533733">
              <a:off x="11641160" y="5821160"/>
              <a:ext cx="374365" cy="300741"/>
              <a:chOff x="10800274" y="2646193"/>
              <a:chExt cx="655710" cy="526755"/>
            </a:xfrm>
          </p:grpSpPr>
          <p:sp>
            <p:nvSpPr>
              <p:cNvPr id="1427" name="Google Shape;1427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29" name="Google Shape;1429;p24"/>
            <p:cNvGrpSpPr/>
            <p:nvPr/>
          </p:nvGrpSpPr>
          <p:grpSpPr>
            <a:xfrm rot="-9062468">
              <a:off x="11750427" y="6160763"/>
              <a:ext cx="320148" cy="257187"/>
              <a:chOff x="10800274" y="2646193"/>
              <a:chExt cx="655710" cy="526755"/>
            </a:xfrm>
          </p:grpSpPr>
          <p:sp>
            <p:nvSpPr>
              <p:cNvPr id="1430" name="Google Shape;1430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32" name="Google Shape;1432;p24"/>
            <p:cNvGrpSpPr/>
            <p:nvPr/>
          </p:nvGrpSpPr>
          <p:grpSpPr>
            <a:xfrm rot="-9245948">
              <a:off x="11879884" y="6437834"/>
              <a:ext cx="290916" cy="233703"/>
              <a:chOff x="10800274" y="2646193"/>
              <a:chExt cx="655710" cy="526755"/>
            </a:xfrm>
          </p:grpSpPr>
          <p:sp>
            <p:nvSpPr>
              <p:cNvPr id="1433" name="Google Shape;1433;p2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35" name="Google Shape;1435;p24"/>
          <p:cNvSpPr txBox="1"/>
          <p:nvPr/>
        </p:nvSpPr>
        <p:spPr>
          <a:xfrm>
            <a:off x="565975" y="1532913"/>
            <a:ext cx="7537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😥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     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p24"/>
          <p:cNvSpPr txBox="1"/>
          <p:nvPr/>
        </p:nvSpPr>
        <p:spPr>
          <a:xfrm>
            <a:off x="565975" y="3893025"/>
            <a:ext cx="25557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7" name="Google Shape;1437;p24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8" name="Google Shape;1438;p24"/>
          <p:cNvSpPr txBox="1"/>
          <p:nvPr/>
        </p:nvSpPr>
        <p:spPr>
          <a:xfrm>
            <a:off x="2448550" y="1626600"/>
            <a:ext cx="80265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en-US" sz="2000">
                <a:solidFill>
                  <a:schemeClr val="dk1"/>
                </a:solidFill>
              </a:rPr>
              <a:t>팀</a:t>
            </a:r>
            <a:r>
              <a:rPr b="1" lang="en-US" sz="2000">
                <a:solidFill>
                  <a:schemeClr val="dk1"/>
                </a:solidFill>
              </a:rPr>
              <a:t>장으로서 조금 더 알고, 이끌었어야 하는데,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아직 모르는 부분이 많아 도움을 못 준 부분들이 있어 아쉬웠다. 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en-US" sz="2000">
                <a:solidFill>
                  <a:schemeClr val="dk1"/>
                </a:solidFill>
              </a:rPr>
              <a:t>배운 코드들을 제대로 활용하지 못하고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한정적인 코드만 쓰게 되는 것 같아 아쉬웠다.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 sz="2000">
                <a:solidFill>
                  <a:schemeClr val="dk1"/>
                </a:solidFill>
              </a:rPr>
              <a:t>깃허브의 쓰임새를 잘 모르는 상태에서 이용해서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오류가 많이 나 좀 더 공부가 필요하다고 느꼈다. </a:t>
            </a:r>
            <a:endParaRPr b="1" sz="2000"/>
          </a:p>
        </p:txBody>
      </p:sp>
      <p:sp>
        <p:nvSpPr>
          <p:cNvPr id="1439" name="Google Shape;1439;p24"/>
          <p:cNvSpPr txBox="1"/>
          <p:nvPr/>
        </p:nvSpPr>
        <p:spPr>
          <a:xfrm>
            <a:off x="2400309" y="4020945"/>
            <a:ext cx="80265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배운 것과 직접 써보는 건 정말 다르다는 걸 느꼈고,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 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애매했던 개념들을 확실하게 이해하게 되었다.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개발을 할 때 팀프로젝트가 어떻게 흘러가는지 알 수 있게 되었다.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내가 짠 프로그램이 제대로 돌아갔을 때의 희열을 느낄 수 있었다. </a:t>
            </a:r>
            <a:endParaRPr sz="2000"/>
          </a:p>
        </p:txBody>
      </p:sp>
      <p:sp>
        <p:nvSpPr>
          <p:cNvPr id="1440" name="Google Shape;1440;p24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25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1446" name="Google Shape;1446;p25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47" name="Google Shape;1447;p25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1448" name="Google Shape;1448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9" name="Google Shape;1449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50" name="Google Shape;1450;p25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1451" name="Google Shape;1451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2" name="Google Shape;1452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53" name="Google Shape;1453;p25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1454" name="Google Shape;1454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5" name="Google Shape;1455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56" name="Google Shape;1456;p25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1457" name="Google Shape;1457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8" name="Google Shape;1458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59" name="Google Shape;1459;p25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1460" name="Google Shape;1460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1" name="Google Shape;1461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62" name="Google Shape;1462;p25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1463" name="Google Shape;1463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4" name="Google Shape;1464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65" name="Google Shape;1465;p25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1466" name="Google Shape;1466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7" name="Google Shape;1467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68" name="Google Shape;1468;p25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1469" name="Google Shape;1469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0" name="Google Shape;1470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71" name="Google Shape;1471;p25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1472" name="Google Shape;1472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3" name="Google Shape;1473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74" name="Google Shape;1474;p25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1475" name="Google Shape;1475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6" name="Google Shape;1476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77" name="Google Shape;1477;p25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1478" name="Google Shape;1478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9" name="Google Shape;1479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80" name="Google Shape;1480;p25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1481" name="Google Shape;1481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2" name="Google Shape;1482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83" name="Google Shape;1483;p25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1484" name="Google Shape;1484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5" name="Google Shape;1485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86" name="Google Shape;1486;p25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1487" name="Google Shape;1487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8" name="Google Shape;1488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89" name="Google Shape;1489;p25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1490" name="Google Shape;1490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1" name="Google Shape;1491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92" name="Google Shape;1492;p25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1493" name="Google Shape;1493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4" name="Google Shape;1494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95" name="Google Shape;1495;p25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1496" name="Google Shape;1496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7" name="Google Shape;1497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98" name="Google Shape;1498;p25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1499" name="Google Shape;1499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0" name="Google Shape;1500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01" name="Google Shape;1501;p25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1502" name="Google Shape;1502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04" name="Google Shape;1504;p25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1505" name="Google Shape;1505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07" name="Google Shape;1507;p25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1508" name="Google Shape;1508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9" name="Google Shape;1509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10" name="Google Shape;1510;p25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1511" name="Google Shape;1511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13" name="Google Shape;1513;p25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1514" name="Google Shape;1514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16" name="Google Shape;1516;p25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1517" name="Google Shape;1517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19" name="Google Shape;1519;p25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1520" name="Google Shape;1520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22" name="Google Shape;1522;p25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1523" name="Google Shape;1523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25" name="Google Shape;1525;p25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1526" name="Google Shape;1526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28" name="Google Shape;1528;p25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1529" name="Google Shape;1529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31" name="Google Shape;1531;p25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1532" name="Google Shape;1532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34" name="Google Shape;1534;p25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1535" name="Google Shape;1535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37" name="Google Shape;1537;p25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1538" name="Google Shape;1538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40" name="Google Shape;1540;p25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1541" name="Google Shape;1541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43" name="Google Shape;1543;p25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1544" name="Google Shape;1544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46" name="Google Shape;1546;p25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1547" name="Google Shape;1547;p2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549" name="Google Shape;1549;p25"/>
          <p:cNvSpPr/>
          <p:nvPr/>
        </p:nvSpPr>
        <p:spPr>
          <a:xfrm>
            <a:off x="1790550" y="2585569"/>
            <a:ext cx="7569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</a:t>
            </a:r>
            <a:r>
              <a:rPr b="1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 PART </a:t>
            </a:r>
            <a:r>
              <a:rPr b="1"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최정은</a:t>
            </a:r>
            <a:endParaRPr b="1" i="0" sz="2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26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1555" name="Google Shape;1555;p26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56" name="Google Shape;1556;p26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1557" name="Google Shape;1557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8" name="Google Shape;1558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9" name="Google Shape;1559;p26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1560" name="Google Shape;1560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1" name="Google Shape;1561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62" name="Google Shape;1562;p26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1563" name="Google Shape;1563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4" name="Google Shape;1564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65" name="Google Shape;1565;p26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1566" name="Google Shape;1566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7" name="Google Shape;1567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68" name="Google Shape;1568;p26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1569" name="Google Shape;1569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0" name="Google Shape;1570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71" name="Google Shape;1571;p26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1572" name="Google Shape;1572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74" name="Google Shape;1574;p26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1575" name="Google Shape;1575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6" name="Google Shape;1576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77" name="Google Shape;1577;p26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1578" name="Google Shape;1578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9" name="Google Shape;1579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80" name="Google Shape;1580;p26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1581" name="Google Shape;1581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2" name="Google Shape;1582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83" name="Google Shape;1583;p26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1584" name="Google Shape;1584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5" name="Google Shape;1585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86" name="Google Shape;1586;p26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1587" name="Google Shape;1587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8" name="Google Shape;1588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89" name="Google Shape;1589;p26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1590" name="Google Shape;1590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92" name="Google Shape;1592;p26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1593" name="Google Shape;1593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95" name="Google Shape;1595;p26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1596" name="Google Shape;1596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7" name="Google Shape;1597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98" name="Google Shape;1598;p26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1599" name="Google Shape;1599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0" name="Google Shape;1600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01" name="Google Shape;1601;p26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1602" name="Google Shape;1602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3" name="Google Shape;1603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04" name="Google Shape;1604;p26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07" name="Google Shape;1607;p26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1608" name="Google Shape;1608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0" name="Google Shape;1610;p26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1611" name="Google Shape;1611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3" name="Google Shape;1613;p26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1614" name="Google Shape;1614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5" name="Google Shape;1615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6" name="Google Shape;1616;p26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1617" name="Google Shape;1617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9" name="Google Shape;1619;p26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1620" name="Google Shape;1620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1" name="Google Shape;1621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22" name="Google Shape;1622;p26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1623" name="Google Shape;1623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4" name="Google Shape;1624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25" name="Google Shape;1625;p26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1626" name="Google Shape;1626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7" name="Google Shape;1627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28" name="Google Shape;1628;p26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1629" name="Google Shape;1629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0" name="Google Shape;1630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31" name="Google Shape;1631;p26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1632" name="Google Shape;1632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3" name="Google Shape;1633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34" name="Google Shape;1634;p26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37" name="Google Shape;1637;p26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1638" name="Google Shape;1638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9" name="Google Shape;1639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40" name="Google Shape;1640;p26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1641" name="Google Shape;1641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42" name="Google Shape;1642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43" name="Google Shape;1643;p26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1644" name="Google Shape;1644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45" name="Google Shape;1645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46" name="Google Shape;1646;p26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1647" name="Google Shape;1647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48" name="Google Shape;1648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49" name="Google Shape;1649;p26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1650" name="Google Shape;1650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51" name="Google Shape;1651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52" name="Google Shape;1652;p26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1653" name="Google Shape;1653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54" name="Google Shape;1654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55" name="Google Shape;1655;p26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1656" name="Google Shape;1656;p2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57" name="Google Shape;1657;p2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58" name="Google Shape;1658;p26"/>
          <p:cNvSpPr/>
          <p:nvPr/>
        </p:nvSpPr>
        <p:spPr>
          <a:xfrm>
            <a:off x="2311918" y="277489"/>
            <a:ext cx="7569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26"/>
          <p:cNvSpPr/>
          <p:nvPr/>
        </p:nvSpPr>
        <p:spPr>
          <a:xfrm>
            <a:off x="5063386" y="2345927"/>
            <a:ext cx="36138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 ZONE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/ PW 변경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0" name="Google Shape;1660;p26"/>
          <p:cNvCxnSpPr/>
          <p:nvPr/>
        </p:nvCxnSpPr>
        <p:spPr>
          <a:xfrm>
            <a:off x="3171086" y="1331164"/>
            <a:ext cx="585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27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1666" name="Google Shape;1666;p27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67" name="Google Shape;1667;p27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1668" name="Google Shape;1668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9" name="Google Shape;1669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0" name="Google Shape;1670;p27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1671" name="Google Shape;1671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2" name="Google Shape;1672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3" name="Google Shape;1673;p27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1674" name="Google Shape;1674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5" name="Google Shape;1675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6" name="Google Shape;1676;p27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1677" name="Google Shape;1677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8" name="Google Shape;1678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9" name="Google Shape;1679;p27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1680" name="Google Shape;1680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1" name="Google Shape;1681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82" name="Google Shape;1682;p27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85" name="Google Shape;1685;p27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1686" name="Google Shape;1686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91" name="Google Shape;1691;p27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1692" name="Google Shape;1692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94" name="Google Shape;1694;p27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1695" name="Google Shape;1695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6" name="Google Shape;1696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97" name="Google Shape;1697;p27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1698" name="Google Shape;1698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00" name="Google Shape;1700;p27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1701" name="Google Shape;1701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03" name="Google Shape;1703;p27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06" name="Google Shape;1706;p27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1707" name="Google Shape;1707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09" name="Google Shape;1709;p27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1710" name="Google Shape;1710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12" name="Google Shape;1712;p27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1713" name="Google Shape;1713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4" name="Google Shape;1714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15" name="Google Shape;1715;p27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1716" name="Google Shape;1716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7" name="Google Shape;1717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18" name="Google Shape;1718;p27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1719" name="Google Shape;1719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27" name="Google Shape;1727;p27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1728" name="Google Shape;1728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9" name="Google Shape;1729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30" name="Google Shape;1730;p27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1731" name="Google Shape;1731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2" name="Google Shape;1732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33" name="Google Shape;1733;p27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1734" name="Google Shape;1734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5" name="Google Shape;1735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36" name="Google Shape;1736;p27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1737" name="Google Shape;1737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8" name="Google Shape;1738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39" name="Google Shape;1739;p27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1740" name="Google Shape;1740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1" name="Google Shape;1741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42" name="Google Shape;1742;p27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1743" name="Google Shape;1743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4" name="Google Shape;1744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45" name="Google Shape;1745;p27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1746" name="Google Shape;1746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7" name="Google Shape;1747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48" name="Google Shape;1748;p27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1749" name="Google Shape;1749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0" name="Google Shape;1750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51" name="Google Shape;1751;p27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1752" name="Google Shape;1752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3" name="Google Shape;1753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54" name="Google Shape;1754;p27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1755" name="Google Shape;1755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57" name="Google Shape;1757;p27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1758" name="Google Shape;1758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60" name="Google Shape;1760;p27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1761" name="Google Shape;1761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2" name="Google Shape;1762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63" name="Google Shape;1763;p27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1764" name="Google Shape;1764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5" name="Google Shape;1765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66" name="Google Shape;1766;p27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1767" name="Google Shape;1767;p2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769" name="Google Shape;1769;p27"/>
          <p:cNvGrpSpPr/>
          <p:nvPr/>
        </p:nvGrpSpPr>
        <p:grpSpPr>
          <a:xfrm>
            <a:off x="6024449" y="1762968"/>
            <a:ext cx="4485563" cy="3811925"/>
            <a:chOff x="5032353" y="497748"/>
            <a:chExt cx="3852914" cy="3236754"/>
          </a:xfrm>
        </p:grpSpPr>
        <p:pic>
          <p:nvPicPr>
            <p:cNvPr id="1770" name="Google Shape;1770;p27"/>
            <p:cNvPicPr preferRelativeResize="0"/>
            <p:nvPr/>
          </p:nvPicPr>
          <p:blipFill rotWithShape="1">
            <a:blip r:embed="rId3">
              <a:alphaModFix/>
            </a:blip>
            <a:srcRect b="35342" l="46709" r="11127" t="0"/>
            <a:stretch/>
          </p:blipFill>
          <p:spPr>
            <a:xfrm>
              <a:off x="5032353" y="497748"/>
              <a:ext cx="3852914" cy="3236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텍스트이(가) 표시된 사진&#10;&#10;자동 생성된 설명" id="1771" name="Google Shape;1771;p27"/>
            <p:cNvPicPr preferRelativeResize="0"/>
            <p:nvPr/>
          </p:nvPicPr>
          <p:blipFill rotWithShape="1">
            <a:blip r:embed="rId4">
              <a:alphaModFix/>
            </a:blip>
            <a:srcRect b="4300" l="2958" r="41119" t="45582"/>
            <a:stretch/>
          </p:blipFill>
          <p:spPr>
            <a:xfrm>
              <a:off x="5160319" y="604596"/>
              <a:ext cx="2436962" cy="3021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2" name="Google Shape;1772;p27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LoginInfo 클래스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73" name="Google Shape;1773;p27"/>
          <p:cNvGrpSpPr/>
          <p:nvPr/>
        </p:nvGrpSpPr>
        <p:grpSpPr>
          <a:xfrm>
            <a:off x="517868" y="1762917"/>
            <a:ext cx="5578265" cy="3811794"/>
            <a:chOff x="474730" y="2294918"/>
            <a:chExt cx="4557406" cy="3107357"/>
          </a:xfrm>
        </p:grpSpPr>
        <p:pic>
          <p:nvPicPr>
            <p:cNvPr id="1774" name="Google Shape;1774;p27"/>
            <p:cNvPicPr preferRelativeResize="0"/>
            <p:nvPr/>
          </p:nvPicPr>
          <p:blipFill rotWithShape="1">
            <a:blip r:embed="rId3">
              <a:alphaModFix/>
            </a:blip>
            <a:srcRect b="35342" l="46709" r="11127" t="0"/>
            <a:stretch/>
          </p:blipFill>
          <p:spPr>
            <a:xfrm>
              <a:off x="474730" y="2294918"/>
              <a:ext cx="4557406" cy="3107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텍스트이(가) 표시된 사진&#10;&#10;자동 생성된 설명" id="1775" name="Google Shape;1775;p27"/>
            <p:cNvPicPr preferRelativeResize="0"/>
            <p:nvPr/>
          </p:nvPicPr>
          <p:blipFill rotWithShape="1">
            <a:blip r:embed="rId4">
              <a:alphaModFix/>
            </a:blip>
            <a:srcRect b="54287" l="0" r="-160" t="-238"/>
            <a:stretch/>
          </p:blipFill>
          <p:spPr>
            <a:xfrm>
              <a:off x="582568" y="2410393"/>
              <a:ext cx="4364750" cy="277068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28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1781" name="Google Shape;1781;p28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82" name="Google Shape;1782;p28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1783" name="Google Shape;1783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4" name="Google Shape;1784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85" name="Google Shape;1785;p28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1786" name="Google Shape;1786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7" name="Google Shape;1787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88" name="Google Shape;1788;p28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1789" name="Google Shape;1789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0" name="Google Shape;1790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91" name="Google Shape;1791;p28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1792" name="Google Shape;1792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3" name="Google Shape;1793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94" name="Google Shape;1794;p28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1795" name="Google Shape;1795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97" name="Google Shape;1797;p28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1798" name="Google Shape;1798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00" name="Google Shape;1800;p28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1801" name="Google Shape;1801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2" name="Google Shape;1802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03" name="Google Shape;1803;p28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1804" name="Google Shape;1804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5" name="Google Shape;1805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06" name="Google Shape;1806;p28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1807" name="Google Shape;1807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8" name="Google Shape;1808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09" name="Google Shape;1809;p28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1810" name="Google Shape;1810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12" name="Google Shape;1812;p28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1813" name="Google Shape;1813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15" name="Google Shape;1815;p28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1816" name="Google Shape;1816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18" name="Google Shape;1818;p28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1819" name="Google Shape;1819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0" name="Google Shape;1820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21" name="Google Shape;1821;p28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1822" name="Google Shape;1822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3" name="Google Shape;1823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24" name="Google Shape;1824;p28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1825" name="Google Shape;1825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27" name="Google Shape;1827;p28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1828" name="Google Shape;1828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9" name="Google Shape;1829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30" name="Google Shape;1830;p28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1831" name="Google Shape;1831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2" name="Google Shape;1832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33" name="Google Shape;1833;p28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1834" name="Google Shape;1834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36" name="Google Shape;1836;p28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1837" name="Google Shape;1837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39" name="Google Shape;1839;p28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1840" name="Google Shape;1840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42" name="Google Shape;1842;p28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1843" name="Google Shape;1843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4" name="Google Shape;1844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45" name="Google Shape;1845;p28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1846" name="Google Shape;1846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7" name="Google Shape;1847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48" name="Google Shape;1848;p28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1849" name="Google Shape;1849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0" name="Google Shape;1850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51" name="Google Shape;1851;p28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1852" name="Google Shape;1852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3" name="Google Shape;1853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54" name="Google Shape;1854;p28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1855" name="Google Shape;1855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6" name="Google Shape;1856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57" name="Google Shape;1857;p28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1858" name="Google Shape;1858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9" name="Google Shape;1859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60" name="Google Shape;1860;p28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1861" name="Google Shape;1861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2" name="Google Shape;1862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63" name="Google Shape;1863;p28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1864" name="Google Shape;1864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5" name="Google Shape;1865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66" name="Google Shape;1866;p28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1867" name="Google Shape;1867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8" name="Google Shape;1868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69" name="Google Shape;1869;p28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1870" name="Google Shape;1870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1" name="Google Shape;1871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72" name="Google Shape;1872;p28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1873" name="Google Shape;1873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4" name="Google Shape;1874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75" name="Google Shape;1875;p28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1876" name="Google Shape;1876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7" name="Google Shape;1877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78" name="Google Shape;1878;p28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1879" name="Google Shape;1879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0" name="Google Shape;1880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81" name="Google Shape;1881;p28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1882" name="Google Shape;1882;p2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3" name="Google Shape;1883;p2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884" name="Google Shape;1884;p28"/>
          <p:cNvGrpSpPr/>
          <p:nvPr/>
        </p:nvGrpSpPr>
        <p:grpSpPr>
          <a:xfrm>
            <a:off x="537449" y="1240938"/>
            <a:ext cx="4595830" cy="2603683"/>
            <a:chOff x="6019083" y="993937"/>
            <a:chExt cx="4510137" cy="2586354"/>
          </a:xfrm>
        </p:grpSpPr>
        <p:pic>
          <p:nvPicPr>
            <p:cNvPr id="1885" name="Google Shape;1885;p28"/>
            <p:cNvPicPr preferRelativeResize="0"/>
            <p:nvPr/>
          </p:nvPicPr>
          <p:blipFill rotWithShape="1">
            <a:blip r:embed="rId3">
              <a:alphaModFix/>
            </a:blip>
            <a:srcRect b="35342" l="46709" r="11127" t="0"/>
            <a:stretch/>
          </p:blipFill>
          <p:spPr>
            <a:xfrm>
              <a:off x="6019083" y="2900862"/>
              <a:ext cx="4510137" cy="67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화면, 모니터, 테이블, 앉아있는이(가) 표시된 사진&#10;&#10;자동 생성된 설명" id="1886" name="Google Shape;188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20346" y="993937"/>
              <a:ext cx="4508052" cy="1906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텍스트이(가) 표시된 사진&#10;&#10;자동 생성된 설명" id="1887" name="Google Shape;188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24186" y="2901998"/>
              <a:ext cx="2666629" cy="653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8" name="Google Shape;1888;p28"/>
            <p:cNvSpPr/>
            <p:nvPr/>
          </p:nvSpPr>
          <p:spPr>
            <a:xfrm>
              <a:off x="6786081" y="3194407"/>
              <a:ext cx="1035900" cy="137100"/>
            </a:xfrm>
            <a:prstGeom prst="rect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9" name="Google Shape;1889;p28"/>
          <p:cNvGrpSpPr/>
          <p:nvPr/>
        </p:nvGrpSpPr>
        <p:grpSpPr>
          <a:xfrm>
            <a:off x="606178" y="-1045381"/>
            <a:ext cx="4375047" cy="654278"/>
            <a:chOff x="7042291" y="87429"/>
            <a:chExt cx="4131300" cy="643974"/>
          </a:xfrm>
        </p:grpSpPr>
        <p:sp>
          <p:nvSpPr>
            <p:cNvPr id="1890" name="Google Shape;1890;p28"/>
            <p:cNvSpPr/>
            <p:nvPr/>
          </p:nvSpPr>
          <p:spPr>
            <a:xfrm>
              <a:off x="7042291" y="87429"/>
              <a:ext cx="4131300" cy="633300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 시연 : LOGIN ZONE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1" name="Google Shape;1891;p28"/>
            <p:cNvCxnSpPr/>
            <p:nvPr/>
          </p:nvCxnSpPr>
          <p:spPr>
            <a:xfrm flipH="1" rot="10800000">
              <a:off x="7184852" y="701403"/>
              <a:ext cx="3833400" cy="30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1892" name="Google Shape;1892;p28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: Login Zone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1893" name="Google Shape;1893;p28"/>
          <p:cNvPicPr preferRelativeResize="0"/>
          <p:nvPr/>
        </p:nvPicPr>
        <p:blipFill rotWithShape="1">
          <a:blip r:embed="rId6">
            <a:alphaModFix/>
          </a:blip>
          <a:srcRect b="3299" l="2032" r="40559" t="51815"/>
          <a:stretch/>
        </p:blipFill>
        <p:spPr>
          <a:xfrm>
            <a:off x="537307" y="4270674"/>
            <a:ext cx="5854851" cy="1957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4" name="Google Shape;1894;p28"/>
          <p:cNvGrpSpPr/>
          <p:nvPr/>
        </p:nvGrpSpPr>
        <p:grpSpPr>
          <a:xfrm>
            <a:off x="5514613" y="971505"/>
            <a:ext cx="5041980" cy="5699059"/>
            <a:chOff x="5514613" y="971505"/>
            <a:chExt cx="5041980" cy="5699059"/>
          </a:xfrm>
        </p:grpSpPr>
        <p:pic>
          <p:nvPicPr>
            <p:cNvPr descr="텍스트이(가) 표시된 사진&#10;&#10;자동 생성된 설명" id="1895" name="Google Shape;1895;p28"/>
            <p:cNvPicPr preferRelativeResize="0"/>
            <p:nvPr/>
          </p:nvPicPr>
          <p:blipFill rotWithShape="1">
            <a:blip r:embed="rId7">
              <a:alphaModFix/>
            </a:blip>
            <a:srcRect b="3185" l="-3517" r="28515" t="0"/>
            <a:stretch/>
          </p:blipFill>
          <p:spPr>
            <a:xfrm>
              <a:off x="5514613" y="971505"/>
              <a:ext cx="5041980" cy="5699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텍스트이(가) 표시된 사진&#10;&#10;자동 생성된 설명" id="1896" name="Google Shape;1896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845834" y="4721174"/>
              <a:ext cx="4080297" cy="1930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7" name="Google Shape;1897;p28"/>
            <p:cNvSpPr/>
            <p:nvPr/>
          </p:nvSpPr>
          <p:spPr>
            <a:xfrm>
              <a:off x="6916671" y="5037493"/>
              <a:ext cx="766800" cy="145800"/>
            </a:xfrm>
            <a:prstGeom prst="rect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8" name="Google Shape;1898;p28"/>
          <p:cNvSpPr/>
          <p:nvPr/>
        </p:nvSpPr>
        <p:spPr>
          <a:xfrm>
            <a:off x="6910920" y="5534951"/>
            <a:ext cx="766800" cy="1602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9" name="Google Shape;1899;p28"/>
          <p:cNvCxnSpPr/>
          <p:nvPr/>
        </p:nvCxnSpPr>
        <p:spPr>
          <a:xfrm rot="10800000">
            <a:off x="2524267" y="4685677"/>
            <a:ext cx="4263600" cy="447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0" name="Google Shape;1900;p28"/>
          <p:cNvCxnSpPr/>
          <p:nvPr/>
        </p:nvCxnSpPr>
        <p:spPr>
          <a:xfrm rot="10800000">
            <a:off x="2581822" y="4685507"/>
            <a:ext cx="4234800" cy="936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1" name="Google Shape;1901;p28"/>
          <p:cNvCxnSpPr/>
          <p:nvPr/>
        </p:nvCxnSpPr>
        <p:spPr>
          <a:xfrm flipH="1" rot="10800000">
            <a:off x="2464420" y="1695869"/>
            <a:ext cx="4309200" cy="17328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Google Shape;1906;p29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1907" name="Google Shape;1907;p29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08" name="Google Shape;1908;p29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1909" name="Google Shape;1909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0" name="Google Shape;1910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11" name="Google Shape;1911;p29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1912" name="Google Shape;1912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3" name="Google Shape;1913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14" name="Google Shape;1914;p29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1915" name="Google Shape;1915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6" name="Google Shape;1916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17" name="Google Shape;1917;p29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1918" name="Google Shape;1918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19" name="Google Shape;1919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20" name="Google Shape;1920;p29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1921" name="Google Shape;1921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2" name="Google Shape;1922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23" name="Google Shape;1923;p29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1924" name="Google Shape;1924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5" name="Google Shape;1925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26" name="Google Shape;1926;p29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1927" name="Google Shape;1927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29" name="Google Shape;1929;p29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1930" name="Google Shape;1930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1" name="Google Shape;1931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32" name="Google Shape;1932;p29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1933" name="Google Shape;1933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4" name="Google Shape;1934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35" name="Google Shape;1935;p29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1936" name="Google Shape;1936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37" name="Google Shape;1937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38" name="Google Shape;1938;p29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1939" name="Google Shape;1939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0" name="Google Shape;1940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41" name="Google Shape;1941;p29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1942" name="Google Shape;1942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3" name="Google Shape;1943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44" name="Google Shape;1944;p29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1945" name="Google Shape;1945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6" name="Google Shape;1946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47" name="Google Shape;1947;p29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1948" name="Google Shape;1948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9" name="Google Shape;1949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50" name="Google Shape;1950;p29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1951" name="Google Shape;1951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2" name="Google Shape;1952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53" name="Google Shape;1953;p29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1954" name="Google Shape;1954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5" name="Google Shape;1955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56" name="Google Shape;1956;p29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1957" name="Google Shape;1957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8" name="Google Shape;1958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59" name="Google Shape;1959;p29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1960" name="Google Shape;1960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1" name="Google Shape;1961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62" name="Google Shape;1962;p29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1963" name="Google Shape;1963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4" name="Google Shape;1964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65" name="Google Shape;1965;p29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1966" name="Google Shape;1966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7" name="Google Shape;1967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68" name="Google Shape;1968;p29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1969" name="Google Shape;1969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0" name="Google Shape;1970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71" name="Google Shape;1971;p29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1972" name="Google Shape;1972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3" name="Google Shape;1973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74" name="Google Shape;1974;p29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1975" name="Google Shape;1975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6" name="Google Shape;1976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77" name="Google Shape;1977;p29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1978" name="Google Shape;1978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9" name="Google Shape;1979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80" name="Google Shape;1980;p29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1981" name="Google Shape;1981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2" name="Google Shape;1982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83" name="Google Shape;1983;p29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1984" name="Google Shape;1984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5" name="Google Shape;1985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86" name="Google Shape;1986;p29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1987" name="Google Shape;1987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8" name="Google Shape;1988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89" name="Google Shape;1989;p29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1990" name="Google Shape;1990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1" name="Google Shape;1991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92" name="Google Shape;1992;p29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1993" name="Google Shape;1993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4" name="Google Shape;1994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95" name="Google Shape;1995;p29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1996" name="Google Shape;1996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7" name="Google Shape;1997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98" name="Google Shape;1998;p29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1999" name="Google Shape;1999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0" name="Google Shape;2000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01" name="Google Shape;2001;p29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2002" name="Google Shape;2002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3" name="Google Shape;2003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04" name="Google Shape;2004;p29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2005" name="Google Shape;2005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6" name="Google Shape;2006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07" name="Google Shape;2007;p29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2008" name="Google Shape;2008;p2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9" name="Google Shape;2009;p2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010" name="Google Shape;2010;p29"/>
          <p:cNvGrpSpPr/>
          <p:nvPr/>
        </p:nvGrpSpPr>
        <p:grpSpPr>
          <a:xfrm>
            <a:off x="545922" y="4131449"/>
            <a:ext cx="4696412" cy="2024169"/>
            <a:chOff x="773355" y="3880355"/>
            <a:chExt cx="3919883" cy="1722257"/>
          </a:xfrm>
        </p:grpSpPr>
        <p:pic>
          <p:nvPicPr>
            <p:cNvPr id="2011" name="Google Shape;2011;p29"/>
            <p:cNvPicPr preferRelativeResize="0"/>
            <p:nvPr/>
          </p:nvPicPr>
          <p:blipFill rotWithShape="1">
            <a:blip r:embed="rId3">
              <a:alphaModFix/>
            </a:blip>
            <a:srcRect b="35342" l="46709" r="11127" t="0"/>
            <a:stretch/>
          </p:blipFill>
          <p:spPr>
            <a:xfrm>
              <a:off x="773355" y="3880355"/>
              <a:ext cx="3919883" cy="1722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텍스트이(가) 표시된 사진&#10;&#10;자동 생성된 설명" id="2012" name="Google Shape;2012;p29"/>
            <p:cNvPicPr preferRelativeResize="0"/>
            <p:nvPr/>
          </p:nvPicPr>
          <p:blipFill rotWithShape="1">
            <a:blip r:embed="rId4">
              <a:alphaModFix/>
            </a:blip>
            <a:srcRect b="3546" l="2152" r="56123" t="35104"/>
            <a:stretch/>
          </p:blipFill>
          <p:spPr>
            <a:xfrm>
              <a:off x="774868" y="3880355"/>
              <a:ext cx="3474003" cy="16317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3" name="Google Shape;2013;p29"/>
          <p:cNvGrpSpPr/>
          <p:nvPr/>
        </p:nvGrpSpPr>
        <p:grpSpPr>
          <a:xfrm>
            <a:off x="4894979" y="12"/>
            <a:ext cx="5640388" cy="6858103"/>
            <a:chOff x="5666317" y="695892"/>
            <a:chExt cx="4736240" cy="5807522"/>
          </a:xfrm>
        </p:grpSpPr>
        <p:pic>
          <p:nvPicPr>
            <p:cNvPr descr="텍스트이(가) 표시된 사진&#10;&#10;자동 생성된 설명" id="2014" name="Google Shape;2014;p29"/>
            <p:cNvPicPr preferRelativeResize="0"/>
            <p:nvPr/>
          </p:nvPicPr>
          <p:blipFill rotWithShape="1">
            <a:blip r:embed="rId5">
              <a:alphaModFix/>
            </a:blip>
            <a:srcRect b="3550" l="1929" r="24970" t="1509"/>
            <a:stretch/>
          </p:blipFill>
          <p:spPr>
            <a:xfrm>
              <a:off x="5666317" y="695892"/>
              <a:ext cx="4736240" cy="58075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5" name="Google Shape;2015;p29"/>
            <p:cNvSpPr/>
            <p:nvPr/>
          </p:nvSpPr>
          <p:spPr>
            <a:xfrm>
              <a:off x="6704799" y="2481090"/>
              <a:ext cx="794400" cy="110400"/>
            </a:xfrm>
            <a:prstGeom prst="rect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텍스트이(가) 표시된 사진&#10;&#10;자동 생성된 설명" id="2016" name="Google Shape;2016;p29"/>
          <p:cNvPicPr preferRelativeResize="0"/>
          <p:nvPr/>
        </p:nvPicPr>
        <p:blipFill rotWithShape="1">
          <a:blip r:embed="rId6">
            <a:alphaModFix/>
          </a:blip>
          <a:srcRect b="0" l="0" r="23634" t="0"/>
          <a:stretch/>
        </p:blipFill>
        <p:spPr>
          <a:xfrm>
            <a:off x="547572" y="1234014"/>
            <a:ext cx="4559271" cy="26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p29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: 로그인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8" name="Google Shape;2018;p29"/>
          <p:cNvCxnSpPr/>
          <p:nvPr/>
        </p:nvCxnSpPr>
        <p:spPr>
          <a:xfrm flipH="1" rot="10800000">
            <a:off x="2336314" y="2204571"/>
            <a:ext cx="3643200" cy="2083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2023" name="Google Shape;2023;p30"/>
          <p:cNvPicPr preferRelativeResize="0"/>
          <p:nvPr/>
        </p:nvPicPr>
        <p:blipFill rotWithShape="1">
          <a:blip r:embed="rId3">
            <a:alphaModFix/>
          </a:blip>
          <a:srcRect b="5018" l="2270" r="38592" t="3898"/>
          <a:stretch/>
        </p:blipFill>
        <p:spPr>
          <a:xfrm>
            <a:off x="5173406" y="266589"/>
            <a:ext cx="5346939" cy="6384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4" name="Google Shape;2024;p30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2025" name="Google Shape;2025;p30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26" name="Google Shape;2026;p30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2027" name="Google Shape;2027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8" name="Google Shape;2028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29" name="Google Shape;2029;p30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2030" name="Google Shape;2030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1" name="Google Shape;2031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32" name="Google Shape;2032;p30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2033" name="Google Shape;2033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4" name="Google Shape;2034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35" name="Google Shape;2035;p30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2036" name="Google Shape;2036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7" name="Google Shape;2037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38" name="Google Shape;2038;p30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2039" name="Google Shape;2039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0" name="Google Shape;2040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41" name="Google Shape;2041;p30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2042" name="Google Shape;2042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3" name="Google Shape;2043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44" name="Google Shape;2044;p30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2045" name="Google Shape;2045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6" name="Google Shape;2046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47" name="Google Shape;2047;p30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2048" name="Google Shape;2048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9" name="Google Shape;2049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50" name="Google Shape;2050;p30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2051" name="Google Shape;2051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2" name="Google Shape;2052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53" name="Google Shape;2053;p30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2054" name="Google Shape;2054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5" name="Google Shape;2055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56" name="Google Shape;2056;p30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2057" name="Google Shape;2057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8" name="Google Shape;2058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59" name="Google Shape;2059;p30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2060" name="Google Shape;2060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1" name="Google Shape;2061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62" name="Google Shape;2062;p30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2063" name="Google Shape;2063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4" name="Google Shape;2064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65" name="Google Shape;2065;p30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2066" name="Google Shape;2066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7" name="Google Shape;2067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68" name="Google Shape;2068;p30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2069" name="Google Shape;2069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0" name="Google Shape;2070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71" name="Google Shape;2071;p30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2072" name="Google Shape;2072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3" name="Google Shape;2073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74" name="Google Shape;2074;p30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2075" name="Google Shape;2075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6" name="Google Shape;2076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77" name="Google Shape;2077;p30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2078" name="Google Shape;2078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9" name="Google Shape;2079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80" name="Google Shape;2080;p30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2081" name="Google Shape;2081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2" name="Google Shape;2082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83" name="Google Shape;2083;p30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2084" name="Google Shape;2084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5" name="Google Shape;2085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86" name="Google Shape;2086;p30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2087" name="Google Shape;2087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8" name="Google Shape;2088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89" name="Google Shape;2089;p30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2090" name="Google Shape;2090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1" name="Google Shape;2091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92" name="Google Shape;2092;p30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2093" name="Google Shape;2093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4" name="Google Shape;2094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95" name="Google Shape;2095;p30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2096" name="Google Shape;2096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98" name="Google Shape;2098;p30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2099" name="Google Shape;2099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0" name="Google Shape;2100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01" name="Google Shape;2101;p30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2102" name="Google Shape;2102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3" name="Google Shape;2103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04" name="Google Shape;2104;p30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2105" name="Google Shape;2105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10" name="Google Shape;2110;p30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2111" name="Google Shape;2111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2" name="Google Shape;2112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13" name="Google Shape;2113;p30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2114" name="Google Shape;2114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5" name="Google Shape;2115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16" name="Google Shape;2116;p30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2117" name="Google Shape;2117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19" name="Google Shape;2119;p30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2120" name="Google Shape;2120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1" name="Google Shape;2121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22" name="Google Shape;2122;p30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2123" name="Google Shape;2123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4" name="Google Shape;2124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25" name="Google Shape;2125;p30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2126" name="Google Shape;2126;p3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7" name="Google Shape;2127;p3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descr="텍스트이(가) 표시된 사진&#10;&#10;자동 생성된 설명" id="2128" name="Google Shape;2128;p30"/>
          <p:cNvPicPr preferRelativeResize="0"/>
          <p:nvPr/>
        </p:nvPicPr>
        <p:blipFill rotWithShape="1">
          <a:blip r:embed="rId4">
            <a:alphaModFix/>
          </a:blip>
          <a:srcRect b="61110" l="1966" r="36392" t="5556"/>
          <a:stretch/>
        </p:blipFill>
        <p:spPr>
          <a:xfrm>
            <a:off x="251875" y="1960335"/>
            <a:ext cx="5409115" cy="949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9" name="Google Shape;2129;p30"/>
          <p:cNvGrpSpPr/>
          <p:nvPr/>
        </p:nvGrpSpPr>
        <p:grpSpPr>
          <a:xfrm>
            <a:off x="253385" y="3545138"/>
            <a:ext cx="5353924" cy="1643695"/>
            <a:chOff x="239003" y="3459046"/>
            <a:chExt cx="4864993" cy="1499995"/>
          </a:xfrm>
        </p:grpSpPr>
        <p:pic>
          <p:nvPicPr>
            <p:cNvPr id="2130" name="Google Shape;2130;p30"/>
            <p:cNvPicPr preferRelativeResize="0"/>
            <p:nvPr/>
          </p:nvPicPr>
          <p:blipFill rotWithShape="1">
            <a:blip r:embed="rId5">
              <a:alphaModFix/>
            </a:blip>
            <a:srcRect b="35342" l="46709" r="11127" t="0"/>
            <a:stretch/>
          </p:blipFill>
          <p:spPr>
            <a:xfrm>
              <a:off x="239003" y="3459046"/>
              <a:ext cx="4864993" cy="1499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텍스트이(가) 표시된 사진&#10;&#10;자동 생성된 설명" id="2131" name="Google Shape;2131;p30"/>
            <p:cNvPicPr preferRelativeResize="0"/>
            <p:nvPr/>
          </p:nvPicPr>
          <p:blipFill rotWithShape="1">
            <a:blip r:embed="rId6">
              <a:alphaModFix/>
            </a:blip>
            <a:srcRect b="50335" l="1719" r="28364" t="1007"/>
            <a:stretch/>
          </p:blipFill>
          <p:spPr>
            <a:xfrm>
              <a:off x="250235" y="3485894"/>
              <a:ext cx="4841409" cy="143681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2" name="Google Shape;2132;p30"/>
          <p:cNvCxnSpPr/>
          <p:nvPr/>
        </p:nvCxnSpPr>
        <p:spPr>
          <a:xfrm rot="10800000">
            <a:off x="2160596" y="2381167"/>
            <a:ext cx="4064700" cy="26043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3" name="Google Shape;2133;p30"/>
          <p:cNvCxnSpPr/>
          <p:nvPr/>
        </p:nvCxnSpPr>
        <p:spPr>
          <a:xfrm flipH="1">
            <a:off x="1105847" y="2609219"/>
            <a:ext cx="14400" cy="926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4" name="Google Shape;2134;p30"/>
          <p:cNvSpPr/>
          <p:nvPr/>
        </p:nvSpPr>
        <p:spPr>
          <a:xfrm>
            <a:off x="6225295" y="4920666"/>
            <a:ext cx="2249700" cy="2046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30"/>
          <p:cNvSpPr/>
          <p:nvPr/>
        </p:nvSpPr>
        <p:spPr>
          <a:xfrm>
            <a:off x="550058" y="2510659"/>
            <a:ext cx="716700" cy="2001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30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: 회원가입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7" name="Google Shape;2137;p30"/>
          <p:cNvSpPr txBox="1"/>
          <p:nvPr/>
        </p:nvSpPr>
        <p:spPr>
          <a:xfrm>
            <a:off x="353684" y="5529533"/>
            <a:ext cx="4827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&lt;ERROR &gt;</a:t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아이디 중복 확인이 될 때도 있고 안될 때도 있다.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&gt;&gt; HashSet으로 저장하는 방식을 변경하는 것 추후 고려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2" name="Google Shape;2142;p31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2143" name="Google Shape;2143;p31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44" name="Google Shape;2144;p31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2145" name="Google Shape;2145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47" name="Google Shape;2147;p31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2148" name="Google Shape;2148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50" name="Google Shape;2150;p31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2151" name="Google Shape;2151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53" name="Google Shape;2153;p31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2154" name="Google Shape;2154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55" name="Google Shape;2155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56" name="Google Shape;2156;p31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2157" name="Google Shape;2157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58" name="Google Shape;2158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59" name="Google Shape;2159;p31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2160" name="Google Shape;2160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1" name="Google Shape;2161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62" name="Google Shape;2162;p31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2163" name="Google Shape;2163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4" name="Google Shape;2164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65" name="Google Shape;2165;p31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2166" name="Google Shape;2166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7" name="Google Shape;2167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68" name="Google Shape;2168;p31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2169" name="Google Shape;2169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0" name="Google Shape;2170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71" name="Google Shape;2171;p31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2172" name="Google Shape;2172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3" name="Google Shape;2173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74" name="Google Shape;2174;p31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2175" name="Google Shape;2175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6" name="Google Shape;2176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77" name="Google Shape;2177;p31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2178" name="Google Shape;2178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9" name="Google Shape;2179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80" name="Google Shape;2180;p31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2181" name="Google Shape;2181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83" name="Google Shape;2183;p31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2184" name="Google Shape;2184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86" name="Google Shape;2186;p31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2187" name="Google Shape;2187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89" name="Google Shape;2189;p31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2190" name="Google Shape;2190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92" name="Google Shape;2192;p31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2193" name="Google Shape;2193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4" name="Google Shape;2194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95" name="Google Shape;2195;p31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2196" name="Google Shape;2196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7" name="Google Shape;2197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98" name="Google Shape;2198;p31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2199" name="Google Shape;2199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0" name="Google Shape;2200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01" name="Google Shape;2201;p31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2202" name="Google Shape;2202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3" name="Google Shape;2203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04" name="Google Shape;2204;p31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2205" name="Google Shape;2205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6" name="Google Shape;2206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07" name="Google Shape;2207;p31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2208" name="Google Shape;2208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09" name="Google Shape;2209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10" name="Google Shape;2210;p31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2211" name="Google Shape;2211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2" name="Google Shape;2212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13" name="Google Shape;2213;p31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2214" name="Google Shape;2214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5" name="Google Shape;2215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16" name="Google Shape;2216;p31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2217" name="Google Shape;2217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8" name="Google Shape;2218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19" name="Google Shape;2219;p31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2220" name="Google Shape;2220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1" name="Google Shape;2221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22" name="Google Shape;2222;p31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2223" name="Google Shape;2223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4" name="Google Shape;2224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25" name="Google Shape;2225;p31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2226" name="Google Shape;2226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7" name="Google Shape;2227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28" name="Google Shape;2228;p31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2229" name="Google Shape;2229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0" name="Google Shape;2230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31" name="Google Shape;2231;p31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2232" name="Google Shape;2232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3" name="Google Shape;2233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34" name="Google Shape;2234;p31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2235" name="Google Shape;2235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6" name="Google Shape;2236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37" name="Google Shape;2237;p31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2238" name="Google Shape;2238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9" name="Google Shape;2239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40" name="Google Shape;2240;p31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2241" name="Google Shape;2241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2" name="Google Shape;2242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43" name="Google Shape;2243;p31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2244" name="Google Shape;2244;p3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45" name="Google Shape;2245;p3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46" name="Google Shape;2246;p31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: ID/PW 변경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47" name="Google Shape;2247;p31"/>
          <p:cNvGrpSpPr/>
          <p:nvPr/>
        </p:nvGrpSpPr>
        <p:grpSpPr>
          <a:xfrm>
            <a:off x="4264746" y="712394"/>
            <a:ext cx="6265681" cy="5949979"/>
            <a:chOff x="3617934" y="698019"/>
            <a:chExt cx="6797961" cy="5993130"/>
          </a:xfrm>
        </p:grpSpPr>
        <p:grpSp>
          <p:nvGrpSpPr>
            <p:cNvPr id="2248" name="Google Shape;2248;p31"/>
            <p:cNvGrpSpPr/>
            <p:nvPr/>
          </p:nvGrpSpPr>
          <p:grpSpPr>
            <a:xfrm>
              <a:off x="3617934" y="698019"/>
              <a:ext cx="6797961" cy="5993130"/>
              <a:chOff x="5268402" y="1454187"/>
              <a:chExt cx="5778122" cy="4866924"/>
            </a:xfrm>
          </p:grpSpPr>
          <p:pic>
            <p:nvPicPr>
              <p:cNvPr descr="텍스트이(가) 표시된 사진&#10;&#10;자동 생성된 설명" id="2249" name="Google Shape;2249;p31"/>
              <p:cNvPicPr preferRelativeResize="0"/>
              <p:nvPr/>
            </p:nvPicPr>
            <p:blipFill rotWithShape="1">
              <a:blip r:embed="rId3">
                <a:alphaModFix/>
              </a:blip>
              <a:srcRect b="7156" l="1502" r="25928" t="4057"/>
              <a:stretch/>
            </p:blipFill>
            <p:spPr>
              <a:xfrm>
                <a:off x="5268402" y="1454187"/>
                <a:ext cx="5778122" cy="48669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0" name="Google Shape;2250;p31"/>
              <p:cNvSpPr/>
              <p:nvPr/>
            </p:nvSpPr>
            <p:spPr>
              <a:xfrm>
                <a:off x="5594457" y="2557427"/>
                <a:ext cx="1959300" cy="294900"/>
              </a:xfrm>
              <a:prstGeom prst="rect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31"/>
              <p:cNvSpPr/>
              <p:nvPr/>
            </p:nvSpPr>
            <p:spPr>
              <a:xfrm>
                <a:off x="5594457" y="3939775"/>
                <a:ext cx="3363600" cy="240900"/>
              </a:xfrm>
              <a:prstGeom prst="rect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31"/>
              <p:cNvSpPr/>
              <p:nvPr/>
            </p:nvSpPr>
            <p:spPr>
              <a:xfrm>
                <a:off x="5594456" y="5300490"/>
                <a:ext cx="1959300" cy="600300"/>
              </a:xfrm>
              <a:prstGeom prst="rect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3" name="Google Shape;2253;p31"/>
            <p:cNvSpPr/>
            <p:nvPr/>
          </p:nvSpPr>
          <p:spPr>
            <a:xfrm>
              <a:off x="4001488" y="1429018"/>
              <a:ext cx="3398700" cy="560400"/>
            </a:xfrm>
            <a:prstGeom prst="rect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4" name="Google Shape;2254;p31"/>
          <p:cNvGrpSpPr/>
          <p:nvPr/>
        </p:nvGrpSpPr>
        <p:grpSpPr>
          <a:xfrm>
            <a:off x="483071" y="2166898"/>
            <a:ext cx="3505397" cy="3933857"/>
            <a:chOff x="511826" y="1376143"/>
            <a:chExt cx="3505397" cy="3933857"/>
          </a:xfrm>
        </p:grpSpPr>
        <p:grpSp>
          <p:nvGrpSpPr>
            <p:cNvPr id="2255" name="Google Shape;2255;p31"/>
            <p:cNvGrpSpPr/>
            <p:nvPr/>
          </p:nvGrpSpPr>
          <p:grpSpPr>
            <a:xfrm>
              <a:off x="511826" y="1376143"/>
              <a:ext cx="3505397" cy="2015049"/>
              <a:chOff x="382437" y="1419277"/>
              <a:chExt cx="3735504" cy="2158827"/>
            </a:xfrm>
          </p:grpSpPr>
          <p:pic>
            <p:nvPicPr>
              <p:cNvPr descr="텍스트이(가) 표시된 사진&#10;&#10;자동 생성된 설명" id="2256" name="Google Shape;2256;p31"/>
              <p:cNvPicPr preferRelativeResize="0"/>
              <p:nvPr/>
            </p:nvPicPr>
            <p:blipFill rotWithShape="1">
              <a:blip r:embed="rId4">
                <a:alphaModFix/>
              </a:blip>
              <a:srcRect b="64309" l="5987" r="2462" t="0"/>
              <a:stretch/>
            </p:blipFill>
            <p:spPr>
              <a:xfrm>
                <a:off x="382437" y="1419277"/>
                <a:ext cx="3735504" cy="152179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descr="텍스트이(가) 표시된 사진&#10;&#10;자동 생성된 설명" id="2257" name="Google Shape;2257;p31"/>
              <p:cNvPicPr preferRelativeResize="0"/>
              <p:nvPr/>
            </p:nvPicPr>
            <p:blipFill rotWithShape="1">
              <a:blip r:embed="rId4">
                <a:alphaModFix/>
              </a:blip>
              <a:srcRect b="12542" l="5982" r="2818" t="77626"/>
              <a:stretch/>
            </p:blipFill>
            <p:spPr>
              <a:xfrm>
                <a:off x="382437" y="3158938"/>
                <a:ext cx="3721149" cy="419165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테이블이(가) 표시된 사진&#10;&#10;자동 생성된 설명" id="2258" name="Google Shape;2258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4966" y="4480981"/>
              <a:ext cx="3462067" cy="82901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4"/>
          <p:cNvGrpSpPr/>
          <p:nvPr/>
        </p:nvGrpSpPr>
        <p:grpSpPr>
          <a:xfrm>
            <a:off x="10760321" y="-95926"/>
            <a:ext cx="1446894" cy="6953926"/>
            <a:chOff x="10760321" y="-95926"/>
            <a:chExt cx="1446894" cy="6953926"/>
          </a:xfrm>
        </p:grpSpPr>
        <p:sp>
          <p:nvSpPr>
            <p:cNvPr id="195" name="Google Shape;195;p14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6" name="Google Shape;196;p14"/>
            <p:cNvGrpSpPr/>
            <p:nvPr/>
          </p:nvGrpSpPr>
          <p:grpSpPr>
            <a:xfrm rot="493980">
              <a:off x="10794658" y="2941530"/>
              <a:ext cx="655713" cy="526759"/>
              <a:chOff x="10800274" y="2646193"/>
              <a:chExt cx="655709" cy="526755"/>
            </a:xfrm>
          </p:grpSpPr>
          <p:sp>
            <p:nvSpPr>
              <p:cNvPr id="197" name="Google Shape;197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9" name="Google Shape;199;p14"/>
            <p:cNvGrpSpPr/>
            <p:nvPr/>
          </p:nvGrpSpPr>
          <p:grpSpPr>
            <a:xfrm rot="456753">
              <a:off x="10850111" y="2475437"/>
              <a:ext cx="624162" cy="501413"/>
              <a:chOff x="10800274" y="2646193"/>
              <a:chExt cx="655709" cy="526755"/>
            </a:xfrm>
          </p:grpSpPr>
          <p:sp>
            <p:nvSpPr>
              <p:cNvPr id="200" name="Google Shape;200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2" name="Google Shape;202;p14"/>
            <p:cNvGrpSpPr/>
            <p:nvPr/>
          </p:nvGrpSpPr>
          <p:grpSpPr>
            <a:xfrm rot="741117">
              <a:off x="10878086" y="1997051"/>
              <a:ext cx="615198" cy="494211"/>
              <a:chOff x="10800274" y="2646193"/>
              <a:chExt cx="655709" cy="526755"/>
            </a:xfrm>
          </p:grpSpPr>
          <p:sp>
            <p:nvSpPr>
              <p:cNvPr id="203" name="Google Shape;203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5" name="Google Shape;205;p14"/>
            <p:cNvGrpSpPr/>
            <p:nvPr/>
          </p:nvGrpSpPr>
          <p:grpSpPr>
            <a:xfrm rot="741117">
              <a:off x="10929355" y="1547392"/>
              <a:ext cx="615198" cy="494211"/>
              <a:chOff x="10800274" y="2646193"/>
              <a:chExt cx="655709" cy="526755"/>
            </a:xfrm>
          </p:grpSpPr>
          <p:sp>
            <p:nvSpPr>
              <p:cNvPr id="206" name="Google Shape;206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8" name="Google Shape;208;p14"/>
            <p:cNvGrpSpPr/>
            <p:nvPr/>
          </p:nvGrpSpPr>
          <p:grpSpPr>
            <a:xfrm rot="1187043">
              <a:off x="11030110" y="1158213"/>
              <a:ext cx="572454" cy="459874"/>
              <a:chOff x="10800274" y="2646193"/>
              <a:chExt cx="655709" cy="526755"/>
            </a:xfrm>
          </p:grpSpPr>
          <p:sp>
            <p:nvSpPr>
              <p:cNvPr id="209" name="Google Shape;209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1" name="Google Shape;211;p14"/>
            <p:cNvGrpSpPr/>
            <p:nvPr/>
          </p:nvGrpSpPr>
          <p:grpSpPr>
            <a:xfrm rot="1105494">
              <a:off x="11126971" y="707870"/>
              <a:ext cx="591268" cy="474988"/>
              <a:chOff x="10800274" y="2646193"/>
              <a:chExt cx="655709" cy="526755"/>
            </a:xfrm>
          </p:grpSpPr>
          <p:sp>
            <p:nvSpPr>
              <p:cNvPr id="212" name="Google Shape;212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4" name="Google Shape;214;p14"/>
            <p:cNvGrpSpPr/>
            <p:nvPr/>
          </p:nvGrpSpPr>
          <p:grpSpPr>
            <a:xfrm rot="1362317">
              <a:off x="11227019" y="337698"/>
              <a:ext cx="565010" cy="453893"/>
              <a:chOff x="10800274" y="2646193"/>
              <a:chExt cx="655709" cy="526755"/>
            </a:xfrm>
          </p:grpSpPr>
          <p:sp>
            <p:nvSpPr>
              <p:cNvPr id="215" name="Google Shape;215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7" name="Google Shape;217;p14"/>
            <p:cNvGrpSpPr/>
            <p:nvPr/>
          </p:nvGrpSpPr>
          <p:grpSpPr>
            <a:xfrm rot="1706835">
              <a:off x="11388946" y="6867"/>
              <a:ext cx="541940" cy="435360"/>
              <a:chOff x="10800274" y="2646193"/>
              <a:chExt cx="655709" cy="526755"/>
            </a:xfrm>
          </p:grpSpPr>
          <p:sp>
            <p:nvSpPr>
              <p:cNvPr id="218" name="Google Shape;218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0" name="Google Shape;220;p14"/>
            <p:cNvGrpSpPr/>
            <p:nvPr/>
          </p:nvGrpSpPr>
          <p:grpSpPr>
            <a:xfrm rot="494227">
              <a:off x="10807024" y="3395798"/>
              <a:ext cx="655389" cy="526498"/>
              <a:chOff x="10800274" y="2646193"/>
              <a:chExt cx="655709" cy="526755"/>
            </a:xfrm>
          </p:grpSpPr>
          <p:sp>
            <p:nvSpPr>
              <p:cNvPr id="221" name="Google Shape;221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3" name="Google Shape;223;p14"/>
            <p:cNvGrpSpPr/>
            <p:nvPr/>
          </p:nvGrpSpPr>
          <p:grpSpPr>
            <a:xfrm rot="494172">
              <a:off x="10877253" y="3867337"/>
              <a:ext cx="590922" cy="474709"/>
              <a:chOff x="10800274" y="2646193"/>
              <a:chExt cx="655709" cy="526755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6" name="Google Shape;226;p14"/>
            <p:cNvGrpSpPr/>
            <p:nvPr/>
          </p:nvGrpSpPr>
          <p:grpSpPr>
            <a:xfrm rot="494137">
              <a:off x="10933127" y="4340719"/>
              <a:ext cx="523673" cy="420686"/>
              <a:chOff x="10800274" y="2646193"/>
              <a:chExt cx="655709" cy="526755"/>
            </a:xfrm>
          </p:grpSpPr>
          <p:sp>
            <p:nvSpPr>
              <p:cNvPr id="227" name="Google Shape;227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9" name="Google Shape;229;p14"/>
            <p:cNvGrpSpPr/>
            <p:nvPr/>
          </p:nvGrpSpPr>
          <p:grpSpPr>
            <a:xfrm rot="494137">
              <a:off x="10962217" y="4759596"/>
              <a:ext cx="523673" cy="420686"/>
              <a:chOff x="10800274" y="2646193"/>
              <a:chExt cx="655709" cy="526755"/>
            </a:xfrm>
          </p:grpSpPr>
          <p:sp>
            <p:nvSpPr>
              <p:cNvPr id="230" name="Google Shape;230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2" name="Google Shape;232;p14"/>
            <p:cNvGrpSpPr/>
            <p:nvPr/>
          </p:nvGrpSpPr>
          <p:grpSpPr>
            <a:xfrm rot="265012">
              <a:off x="11020174" y="5124678"/>
              <a:ext cx="523631" cy="420652"/>
              <a:chOff x="10800274" y="2646193"/>
              <a:chExt cx="655709" cy="526755"/>
            </a:xfrm>
          </p:grpSpPr>
          <p:sp>
            <p:nvSpPr>
              <p:cNvPr id="233" name="Google Shape;233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5" name="Google Shape;235;p14"/>
            <p:cNvGrpSpPr/>
            <p:nvPr/>
          </p:nvGrpSpPr>
          <p:grpSpPr>
            <a:xfrm rot="270667">
              <a:off x="11143172" y="5529626"/>
              <a:ext cx="481865" cy="387100"/>
              <a:chOff x="10800274" y="2646193"/>
              <a:chExt cx="655709" cy="526755"/>
            </a:xfrm>
          </p:grpSpPr>
          <p:sp>
            <p:nvSpPr>
              <p:cNvPr id="236" name="Google Shape;236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8" name="Google Shape;238;p14"/>
            <p:cNvGrpSpPr/>
            <p:nvPr/>
          </p:nvGrpSpPr>
          <p:grpSpPr>
            <a:xfrm>
              <a:off x="11285247" y="5923450"/>
              <a:ext cx="418408" cy="336123"/>
              <a:chOff x="10800274" y="2646193"/>
              <a:chExt cx="655709" cy="526755"/>
            </a:xfrm>
          </p:grpSpPr>
          <p:sp>
            <p:nvSpPr>
              <p:cNvPr id="239" name="Google Shape;239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1" name="Google Shape;241;p14"/>
            <p:cNvGrpSpPr/>
            <p:nvPr/>
          </p:nvGrpSpPr>
          <p:grpSpPr>
            <a:xfrm rot="242495">
              <a:off x="11433194" y="6293315"/>
              <a:ext cx="352599" cy="283256"/>
              <a:chOff x="10800274" y="2646193"/>
              <a:chExt cx="655709" cy="526755"/>
            </a:xfrm>
          </p:grpSpPr>
          <p:sp>
            <p:nvSpPr>
              <p:cNvPr id="242" name="Google Shape;242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4" name="Google Shape;244;p14"/>
            <p:cNvGrpSpPr/>
            <p:nvPr/>
          </p:nvGrpSpPr>
          <p:grpSpPr>
            <a:xfrm>
              <a:off x="11618618" y="6571225"/>
              <a:ext cx="302741" cy="243203"/>
              <a:chOff x="10800274" y="2646193"/>
              <a:chExt cx="655709" cy="526755"/>
            </a:xfrm>
          </p:grpSpPr>
          <p:sp>
            <p:nvSpPr>
              <p:cNvPr id="245" name="Google Shape;245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7" name="Google Shape;247;p14"/>
            <p:cNvGrpSpPr/>
            <p:nvPr/>
          </p:nvGrpSpPr>
          <p:grpSpPr>
            <a:xfrm rot="-7146657">
              <a:off x="11887130" y="112666"/>
              <a:ext cx="271986" cy="218497"/>
              <a:chOff x="10800274" y="2646193"/>
              <a:chExt cx="655709" cy="526755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0" name="Google Shape;250;p14"/>
            <p:cNvGrpSpPr/>
            <p:nvPr/>
          </p:nvGrpSpPr>
          <p:grpSpPr>
            <a:xfrm rot="-7146215">
              <a:off x="11724604" y="396013"/>
              <a:ext cx="439620" cy="353163"/>
              <a:chOff x="10800274" y="2646193"/>
              <a:chExt cx="655709" cy="526755"/>
            </a:xfrm>
          </p:grpSpPr>
          <p:sp>
            <p:nvSpPr>
              <p:cNvPr id="251" name="Google Shape;251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3" name="Google Shape;253;p14"/>
            <p:cNvGrpSpPr/>
            <p:nvPr/>
          </p:nvGrpSpPr>
          <p:grpSpPr>
            <a:xfrm rot="-7146326">
              <a:off x="11654892" y="746955"/>
              <a:ext cx="430697" cy="345995"/>
              <a:chOff x="10800274" y="2646193"/>
              <a:chExt cx="655709" cy="526755"/>
            </a:xfrm>
          </p:grpSpPr>
          <p:sp>
            <p:nvSpPr>
              <p:cNvPr id="254" name="Google Shape;254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6" name="Google Shape;256;p14"/>
            <p:cNvGrpSpPr/>
            <p:nvPr/>
          </p:nvGrpSpPr>
          <p:grpSpPr>
            <a:xfrm rot="-7146560">
              <a:off x="11575544" y="1095915"/>
              <a:ext cx="500060" cy="401717"/>
              <a:chOff x="10800274" y="2646193"/>
              <a:chExt cx="655709" cy="526755"/>
            </a:xfrm>
          </p:grpSpPr>
          <p:sp>
            <p:nvSpPr>
              <p:cNvPr id="257" name="Google Shape;257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9" name="Google Shape;259;p14"/>
            <p:cNvGrpSpPr/>
            <p:nvPr/>
          </p:nvGrpSpPr>
          <p:grpSpPr>
            <a:xfrm rot="-7146474">
              <a:off x="11490333" y="1495240"/>
              <a:ext cx="609400" cy="489553"/>
              <a:chOff x="10800274" y="2646193"/>
              <a:chExt cx="655709" cy="526755"/>
            </a:xfrm>
          </p:grpSpPr>
          <p:sp>
            <p:nvSpPr>
              <p:cNvPr id="260" name="Google Shape;260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2" name="Google Shape;262;p14"/>
            <p:cNvGrpSpPr/>
            <p:nvPr/>
          </p:nvGrpSpPr>
          <p:grpSpPr>
            <a:xfrm rot="-7146480">
              <a:off x="11404089" y="1919793"/>
              <a:ext cx="683399" cy="549000"/>
              <a:chOff x="10800274" y="2646193"/>
              <a:chExt cx="655709" cy="526755"/>
            </a:xfrm>
          </p:grpSpPr>
          <p:sp>
            <p:nvSpPr>
              <p:cNvPr id="263" name="Google Shape;263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5" name="Google Shape;265;p14"/>
            <p:cNvGrpSpPr/>
            <p:nvPr/>
          </p:nvGrpSpPr>
          <p:grpSpPr>
            <a:xfrm rot="-7649840">
              <a:off x="11377977" y="2403181"/>
              <a:ext cx="662253" cy="532013"/>
              <a:chOff x="10800274" y="2646193"/>
              <a:chExt cx="655709" cy="526755"/>
            </a:xfrm>
          </p:grpSpPr>
          <p:sp>
            <p:nvSpPr>
              <p:cNvPr id="266" name="Google Shape;266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8" name="Google Shape;268;p14"/>
            <p:cNvGrpSpPr/>
            <p:nvPr/>
          </p:nvGrpSpPr>
          <p:grpSpPr>
            <a:xfrm rot="-7713635">
              <a:off x="11343532" y="2837164"/>
              <a:ext cx="662292" cy="532044"/>
              <a:chOff x="10800274" y="2646193"/>
              <a:chExt cx="655709" cy="526755"/>
            </a:xfrm>
          </p:grpSpPr>
          <p:sp>
            <p:nvSpPr>
              <p:cNvPr id="269" name="Google Shape;269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1" name="Google Shape;271;p14"/>
            <p:cNvGrpSpPr/>
            <p:nvPr/>
          </p:nvGrpSpPr>
          <p:grpSpPr>
            <a:xfrm rot="-7713635">
              <a:off x="11357849" y="3330474"/>
              <a:ext cx="603174" cy="484552"/>
              <a:chOff x="10800274" y="2646193"/>
              <a:chExt cx="655709" cy="526755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4" name="Google Shape;274;p14"/>
            <p:cNvGrpSpPr/>
            <p:nvPr/>
          </p:nvGrpSpPr>
          <p:grpSpPr>
            <a:xfrm rot="-7713767">
              <a:off x="11380628" y="3813963"/>
              <a:ext cx="544240" cy="437208"/>
              <a:chOff x="10800274" y="2646193"/>
              <a:chExt cx="655709" cy="526755"/>
            </a:xfrm>
          </p:grpSpPr>
          <p:sp>
            <p:nvSpPr>
              <p:cNvPr id="275" name="Google Shape;275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7" name="Google Shape;277;p14"/>
            <p:cNvGrpSpPr/>
            <p:nvPr/>
          </p:nvGrpSpPr>
          <p:grpSpPr>
            <a:xfrm rot="-8124675">
              <a:off x="11388487" y="4258867"/>
              <a:ext cx="523250" cy="420346"/>
              <a:chOff x="10800274" y="2646193"/>
              <a:chExt cx="655709" cy="526755"/>
            </a:xfrm>
          </p:grpSpPr>
          <p:sp>
            <p:nvSpPr>
              <p:cNvPr id="278" name="Google Shape;278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0" name="Google Shape;280;p14"/>
            <p:cNvGrpSpPr/>
            <p:nvPr/>
          </p:nvGrpSpPr>
          <p:grpSpPr>
            <a:xfrm rot="-8164687">
              <a:off x="11439438" y="4678680"/>
              <a:ext cx="463275" cy="372166"/>
              <a:chOff x="10800274" y="2646193"/>
              <a:chExt cx="655709" cy="526755"/>
            </a:xfrm>
          </p:grpSpPr>
          <p:sp>
            <p:nvSpPr>
              <p:cNvPr id="281" name="Google Shape;281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3" name="Google Shape;283;p14"/>
            <p:cNvGrpSpPr/>
            <p:nvPr/>
          </p:nvGrpSpPr>
          <p:grpSpPr>
            <a:xfrm rot="-8533603">
              <a:off x="11471179" y="5025363"/>
              <a:ext cx="463303" cy="372188"/>
              <a:chOff x="10800274" y="2646193"/>
              <a:chExt cx="655709" cy="526755"/>
            </a:xfrm>
          </p:grpSpPr>
          <p:sp>
            <p:nvSpPr>
              <p:cNvPr id="284" name="Google Shape;284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 rot="-8533817">
              <a:off x="11555449" y="5426627"/>
              <a:ext cx="422552" cy="339451"/>
              <a:chOff x="10800274" y="2646193"/>
              <a:chExt cx="655709" cy="52675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9" name="Google Shape;289;p14"/>
            <p:cNvGrpSpPr/>
            <p:nvPr/>
          </p:nvGrpSpPr>
          <p:grpSpPr>
            <a:xfrm rot="-8533733">
              <a:off x="11641157" y="5821155"/>
              <a:ext cx="374364" cy="300741"/>
              <a:chOff x="10800274" y="2646193"/>
              <a:chExt cx="655709" cy="526755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2" name="Google Shape;292;p14"/>
            <p:cNvGrpSpPr/>
            <p:nvPr/>
          </p:nvGrpSpPr>
          <p:grpSpPr>
            <a:xfrm rot="-9062468">
              <a:off x="11750414" y="6160753"/>
              <a:ext cx="320148" cy="257187"/>
              <a:chOff x="10800274" y="2646193"/>
              <a:chExt cx="655709" cy="526755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5" name="Google Shape;295;p14"/>
            <p:cNvGrpSpPr/>
            <p:nvPr/>
          </p:nvGrpSpPr>
          <p:grpSpPr>
            <a:xfrm rot="-9245948">
              <a:off x="11879868" y="6437830"/>
              <a:ext cx="290916" cy="233703"/>
              <a:chOff x="10800274" y="2646193"/>
              <a:chExt cx="655709" cy="526755"/>
            </a:xfrm>
          </p:grpSpPr>
          <p:sp>
            <p:nvSpPr>
              <p:cNvPr id="296" name="Google Shape;296;p1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98" name="Google Shape;2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4"/>
          <p:cNvSpPr/>
          <p:nvPr/>
        </p:nvSpPr>
        <p:spPr>
          <a:xfrm>
            <a:off x="7000975" y="4057800"/>
            <a:ext cx="3130500" cy="103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1031175" y="5804400"/>
            <a:ext cx="1581900" cy="103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4991675" y="5501075"/>
            <a:ext cx="517500" cy="103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 txBox="1"/>
          <p:nvPr/>
        </p:nvSpPr>
        <p:spPr>
          <a:xfrm>
            <a:off x="5468700" y="5331425"/>
            <a:ext cx="1254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b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7690463" y="4722175"/>
            <a:ext cx="21027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2000">
                <a:latin typeface="Malgun Gothic"/>
                <a:ea typeface="Malgun Gothic"/>
                <a:cs typeface="Malgun Gothic"/>
                <a:sym typeface="Malgun Gothic"/>
              </a:rPr>
              <a:t>😅</a:t>
            </a:r>
            <a:endParaRPr baseline="30000" sz="1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4193925" y="4929100"/>
            <a:ext cx="1121400" cy="103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" name="Google Shape;2263;p32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2264" name="Google Shape;2264;p32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65" name="Google Shape;2265;p32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2266" name="Google Shape;2266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68" name="Google Shape;2268;p32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2269" name="Google Shape;2269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71" name="Google Shape;2271;p32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2272" name="Google Shape;2272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74" name="Google Shape;2274;p32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2275" name="Google Shape;2275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77" name="Google Shape;2277;p32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2278" name="Google Shape;2278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80" name="Google Shape;2280;p32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2281" name="Google Shape;2281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83" name="Google Shape;2283;p32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2284" name="Google Shape;2284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86" name="Google Shape;2286;p32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2287" name="Google Shape;2287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89" name="Google Shape;2289;p32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2290" name="Google Shape;2290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95" name="Google Shape;2295;p32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2296" name="Google Shape;2296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298" name="Google Shape;2298;p32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2299" name="Google Shape;2299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01" name="Google Shape;2301;p32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2302" name="Google Shape;2302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04" name="Google Shape;2304;p32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2305" name="Google Shape;2305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6" name="Google Shape;2306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07" name="Google Shape;2307;p32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2308" name="Google Shape;2308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10" name="Google Shape;2310;p32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2311" name="Google Shape;2311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13" name="Google Shape;2313;p32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2314" name="Google Shape;2314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16" name="Google Shape;2316;p32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2317" name="Google Shape;2317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22" name="Google Shape;2322;p32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2323" name="Google Shape;2323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25" name="Google Shape;2325;p32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2326" name="Google Shape;2326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28" name="Google Shape;2328;p32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2329" name="Google Shape;2329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31" name="Google Shape;2331;p32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2332" name="Google Shape;2332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34" name="Google Shape;2334;p32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2335" name="Google Shape;2335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40" name="Google Shape;2340;p32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2341" name="Google Shape;2341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43" name="Google Shape;2343;p32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2344" name="Google Shape;2344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46" name="Google Shape;2346;p32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2347" name="Google Shape;2347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8" name="Google Shape;2348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49" name="Google Shape;2349;p32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2350" name="Google Shape;2350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1" name="Google Shape;2351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52" name="Google Shape;2352;p32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2353" name="Google Shape;2353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4" name="Google Shape;2354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55" name="Google Shape;2355;p32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2356" name="Google Shape;2356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7" name="Google Shape;2357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58" name="Google Shape;2358;p32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2359" name="Google Shape;2359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0" name="Google Shape;2360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61" name="Google Shape;2361;p32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2362" name="Google Shape;2362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3" name="Google Shape;2363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64" name="Google Shape;2364;p32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2365" name="Google Shape;2365;p3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6" name="Google Shape;2366;p3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367" name="Google Shape;2367;p32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8" name="Google Shape;2368;p32"/>
          <p:cNvSpPr txBox="1"/>
          <p:nvPr/>
        </p:nvSpPr>
        <p:spPr>
          <a:xfrm>
            <a:off x="565975" y="1532913"/>
            <a:ext cx="7537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😥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9" name="Google Shape;2369;p32"/>
          <p:cNvSpPr txBox="1"/>
          <p:nvPr/>
        </p:nvSpPr>
        <p:spPr>
          <a:xfrm>
            <a:off x="2226225" y="1721348"/>
            <a:ext cx="82710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고민해 보면 더 간결하고 좋은 코드가 있을 것 같은데 시간 안에 완성하지 못할 것 같은 불안감에 유사한 코드를 반복해서 사용하고 다양한 시도를 해보지 못한 게 아쉽다.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테스트를 충분히 하지 못해서 오류를 뒤늦게 발견했다. 앞으로 테스트를 여러 번 돌리면서 제대로 확인해야겠다.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0" name="Google Shape;2370;p32"/>
          <p:cNvSpPr txBox="1"/>
          <p:nvPr/>
        </p:nvSpPr>
        <p:spPr>
          <a:xfrm>
            <a:off x="2283589" y="4271579"/>
            <a:ext cx="84006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미니프로젝트를 하면서 프로그램의 흐름을 제대로 고민해 볼 수 있었다.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작성하고 테스트하는 과정에서 애매모호했던 개념들이 이해가 가기 시작해서 재밌었다. 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1" name="Google Shape;2371;p32"/>
          <p:cNvSpPr txBox="1"/>
          <p:nvPr/>
        </p:nvSpPr>
        <p:spPr>
          <a:xfrm>
            <a:off x="565975" y="3893026"/>
            <a:ext cx="14214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6" name="Google Shape;2376;p33"/>
          <p:cNvGrpSpPr/>
          <p:nvPr/>
        </p:nvGrpSpPr>
        <p:grpSpPr>
          <a:xfrm>
            <a:off x="10760322" y="-95929"/>
            <a:ext cx="1446899" cy="6953929"/>
            <a:chOff x="10760322" y="-95929"/>
            <a:chExt cx="1446899" cy="6953929"/>
          </a:xfrm>
        </p:grpSpPr>
        <p:sp>
          <p:nvSpPr>
            <p:cNvPr id="2377" name="Google Shape;2377;p33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3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78" name="Google Shape;2378;p33"/>
            <p:cNvGrpSpPr/>
            <p:nvPr/>
          </p:nvGrpSpPr>
          <p:grpSpPr>
            <a:xfrm rot="493980">
              <a:off x="10794659" y="2941528"/>
              <a:ext cx="655713" cy="526759"/>
              <a:chOff x="10800274" y="2646193"/>
              <a:chExt cx="655709" cy="526755"/>
            </a:xfrm>
          </p:grpSpPr>
          <p:sp>
            <p:nvSpPr>
              <p:cNvPr id="2379" name="Google Shape;2379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0" name="Google Shape;2380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81" name="Google Shape;2381;p33"/>
            <p:cNvGrpSpPr/>
            <p:nvPr/>
          </p:nvGrpSpPr>
          <p:grpSpPr>
            <a:xfrm rot="456753">
              <a:off x="10850120" y="2475434"/>
              <a:ext cx="624162" cy="501413"/>
              <a:chOff x="10800274" y="2646193"/>
              <a:chExt cx="655709" cy="526755"/>
            </a:xfrm>
          </p:grpSpPr>
          <p:sp>
            <p:nvSpPr>
              <p:cNvPr id="2382" name="Google Shape;2382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3" name="Google Shape;2383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84" name="Google Shape;2384;p33"/>
            <p:cNvGrpSpPr/>
            <p:nvPr/>
          </p:nvGrpSpPr>
          <p:grpSpPr>
            <a:xfrm rot="741117">
              <a:off x="10878084" y="1997050"/>
              <a:ext cx="615198" cy="494211"/>
              <a:chOff x="10800274" y="2646193"/>
              <a:chExt cx="655709" cy="526755"/>
            </a:xfrm>
          </p:grpSpPr>
          <p:sp>
            <p:nvSpPr>
              <p:cNvPr id="2385" name="Google Shape;2385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6" name="Google Shape;2386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87" name="Google Shape;2387;p33"/>
            <p:cNvGrpSpPr/>
            <p:nvPr/>
          </p:nvGrpSpPr>
          <p:grpSpPr>
            <a:xfrm rot="741117">
              <a:off x="10929353" y="1547391"/>
              <a:ext cx="615198" cy="494211"/>
              <a:chOff x="10800274" y="2646193"/>
              <a:chExt cx="655709" cy="526755"/>
            </a:xfrm>
          </p:grpSpPr>
          <p:sp>
            <p:nvSpPr>
              <p:cNvPr id="2388" name="Google Shape;2388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9" name="Google Shape;2389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90" name="Google Shape;2390;p33"/>
            <p:cNvGrpSpPr/>
            <p:nvPr/>
          </p:nvGrpSpPr>
          <p:grpSpPr>
            <a:xfrm rot="1187043">
              <a:off x="11030112" y="1158211"/>
              <a:ext cx="572454" cy="459874"/>
              <a:chOff x="10800274" y="2646193"/>
              <a:chExt cx="655709" cy="526755"/>
            </a:xfrm>
          </p:grpSpPr>
          <p:sp>
            <p:nvSpPr>
              <p:cNvPr id="2391" name="Google Shape;2391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2" name="Google Shape;2392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93" name="Google Shape;2393;p33"/>
            <p:cNvGrpSpPr/>
            <p:nvPr/>
          </p:nvGrpSpPr>
          <p:grpSpPr>
            <a:xfrm rot="1105494">
              <a:off x="11126975" y="707868"/>
              <a:ext cx="591268" cy="474988"/>
              <a:chOff x="10800274" y="2646193"/>
              <a:chExt cx="655709" cy="526755"/>
            </a:xfrm>
          </p:grpSpPr>
          <p:sp>
            <p:nvSpPr>
              <p:cNvPr id="2394" name="Google Shape;2394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5" name="Google Shape;2395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96" name="Google Shape;2396;p33"/>
            <p:cNvGrpSpPr/>
            <p:nvPr/>
          </p:nvGrpSpPr>
          <p:grpSpPr>
            <a:xfrm rot="1362317">
              <a:off x="11227018" y="337698"/>
              <a:ext cx="565010" cy="453893"/>
              <a:chOff x="10800274" y="2646193"/>
              <a:chExt cx="655709" cy="526755"/>
            </a:xfrm>
          </p:grpSpPr>
          <p:sp>
            <p:nvSpPr>
              <p:cNvPr id="2397" name="Google Shape;2397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8" name="Google Shape;2398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99" name="Google Shape;2399;p33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09" cy="526755"/>
            </a:xfrm>
          </p:grpSpPr>
          <p:sp>
            <p:nvSpPr>
              <p:cNvPr id="2400" name="Google Shape;2400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1" name="Google Shape;2401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02" name="Google Shape;2402;p33"/>
            <p:cNvGrpSpPr/>
            <p:nvPr/>
          </p:nvGrpSpPr>
          <p:grpSpPr>
            <a:xfrm rot="494227">
              <a:off x="10807018" y="3395794"/>
              <a:ext cx="655388" cy="526498"/>
              <a:chOff x="10800274" y="2646193"/>
              <a:chExt cx="655709" cy="526755"/>
            </a:xfrm>
          </p:grpSpPr>
          <p:sp>
            <p:nvSpPr>
              <p:cNvPr id="2403" name="Google Shape;2403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4" name="Google Shape;2404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05" name="Google Shape;2405;p33"/>
            <p:cNvGrpSpPr/>
            <p:nvPr/>
          </p:nvGrpSpPr>
          <p:grpSpPr>
            <a:xfrm rot="494172">
              <a:off x="10877248" y="3867336"/>
              <a:ext cx="590921" cy="474709"/>
              <a:chOff x="10800274" y="2646193"/>
              <a:chExt cx="655709" cy="526755"/>
            </a:xfrm>
          </p:grpSpPr>
          <p:sp>
            <p:nvSpPr>
              <p:cNvPr id="2406" name="Google Shape;2406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7" name="Google Shape;2407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08" name="Google Shape;2408;p33"/>
            <p:cNvGrpSpPr/>
            <p:nvPr/>
          </p:nvGrpSpPr>
          <p:grpSpPr>
            <a:xfrm rot="494137">
              <a:off x="10933126" y="4340716"/>
              <a:ext cx="523673" cy="420686"/>
              <a:chOff x="10800274" y="2646193"/>
              <a:chExt cx="655709" cy="526755"/>
            </a:xfrm>
          </p:grpSpPr>
          <p:sp>
            <p:nvSpPr>
              <p:cNvPr id="2409" name="Google Shape;2409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0" name="Google Shape;2410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11" name="Google Shape;2411;p33"/>
            <p:cNvGrpSpPr/>
            <p:nvPr/>
          </p:nvGrpSpPr>
          <p:grpSpPr>
            <a:xfrm rot="494137">
              <a:off x="10962216" y="4759594"/>
              <a:ext cx="523673" cy="420686"/>
              <a:chOff x="10800274" y="2646193"/>
              <a:chExt cx="655709" cy="526755"/>
            </a:xfrm>
          </p:grpSpPr>
          <p:sp>
            <p:nvSpPr>
              <p:cNvPr id="2412" name="Google Shape;2412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14" name="Google Shape;2414;p33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09" cy="526755"/>
            </a:xfrm>
          </p:grpSpPr>
          <p:sp>
            <p:nvSpPr>
              <p:cNvPr id="2415" name="Google Shape;2415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6" name="Google Shape;2416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17" name="Google Shape;2417;p33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09" cy="526755"/>
            </a:xfrm>
          </p:grpSpPr>
          <p:sp>
            <p:nvSpPr>
              <p:cNvPr id="2418" name="Google Shape;2418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9" name="Google Shape;2419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20" name="Google Shape;2420;p33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09" cy="526755"/>
            </a:xfrm>
          </p:grpSpPr>
          <p:sp>
            <p:nvSpPr>
              <p:cNvPr id="2421" name="Google Shape;2421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2" name="Google Shape;2422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23" name="Google Shape;2423;p33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09" cy="526755"/>
            </a:xfrm>
          </p:grpSpPr>
          <p:sp>
            <p:nvSpPr>
              <p:cNvPr id="2424" name="Google Shape;2424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5" name="Google Shape;2425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26" name="Google Shape;2426;p33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09" cy="526755"/>
            </a:xfrm>
          </p:grpSpPr>
          <p:sp>
            <p:nvSpPr>
              <p:cNvPr id="2427" name="Google Shape;2427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8" name="Google Shape;2428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29" name="Google Shape;2429;p33"/>
            <p:cNvGrpSpPr/>
            <p:nvPr/>
          </p:nvGrpSpPr>
          <p:grpSpPr>
            <a:xfrm rot="-7146657">
              <a:off x="11887125" y="112660"/>
              <a:ext cx="271987" cy="218497"/>
              <a:chOff x="10800274" y="2646193"/>
              <a:chExt cx="655709" cy="526755"/>
            </a:xfrm>
          </p:grpSpPr>
          <p:sp>
            <p:nvSpPr>
              <p:cNvPr id="2430" name="Google Shape;2430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1" name="Google Shape;2431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32" name="Google Shape;2432;p33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09" cy="526755"/>
            </a:xfrm>
          </p:grpSpPr>
          <p:sp>
            <p:nvSpPr>
              <p:cNvPr id="2433" name="Google Shape;2433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4" name="Google Shape;2434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35" name="Google Shape;2435;p33"/>
            <p:cNvGrpSpPr/>
            <p:nvPr/>
          </p:nvGrpSpPr>
          <p:grpSpPr>
            <a:xfrm rot="-7146326">
              <a:off x="11654887" y="746953"/>
              <a:ext cx="430698" cy="345995"/>
              <a:chOff x="10800274" y="2646193"/>
              <a:chExt cx="655709" cy="526755"/>
            </a:xfrm>
          </p:grpSpPr>
          <p:sp>
            <p:nvSpPr>
              <p:cNvPr id="2436" name="Google Shape;2436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7" name="Google Shape;2437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38" name="Google Shape;2438;p33"/>
            <p:cNvGrpSpPr/>
            <p:nvPr/>
          </p:nvGrpSpPr>
          <p:grpSpPr>
            <a:xfrm rot="-7146560">
              <a:off x="11575542" y="1095915"/>
              <a:ext cx="500061" cy="401717"/>
              <a:chOff x="10800274" y="2646193"/>
              <a:chExt cx="655709" cy="526755"/>
            </a:xfrm>
          </p:grpSpPr>
          <p:sp>
            <p:nvSpPr>
              <p:cNvPr id="2439" name="Google Shape;2439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0" name="Google Shape;2440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41" name="Google Shape;2441;p33"/>
            <p:cNvGrpSpPr/>
            <p:nvPr/>
          </p:nvGrpSpPr>
          <p:grpSpPr>
            <a:xfrm rot="-7146474">
              <a:off x="11490336" y="1495243"/>
              <a:ext cx="609399" cy="489553"/>
              <a:chOff x="10800274" y="2646193"/>
              <a:chExt cx="655709" cy="526755"/>
            </a:xfrm>
          </p:grpSpPr>
          <p:sp>
            <p:nvSpPr>
              <p:cNvPr id="2442" name="Google Shape;2442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3" name="Google Shape;2443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44" name="Google Shape;2444;p33"/>
            <p:cNvGrpSpPr/>
            <p:nvPr/>
          </p:nvGrpSpPr>
          <p:grpSpPr>
            <a:xfrm rot="-7146480">
              <a:off x="11404086" y="1919795"/>
              <a:ext cx="683399" cy="549000"/>
              <a:chOff x="10800274" y="2646193"/>
              <a:chExt cx="655709" cy="526755"/>
            </a:xfrm>
          </p:grpSpPr>
          <p:sp>
            <p:nvSpPr>
              <p:cNvPr id="2445" name="Google Shape;2445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6" name="Google Shape;2446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47" name="Google Shape;2447;p33"/>
            <p:cNvGrpSpPr/>
            <p:nvPr/>
          </p:nvGrpSpPr>
          <p:grpSpPr>
            <a:xfrm rot="-7649840">
              <a:off x="11377970" y="2403180"/>
              <a:ext cx="662253" cy="532013"/>
              <a:chOff x="10800274" y="2646193"/>
              <a:chExt cx="655709" cy="526755"/>
            </a:xfrm>
          </p:grpSpPr>
          <p:sp>
            <p:nvSpPr>
              <p:cNvPr id="2448" name="Google Shape;2448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49" name="Google Shape;2449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50" name="Google Shape;2450;p33"/>
            <p:cNvGrpSpPr/>
            <p:nvPr/>
          </p:nvGrpSpPr>
          <p:grpSpPr>
            <a:xfrm rot="-7713635">
              <a:off x="11343527" y="2837164"/>
              <a:ext cx="662292" cy="532044"/>
              <a:chOff x="10800274" y="2646193"/>
              <a:chExt cx="655709" cy="526755"/>
            </a:xfrm>
          </p:grpSpPr>
          <p:sp>
            <p:nvSpPr>
              <p:cNvPr id="2451" name="Google Shape;2451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2" name="Google Shape;2452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53" name="Google Shape;2453;p33"/>
            <p:cNvGrpSpPr/>
            <p:nvPr/>
          </p:nvGrpSpPr>
          <p:grpSpPr>
            <a:xfrm rot="-7713635">
              <a:off x="11357846" y="3330478"/>
              <a:ext cx="603174" cy="484552"/>
              <a:chOff x="10800274" y="2646193"/>
              <a:chExt cx="655709" cy="526755"/>
            </a:xfrm>
          </p:grpSpPr>
          <p:sp>
            <p:nvSpPr>
              <p:cNvPr id="2454" name="Google Shape;2454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5" name="Google Shape;2455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56" name="Google Shape;2456;p33"/>
            <p:cNvGrpSpPr/>
            <p:nvPr/>
          </p:nvGrpSpPr>
          <p:grpSpPr>
            <a:xfrm rot="-7713767">
              <a:off x="11380628" y="3813964"/>
              <a:ext cx="544240" cy="437208"/>
              <a:chOff x="10800274" y="2646193"/>
              <a:chExt cx="655709" cy="526755"/>
            </a:xfrm>
          </p:grpSpPr>
          <p:sp>
            <p:nvSpPr>
              <p:cNvPr id="2457" name="Google Shape;2457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58" name="Google Shape;2458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59" name="Google Shape;2459;p33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09" cy="526755"/>
            </a:xfrm>
          </p:grpSpPr>
          <p:sp>
            <p:nvSpPr>
              <p:cNvPr id="2460" name="Google Shape;2460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1" name="Google Shape;2461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62" name="Google Shape;2462;p33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09" cy="526755"/>
            </a:xfrm>
          </p:grpSpPr>
          <p:sp>
            <p:nvSpPr>
              <p:cNvPr id="2463" name="Google Shape;2463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4" name="Google Shape;2464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65" name="Google Shape;2465;p33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09" cy="526755"/>
            </a:xfrm>
          </p:grpSpPr>
          <p:sp>
            <p:nvSpPr>
              <p:cNvPr id="2466" name="Google Shape;2466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67" name="Google Shape;2467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68" name="Google Shape;2468;p33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09" cy="526755"/>
            </a:xfrm>
          </p:grpSpPr>
          <p:sp>
            <p:nvSpPr>
              <p:cNvPr id="2469" name="Google Shape;2469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0" name="Google Shape;2470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71" name="Google Shape;2471;p33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09" cy="526755"/>
            </a:xfrm>
          </p:grpSpPr>
          <p:sp>
            <p:nvSpPr>
              <p:cNvPr id="2472" name="Google Shape;2472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3" name="Google Shape;2473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74" name="Google Shape;2474;p33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09" cy="526755"/>
            </a:xfrm>
          </p:grpSpPr>
          <p:sp>
            <p:nvSpPr>
              <p:cNvPr id="2475" name="Google Shape;2475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6" name="Google Shape;2476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77" name="Google Shape;2477;p33"/>
            <p:cNvGrpSpPr/>
            <p:nvPr/>
          </p:nvGrpSpPr>
          <p:grpSpPr>
            <a:xfrm rot="-9245948">
              <a:off x="11879875" y="6437832"/>
              <a:ext cx="290916" cy="233703"/>
              <a:chOff x="10800274" y="2646193"/>
              <a:chExt cx="655709" cy="526755"/>
            </a:xfrm>
          </p:grpSpPr>
          <p:sp>
            <p:nvSpPr>
              <p:cNvPr id="2478" name="Google Shape;2478;p3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79" name="Google Shape;2479;p3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480" name="Google Shape;2480;p33"/>
          <p:cNvSpPr/>
          <p:nvPr/>
        </p:nvSpPr>
        <p:spPr>
          <a:xfrm>
            <a:off x="1790550" y="2585569"/>
            <a:ext cx="7569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</a:t>
            </a:r>
            <a:r>
              <a:rPr b="1" lang="en-US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BOOKING PART </a:t>
            </a: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이수진 </a:t>
            </a:r>
            <a:endParaRPr b="1" i="0" sz="2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" name="Google Shape;2485;p34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2486" name="Google Shape;2486;p34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87" name="Google Shape;2487;p34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2488" name="Google Shape;2488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9" name="Google Shape;2489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0" name="Google Shape;2490;p34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2491" name="Google Shape;2491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2" name="Google Shape;2492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3" name="Google Shape;2493;p34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2494" name="Google Shape;2494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5" name="Google Shape;2495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6" name="Google Shape;2496;p34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2497" name="Google Shape;2497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8" name="Google Shape;2498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499" name="Google Shape;2499;p34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2500" name="Google Shape;2500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1" name="Google Shape;2501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02" name="Google Shape;2502;p34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2503" name="Google Shape;2503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4" name="Google Shape;2504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05" name="Google Shape;2505;p34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2506" name="Google Shape;2506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7" name="Google Shape;2507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08" name="Google Shape;2508;p34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2509" name="Google Shape;2509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0" name="Google Shape;2510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11" name="Google Shape;2511;p34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2512" name="Google Shape;2512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3" name="Google Shape;2513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14" name="Google Shape;2514;p34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2515" name="Google Shape;2515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6" name="Google Shape;2516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17" name="Google Shape;2517;p34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2518" name="Google Shape;2518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9" name="Google Shape;2519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20" name="Google Shape;2520;p34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2521" name="Google Shape;2521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2" name="Google Shape;2522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23" name="Google Shape;2523;p34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2524" name="Google Shape;2524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26" name="Google Shape;2526;p34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2527" name="Google Shape;2527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8" name="Google Shape;2528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29" name="Google Shape;2529;p34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2530" name="Google Shape;2530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1" name="Google Shape;2531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32" name="Google Shape;2532;p34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2533" name="Google Shape;2533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4" name="Google Shape;2534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35" name="Google Shape;2535;p34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2536" name="Google Shape;2536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7" name="Google Shape;2537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38" name="Google Shape;2538;p34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2539" name="Google Shape;2539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0" name="Google Shape;2540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41" name="Google Shape;2541;p34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2542" name="Google Shape;2542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3" name="Google Shape;2543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44" name="Google Shape;2544;p34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2545" name="Google Shape;2545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6" name="Google Shape;2546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47" name="Google Shape;2547;p34"/>
            <p:cNvGrpSpPr/>
            <p:nvPr/>
          </p:nvGrpSpPr>
          <p:grpSpPr>
            <a:xfrm rot="-7146560">
              <a:off x="11575548" y="1095931"/>
              <a:ext cx="500061" cy="401717"/>
              <a:chOff x="10800274" y="2646193"/>
              <a:chExt cx="655710" cy="526755"/>
            </a:xfrm>
          </p:grpSpPr>
          <p:sp>
            <p:nvSpPr>
              <p:cNvPr id="2548" name="Google Shape;2548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9" name="Google Shape;2549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50" name="Google Shape;2550;p34"/>
            <p:cNvGrpSpPr/>
            <p:nvPr/>
          </p:nvGrpSpPr>
          <p:grpSpPr>
            <a:xfrm rot="-7146474">
              <a:off x="11490330" y="1495231"/>
              <a:ext cx="609400" cy="489553"/>
              <a:chOff x="10800274" y="2646193"/>
              <a:chExt cx="655710" cy="526755"/>
            </a:xfrm>
          </p:grpSpPr>
          <p:sp>
            <p:nvSpPr>
              <p:cNvPr id="2551" name="Google Shape;2551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2" name="Google Shape;2552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53" name="Google Shape;2553;p34"/>
            <p:cNvGrpSpPr/>
            <p:nvPr/>
          </p:nvGrpSpPr>
          <p:grpSpPr>
            <a:xfrm rot="-7146480">
              <a:off x="11404083" y="1919797"/>
              <a:ext cx="683400" cy="549000"/>
              <a:chOff x="10800274" y="2646193"/>
              <a:chExt cx="655710" cy="526755"/>
            </a:xfrm>
          </p:grpSpPr>
          <p:sp>
            <p:nvSpPr>
              <p:cNvPr id="2554" name="Google Shape;2554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5" name="Google Shape;2555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56" name="Google Shape;2556;p34"/>
            <p:cNvGrpSpPr/>
            <p:nvPr/>
          </p:nvGrpSpPr>
          <p:grpSpPr>
            <a:xfrm rot="-7649840">
              <a:off x="11377961" y="2403178"/>
              <a:ext cx="662254" cy="532013"/>
              <a:chOff x="10800274" y="2646193"/>
              <a:chExt cx="655710" cy="526755"/>
            </a:xfrm>
          </p:grpSpPr>
          <p:sp>
            <p:nvSpPr>
              <p:cNvPr id="2557" name="Google Shape;2557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8" name="Google Shape;2558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59" name="Google Shape;2559;p34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2560" name="Google Shape;2560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1" name="Google Shape;2561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62" name="Google Shape;2562;p34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2563" name="Google Shape;2563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4" name="Google Shape;2564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65" name="Google Shape;2565;p34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2566" name="Google Shape;2566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67" name="Google Shape;2567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68" name="Google Shape;2568;p34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2569" name="Google Shape;2569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0" name="Google Shape;2570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71" name="Google Shape;2571;p34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2572" name="Google Shape;2572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3" name="Google Shape;2573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74" name="Google Shape;2574;p34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2575" name="Google Shape;2575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6" name="Google Shape;2576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77" name="Google Shape;2577;p34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2578" name="Google Shape;2578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79" name="Google Shape;2579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80" name="Google Shape;2580;p34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2581" name="Google Shape;2581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2" name="Google Shape;2582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83" name="Google Shape;2583;p34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2584" name="Google Shape;2584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5" name="Google Shape;2585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86" name="Google Shape;2586;p34"/>
            <p:cNvGrpSpPr/>
            <p:nvPr/>
          </p:nvGrpSpPr>
          <p:grpSpPr>
            <a:xfrm rot="-9245948">
              <a:off x="11879882" y="6437834"/>
              <a:ext cx="290916" cy="233703"/>
              <a:chOff x="10800274" y="2646193"/>
              <a:chExt cx="655710" cy="526755"/>
            </a:xfrm>
          </p:grpSpPr>
          <p:sp>
            <p:nvSpPr>
              <p:cNvPr id="2587" name="Google Shape;2587;p3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8" name="Google Shape;2588;p3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89" name="Google Shape;2589;p34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2590" name="Google Shape;25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952" y="862860"/>
            <a:ext cx="5415887" cy="581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591" name="Google Shape;2591;p34"/>
          <p:cNvSpPr/>
          <p:nvPr/>
        </p:nvSpPr>
        <p:spPr>
          <a:xfrm>
            <a:off x="896203" y="1186218"/>
            <a:ext cx="2968500" cy="762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2" name="Google Shape;2592;p34"/>
          <p:cNvCxnSpPr/>
          <p:nvPr/>
        </p:nvCxnSpPr>
        <p:spPr>
          <a:xfrm>
            <a:off x="3814124" y="1931868"/>
            <a:ext cx="2586300" cy="101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텍스트이(가) 표시된 사진&#10;&#10;자동 생성된 설명" id="2593" name="Google Shape;25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0370" y="2943121"/>
            <a:ext cx="4301320" cy="1949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p34"/>
          <p:cNvSpPr txBox="1"/>
          <p:nvPr/>
        </p:nvSpPr>
        <p:spPr>
          <a:xfrm>
            <a:off x="6409046" y="2599045"/>
            <a:ext cx="451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날짜별 좌석 예매를 위해 캘린더 함수 사용 : 달력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34"/>
          <p:cNvSpPr/>
          <p:nvPr/>
        </p:nvSpPr>
        <p:spPr>
          <a:xfrm>
            <a:off x="6431365" y="2945500"/>
            <a:ext cx="4310400" cy="1944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2600" name="Google Shape;26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833" y="1011325"/>
            <a:ext cx="4733498" cy="15598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601" name="Google Shape;260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087" y="2780426"/>
            <a:ext cx="6962632" cy="3821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2" name="Google Shape;2602;p35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2603" name="Google Shape;2603;p35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04" name="Google Shape;2604;p35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2605" name="Google Shape;2605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6" name="Google Shape;2606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07" name="Google Shape;2607;p35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2608" name="Google Shape;2608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9" name="Google Shape;2609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10" name="Google Shape;2610;p35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2611" name="Google Shape;2611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2" name="Google Shape;2612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13" name="Google Shape;2613;p35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2614" name="Google Shape;2614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5" name="Google Shape;2615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16" name="Google Shape;2616;p35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2617" name="Google Shape;2617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8" name="Google Shape;2618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19" name="Google Shape;2619;p35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2620" name="Google Shape;2620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1" name="Google Shape;2621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22" name="Google Shape;2622;p35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2623" name="Google Shape;2623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4" name="Google Shape;2624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25" name="Google Shape;2625;p35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2626" name="Google Shape;2626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7" name="Google Shape;2627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28" name="Google Shape;2628;p35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2629" name="Google Shape;2629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0" name="Google Shape;2630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31" name="Google Shape;2631;p35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2632" name="Google Shape;2632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3" name="Google Shape;2633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34" name="Google Shape;2634;p35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2635" name="Google Shape;2635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6" name="Google Shape;2636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37" name="Google Shape;2637;p35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2638" name="Google Shape;2638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9" name="Google Shape;2639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40" name="Google Shape;2640;p35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2641" name="Google Shape;2641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2" name="Google Shape;2642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43" name="Google Shape;2643;p35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2644" name="Google Shape;2644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5" name="Google Shape;2645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46" name="Google Shape;2646;p35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2647" name="Google Shape;2647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8" name="Google Shape;2648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49" name="Google Shape;2649;p35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2650" name="Google Shape;2650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1" name="Google Shape;2651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52" name="Google Shape;2652;p35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2653" name="Google Shape;2653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4" name="Google Shape;2654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55" name="Google Shape;2655;p35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2656" name="Google Shape;2656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7" name="Google Shape;2657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58" name="Google Shape;2658;p35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2659" name="Google Shape;2659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0" name="Google Shape;2660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1" name="Google Shape;2661;p35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2662" name="Google Shape;2662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3" name="Google Shape;2663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4" name="Google Shape;2664;p35"/>
            <p:cNvGrpSpPr/>
            <p:nvPr/>
          </p:nvGrpSpPr>
          <p:grpSpPr>
            <a:xfrm rot="-7146560">
              <a:off x="11575548" y="1095931"/>
              <a:ext cx="500061" cy="401717"/>
              <a:chOff x="10800274" y="2646193"/>
              <a:chExt cx="655710" cy="526755"/>
            </a:xfrm>
          </p:grpSpPr>
          <p:sp>
            <p:nvSpPr>
              <p:cNvPr id="2665" name="Google Shape;2665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6" name="Google Shape;2666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7" name="Google Shape;2667;p35"/>
            <p:cNvGrpSpPr/>
            <p:nvPr/>
          </p:nvGrpSpPr>
          <p:grpSpPr>
            <a:xfrm rot="-7146474">
              <a:off x="11490330" y="1495231"/>
              <a:ext cx="609400" cy="489553"/>
              <a:chOff x="10800274" y="2646193"/>
              <a:chExt cx="655710" cy="526755"/>
            </a:xfrm>
          </p:grpSpPr>
          <p:sp>
            <p:nvSpPr>
              <p:cNvPr id="2668" name="Google Shape;2668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69" name="Google Shape;2669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70" name="Google Shape;2670;p35"/>
            <p:cNvGrpSpPr/>
            <p:nvPr/>
          </p:nvGrpSpPr>
          <p:grpSpPr>
            <a:xfrm rot="-7146480">
              <a:off x="11404083" y="1919797"/>
              <a:ext cx="683400" cy="549000"/>
              <a:chOff x="10800274" y="2646193"/>
              <a:chExt cx="655710" cy="526755"/>
            </a:xfrm>
          </p:grpSpPr>
          <p:sp>
            <p:nvSpPr>
              <p:cNvPr id="2671" name="Google Shape;2671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2" name="Google Shape;2672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73" name="Google Shape;2673;p35"/>
            <p:cNvGrpSpPr/>
            <p:nvPr/>
          </p:nvGrpSpPr>
          <p:grpSpPr>
            <a:xfrm rot="-7649840">
              <a:off x="11377961" y="2403178"/>
              <a:ext cx="662254" cy="532013"/>
              <a:chOff x="10800274" y="2646193"/>
              <a:chExt cx="655710" cy="526755"/>
            </a:xfrm>
          </p:grpSpPr>
          <p:sp>
            <p:nvSpPr>
              <p:cNvPr id="2674" name="Google Shape;2674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5" name="Google Shape;2675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76" name="Google Shape;2676;p35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2677" name="Google Shape;2677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8" name="Google Shape;2678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79" name="Google Shape;2679;p35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2680" name="Google Shape;2680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1" name="Google Shape;2681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82" name="Google Shape;2682;p35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2683" name="Google Shape;2683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4" name="Google Shape;2684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85" name="Google Shape;2685;p35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2686" name="Google Shape;2686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7" name="Google Shape;2687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88" name="Google Shape;2688;p35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2689" name="Google Shape;2689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0" name="Google Shape;2690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91" name="Google Shape;2691;p35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2692" name="Google Shape;2692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3" name="Google Shape;2693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94" name="Google Shape;2694;p35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2695" name="Google Shape;2695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6" name="Google Shape;2696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97" name="Google Shape;2697;p35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2698" name="Google Shape;2698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9" name="Google Shape;2699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00" name="Google Shape;2700;p35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2701" name="Google Shape;2701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2" name="Google Shape;2702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03" name="Google Shape;2703;p35"/>
            <p:cNvGrpSpPr/>
            <p:nvPr/>
          </p:nvGrpSpPr>
          <p:grpSpPr>
            <a:xfrm rot="-9245948">
              <a:off x="11879882" y="6437834"/>
              <a:ext cx="290916" cy="233703"/>
              <a:chOff x="10800274" y="2646193"/>
              <a:chExt cx="655710" cy="526755"/>
            </a:xfrm>
          </p:grpSpPr>
          <p:sp>
            <p:nvSpPr>
              <p:cNvPr id="2704" name="Google Shape;2704;p3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5" name="Google Shape;2705;p3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706" name="Google Shape;2706;p35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7" name="Google Shape;2707;p35"/>
          <p:cNvSpPr/>
          <p:nvPr/>
        </p:nvSpPr>
        <p:spPr>
          <a:xfrm>
            <a:off x="873456" y="4347949"/>
            <a:ext cx="5675100" cy="1524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p35"/>
          <p:cNvSpPr/>
          <p:nvPr/>
        </p:nvSpPr>
        <p:spPr>
          <a:xfrm>
            <a:off x="2454321" y="1254456"/>
            <a:ext cx="2433900" cy="3072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9" name="Google Shape;2709;p35"/>
          <p:cNvCxnSpPr/>
          <p:nvPr/>
        </p:nvCxnSpPr>
        <p:spPr>
          <a:xfrm>
            <a:off x="4905944" y="1431450"/>
            <a:ext cx="3246000" cy="92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0" name="Google Shape;2710;p35"/>
          <p:cNvCxnSpPr/>
          <p:nvPr/>
        </p:nvCxnSpPr>
        <p:spPr>
          <a:xfrm flipH="1" rot="10800000">
            <a:off x="6566420" y="4961539"/>
            <a:ext cx="1176000" cy="2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1" name="Google Shape;2711;p35"/>
          <p:cNvSpPr txBox="1"/>
          <p:nvPr/>
        </p:nvSpPr>
        <p:spPr>
          <a:xfrm>
            <a:off x="7785195" y="4828179"/>
            <a:ext cx="331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좌석 예매 정보를 ArrayList로 구현 </a:t>
            </a:r>
            <a:endParaRPr/>
          </a:p>
        </p:txBody>
      </p:sp>
      <p:sp>
        <p:nvSpPr>
          <p:cNvPr id="2712" name="Google Shape;2712;p35"/>
          <p:cNvSpPr txBox="1"/>
          <p:nvPr/>
        </p:nvSpPr>
        <p:spPr>
          <a:xfrm>
            <a:off x="8171881" y="2246477"/>
            <a:ext cx="265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야구 예매 정보를 저장하기 위해 직렬화함</a:t>
            </a:r>
            <a:endParaRPr/>
          </a:p>
        </p:txBody>
      </p:sp>
      <p:sp>
        <p:nvSpPr>
          <p:cNvPr id="2713" name="Google Shape;2713;p35"/>
          <p:cNvSpPr/>
          <p:nvPr/>
        </p:nvSpPr>
        <p:spPr>
          <a:xfrm>
            <a:off x="5024650" y="2949052"/>
            <a:ext cx="2297400" cy="432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4" name="Google Shape;2714;p35"/>
          <p:cNvCxnSpPr/>
          <p:nvPr/>
        </p:nvCxnSpPr>
        <p:spPr>
          <a:xfrm flipH="1" rot="10800000">
            <a:off x="7305675" y="2539245"/>
            <a:ext cx="868800" cy="58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2719" name="Google Shape;27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40" y="792454"/>
            <a:ext cx="6621438" cy="5921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0" name="Google Shape;2720;p36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2721" name="Google Shape;2721;p36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22" name="Google Shape;2722;p36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2723" name="Google Shape;2723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4" name="Google Shape;2724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25" name="Google Shape;2725;p36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2726" name="Google Shape;2726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7" name="Google Shape;2727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28" name="Google Shape;2728;p36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2729" name="Google Shape;2729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0" name="Google Shape;2730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31" name="Google Shape;2731;p36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2732" name="Google Shape;2732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3" name="Google Shape;2733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34" name="Google Shape;2734;p36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2735" name="Google Shape;2735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6" name="Google Shape;2736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37" name="Google Shape;2737;p36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2738" name="Google Shape;2738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9" name="Google Shape;2739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40" name="Google Shape;2740;p36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2741" name="Google Shape;2741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2" name="Google Shape;2742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43" name="Google Shape;2743;p36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2744" name="Google Shape;2744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5" name="Google Shape;2745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46" name="Google Shape;2746;p36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2747" name="Google Shape;2747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8" name="Google Shape;2748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49" name="Google Shape;2749;p36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2750" name="Google Shape;2750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1" name="Google Shape;2751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52" name="Google Shape;2752;p36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2753" name="Google Shape;2753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4" name="Google Shape;2754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55" name="Google Shape;2755;p36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2756" name="Google Shape;2756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7" name="Google Shape;2757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58" name="Google Shape;2758;p36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2759" name="Google Shape;2759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0" name="Google Shape;2760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61" name="Google Shape;2761;p36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2762" name="Google Shape;2762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3" name="Google Shape;2763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64" name="Google Shape;2764;p36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2765" name="Google Shape;2765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6" name="Google Shape;2766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67" name="Google Shape;2767;p36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2768" name="Google Shape;2768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9" name="Google Shape;2769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70" name="Google Shape;2770;p36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2771" name="Google Shape;2771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2" name="Google Shape;2772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73" name="Google Shape;2773;p36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2774" name="Google Shape;2774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5" name="Google Shape;2775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76" name="Google Shape;2776;p36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2777" name="Google Shape;2777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8" name="Google Shape;2778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79" name="Google Shape;2779;p36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2780" name="Google Shape;2780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1" name="Google Shape;2781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82" name="Google Shape;2782;p36"/>
            <p:cNvGrpSpPr/>
            <p:nvPr/>
          </p:nvGrpSpPr>
          <p:grpSpPr>
            <a:xfrm rot="-7146560">
              <a:off x="11575548" y="1095931"/>
              <a:ext cx="500061" cy="401717"/>
              <a:chOff x="10800274" y="2646193"/>
              <a:chExt cx="655710" cy="526755"/>
            </a:xfrm>
          </p:grpSpPr>
          <p:sp>
            <p:nvSpPr>
              <p:cNvPr id="2783" name="Google Shape;2783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4" name="Google Shape;2784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85" name="Google Shape;2785;p36"/>
            <p:cNvGrpSpPr/>
            <p:nvPr/>
          </p:nvGrpSpPr>
          <p:grpSpPr>
            <a:xfrm rot="-7146474">
              <a:off x="11490330" y="1495231"/>
              <a:ext cx="609400" cy="489553"/>
              <a:chOff x="10800274" y="2646193"/>
              <a:chExt cx="655710" cy="526755"/>
            </a:xfrm>
          </p:grpSpPr>
          <p:sp>
            <p:nvSpPr>
              <p:cNvPr id="2786" name="Google Shape;2786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7" name="Google Shape;2787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88" name="Google Shape;2788;p36"/>
            <p:cNvGrpSpPr/>
            <p:nvPr/>
          </p:nvGrpSpPr>
          <p:grpSpPr>
            <a:xfrm rot="-7146480">
              <a:off x="11404083" y="1919797"/>
              <a:ext cx="683400" cy="549000"/>
              <a:chOff x="10800274" y="2646193"/>
              <a:chExt cx="655710" cy="526755"/>
            </a:xfrm>
          </p:grpSpPr>
          <p:sp>
            <p:nvSpPr>
              <p:cNvPr id="2789" name="Google Shape;2789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0" name="Google Shape;2790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91" name="Google Shape;2791;p36"/>
            <p:cNvGrpSpPr/>
            <p:nvPr/>
          </p:nvGrpSpPr>
          <p:grpSpPr>
            <a:xfrm rot="-7649840">
              <a:off x="11377961" y="2403178"/>
              <a:ext cx="662254" cy="532013"/>
              <a:chOff x="10800274" y="2646193"/>
              <a:chExt cx="655710" cy="526755"/>
            </a:xfrm>
          </p:grpSpPr>
          <p:sp>
            <p:nvSpPr>
              <p:cNvPr id="2792" name="Google Shape;2792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3" name="Google Shape;2793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94" name="Google Shape;2794;p36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2795" name="Google Shape;2795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6" name="Google Shape;2796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97" name="Google Shape;2797;p36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2798" name="Google Shape;2798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99" name="Google Shape;2799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00" name="Google Shape;2800;p36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2801" name="Google Shape;2801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03" name="Google Shape;2803;p36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2804" name="Google Shape;2804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06" name="Google Shape;2806;p36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2807" name="Google Shape;2807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12" name="Google Shape;2812;p36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2813" name="Google Shape;2813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15" name="Google Shape;2815;p36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2816" name="Google Shape;2816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18" name="Google Shape;2818;p36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2819" name="Google Shape;2819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0" name="Google Shape;2820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21" name="Google Shape;2821;p36"/>
            <p:cNvGrpSpPr/>
            <p:nvPr/>
          </p:nvGrpSpPr>
          <p:grpSpPr>
            <a:xfrm rot="-9245948">
              <a:off x="11879882" y="6437834"/>
              <a:ext cx="290916" cy="233703"/>
              <a:chOff x="10800274" y="2646193"/>
              <a:chExt cx="655710" cy="526755"/>
            </a:xfrm>
          </p:grpSpPr>
          <p:sp>
            <p:nvSpPr>
              <p:cNvPr id="2822" name="Google Shape;2822;p3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824" name="Google Shape;2824;p36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Google Shape;2825;p36"/>
          <p:cNvSpPr/>
          <p:nvPr/>
        </p:nvSpPr>
        <p:spPr>
          <a:xfrm>
            <a:off x="327545" y="788158"/>
            <a:ext cx="4560600" cy="3981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6" name="Google Shape;2826;p36"/>
          <p:cNvCxnSpPr/>
          <p:nvPr/>
        </p:nvCxnSpPr>
        <p:spPr>
          <a:xfrm>
            <a:off x="4917317" y="999271"/>
            <a:ext cx="2700000" cy="13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7" name="Google Shape;2827;p36"/>
          <p:cNvSpPr/>
          <p:nvPr/>
        </p:nvSpPr>
        <p:spPr>
          <a:xfrm>
            <a:off x="805216" y="2835320"/>
            <a:ext cx="1182900" cy="409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8" name="Google Shape;2828;p36"/>
          <p:cNvCxnSpPr/>
          <p:nvPr/>
        </p:nvCxnSpPr>
        <p:spPr>
          <a:xfrm flipH="1" rot="10800000">
            <a:off x="1994421" y="2618827"/>
            <a:ext cx="5600100" cy="4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9" name="Google Shape;2829;p36"/>
          <p:cNvSpPr txBox="1"/>
          <p:nvPr/>
        </p:nvSpPr>
        <p:spPr>
          <a:xfrm>
            <a:off x="7603224" y="2098626"/>
            <a:ext cx="316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결제, 환불 후 예매정보 저장 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예매 정보 저장시 금액, 포인트 수정을 위해 유저 정보도 재저장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4" name="Google Shape;2834;p37"/>
          <p:cNvGrpSpPr/>
          <p:nvPr/>
        </p:nvGrpSpPr>
        <p:grpSpPr>
          <a:xfrm>
            <a:off x="10760322" y="-95930"/>
            <a:ext cx="1446909" cy="6953930"/>
            <a:chOff x="10760322" y="-95930"/>
            <a:chExt cx="1446909" cy="6953930"/>
          </a:xfrm>
        </p:grpSpPr>
        <p:sp>
          <p:nvSpPr>
            <p:cNvPr id="2835" name="Google Shape;2835;p37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36" name="Google Shape;2836;p37"/>
            <p:cNvGrpSpPr/>
            <p:nvPr/>
          </p:nvGrpSpPr>
          <p:grpSpPr>
            <a:xfrm rot="493980">
              <a:off x="10794659" y="2941529"/>
              <a:ext cx="655714" cy="526759"/>
              <a:chOff x="10800274" y="2646193"/>
              <a:chExt cx="655710" cy="526755"/>
            </a:xfrm>
          </p:grpSpPr>
          <p:sp>
            <p:nvSpPr>
              <p:cNvPr id="2837" name="Google Shape;2837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39" name="Google Shape;2839;p37"/>
            <p:cNvGrpSpPr/>
            <p:nvPr/>
          </p:nvGrpSpPr>
          <p:grpSpPr>
            <a:xfrm rot="456753">
              <a:off x="10850106" y="2475432"/>
              <a:ext cx="624163" cy="501413"/>
              <a:chOff x="10800274" y="2646193"/>
              <a:chExt cx="655710" cy="526755"/>
            </a:xfrm>
          </p:grpSpPr>
          <p:sp>
            <p:nvSpPr>
              <p:cNvPr id="2840" name="Google Shape;2840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 rot="741117">
              <a:off x="10878077" y="1997045"/>
              <a:ext cx="615199" cy="494211"/>
              <a:chOff x="10800274" y="2646193"/>
              <a:chExt cx="655710" cy="526755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45" name="Google Shape;2845;p37"/>
            <p:cNvGrpSpPr/>
            <p:nvPr/>
          </p:nvGrpSpPr>
          <p:grpSpPr>
            <a:xfrm rot="741117">
              <a:off x="10929346" y="1547386"/>
              <a:ext cx="615199" cy="494211"/>
              <a:chOff x="10800274" y="2646193"/>
              <a:chExt cx="655710" cy="526755"/>
            </a:xfrm>
          </p:grpSpPr>
          <p:sp>
            <p:nvSpPr>
              <p:cNvPr id="2846" name="Google Shape;2846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48" name="Google Shape;2848;p37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2849" name="Google Shape;2849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51" name="Google Shape;2851;p37"/>
            <p:cNvGrpSpPr/>
            <p:nvPr/>
          </p:nvGrpSpPr>
          <p:grpSpPr>
            <a:xfrm rot="1105494">
              <a:off x="11126973" y="707863"/>
              <a:ext cx="591269" cy="474988"/>
              <a:chOff x="10800274" y="2646193"/>
              <a:chExt cx="655710" cy="526755"/>
            </a:xfrm>
          </p:grpSpPr>
          <p:sp>
            <p:nvSpPr>
              <p:cNvPr id="2852" name="Google Shape;2852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3" name="Google Shape;2853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54" name="Google Shape;2854;p37"/>
            <p:cNvGrpSpPr/>
            <p:nvPr/>
          </p:nvGrpSpPr>
          <p:grpSpPr>
            <a:xfrm rot="1362317">
              <a:off x="11227021" y="337696"/>
              <a:ext cx="565011" cy="453893"/>
              <a:chOff x="10800274" y="2646193"/>
              <a:chExt cx="655710" cy="526755"/>
            </a:xfrm>
          </p:grpSpPr>
          <p:sp>
            <p:nvSpPr>
              <p:cNvPr id="2855" name="Google Shape;2855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6" name="Google Shape;2856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57" name="Google Shape;2857;p37"/>
            <p:cNvGrpSpPr/>
            <p:nvPr/>
          </p:nvGrpSpPr>
          <p:grpSpPr>
            <a:xfrm rot="1706835">
              <a:off x="11388937" y="6862"/>
              <a:ext cx="541940" cy="435360"/>
              <a:chOff x="10800274" y="2646193"/>
              <a:chExt cx="655710" cy="526755"/>
            </a:xfrm>
          </p:grpSpPr>
          <p:sp>
            <p:nvSpPr>
              <p:cNvPr id="2858" name="Google Shape;2858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60" name="Google Shape;2860;p37"/>
            <p:cNvGrpSpPr/>
            <p:nvPr/>
          </p:nvGrpSpPr>
          <p:grpSpPr>
            <a:xfrm rot="494227">
              <a:off x="10807017" y="3395790"/>
              <a:ext cx="655389" cy="526498"/>
              <a:chOff x="10800274" y="2646193"/>
              <a:chExt cx="655710" cy="526755"/>
            </a:xfrm>
          </p:grpSpPr>
          <p:sp>
            <p:nvSpPr>
              <p:cNvPr id="2861" name="Google Shape;2861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63" name="Google Shape;2863;p37"/>
            <p:cNvGrpSpPr/>
            <p:nvPr/>
          </p:nvGrpSpPr>
          <p:grpSpPr>
            <a:xfrm rot="494172">
              <a:off x="10877242" y="3867335"/>
              <a:ext cx="590922" cy="474709"/>
              <a:chOff x="10800274" y="2646193"/>
              <a:chExt cx="655710" cy="526755"/>
            </a:xfrm>
          </p:grpSpPr>
          <p:sp>
            <p:nvSpPr>
              <p:cNvPr id="2864" name="Google Shape;2864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66" name="Google Shape;2866;p37"/>
            <p:cNvGrpSpPr/>
            <p:nvPr/>
          </p:nvGrpSpPr>
          <p:grpSpPr>
            <a:xfrm rot="494137">
              <a:off x="10933112" y="4340716"/>
              <a:ext cx="523673" cy="420686"/>
              <a:chOff x="10800274" y="2646193"/>
              <a:chExt cx="655710" cy="526755"/>
            </a:xfrm>
          </p:grpSpPr>
          <p:sp>
            <p:nvSpPr>
              <p:cNvPr id="2867" name="Google Shape;2867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69" name="Google Shape;2869;p37"/>
            <p:cNvGrpSpPr/>
            <p:nvPr/>
          </p:nvGrpSpPr>
          <p:grpSpPr>
            <a:xfrm rot="494137">
              <a:off x="10962202" y="4759592"/>
              <a:ext cx="523673" cy="420686"/>
              <a:chOff x="10800274" y="2646193"/>
              <a:chExt cx="655710" cy="526755"/>
            </a:xfrm>
          </p:grpSpPr>
          <p:sp>
            <p:nvSpPr>
              <p:cNvPr id="2870" name="Google Shape;2870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72" name="Google Shape;2872;p37"/>
            <p:cNvGrpSpPr/>
            <p:nvPr/>
          </p:nvGrpSpPr>
          <p:grpSpPr>
            <a:xfrm rot="265012">
              <a:off x="11020155" y="5124673"/>
              <a:ext cx="523631" cy="420652"/>
              <a:chOff x="10800274" y="2646193"/>
              <a:chExt cx="655710" cy="526755"/>
            </a:xfrm>
          </p:grpSpPr>
          <p:sp>
            <p:nvSpPr>
              <p:cNvPr id="2873" name="Google Shape;2873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75" name="Google Shape;2875;p37"/>
            <p:cNvGrpSpPr/>
            <p:nvPr/>
          </p:nvGrpSpPr>
          <p:grpSpPr>
            <a:xfrm rot="270667">
              <a:off x="11143163" y="5529625"/>
              <a:ext cx="481866" cy="387100"/>
              <a:chOff x="10800274" y="2646193"/>
              <a:chExt cx="655710" cy="526755"/>
            </a:xfrm>
          </p:grpSpPr>
          <p:sp>
            <p:nvSpPr>
              <p:cNvPr id="2876" name="Google Shape;2876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78" name="Google Shape;2878;p37"/>
            <p:cNvGrpSpPr/>
            <p:nvPr/>
          </p:nvGrpSpPr>
          <p:grpSpPr>
            <a:xfrm>
              <a:off x="11285235" y="5923445"/>
              <a:ext cx="418408" cy="336123"/>
              <a:chOff x="10800274" y="2646193"/>
              <a:chExt cx="655710" cy="526755"/>
            </a:xfrm>
          </p:grpSpPr>
          <p:sp>
            <p:nvSpPr>
              <p:cNvPr id="2879" name="Google Shape;2879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81" name="Google Shape;2881;p37"/>
            <p:cNvGrpSpPr/>
            <p:nvPr/>
          </p:nvGrpSpPr>
          <p:grpSpPr>
            <a:xfrm rot="242495">
              <a:off x="11433190" y="6293313"/>
              <a:ext cx="352600" cy="283256"/>
              <a:chOff x="10800274" y="2646193"/>
              <a:chExt cx="655710" cy="526755"/>
            </a:xfrm>
          </p:grpSpPr>
          <p:sp>
            <p:nvSpPr>
              <p:cNvPr id="2882" name="Google Shape;2882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84" name="Google Shape;2884;p37"/>
            <p:cNvGrpSpPr/>
            <p:nvPr/>
          </p:nvGrpSpPr>
          <p:grpSpPr>
            <a:xfrm>
              <a:off x="11618620" y="6571224"/>
              <a:ext cx="302741" cy="243203"/>
              <a:chOff x="10800274" y="2646193"/>
              <a:chExt cx="655710" cy="526755"/>
            </a:xfrm>
          </p:grpSpPr>
          <p:sp>
            <p:nvSpPr>
              <p:cNvPr id="2885" name="Google Shape;2885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87" name="Google Shape;2887;p37"/>
            <p:cNvGrpSpPr/>
            <p:nvPr/>
          </p:nvGrpSpPr>
          <p:grpSpPr>
            <a:xfrm rot="-7146657">
              <a:off x="11887127" y="112662"/>
              <a:ext cx="271987" cy="218497"/>
              <a:chOff x="10800274" y="2646193"/>
              <a:chExt cx="655710" cy="526755"/>
            </a:xfrm>
          </p:grpSpPr>
          <p:sp>
            <p:nvSpPr>
              <p:cNvPr id="2888" name="Google Shape;2888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90" name="Google Shape;2890;p37"/>
            <p:cNvGrpSpPr/>
            <p:nvPr/>
          </p:nvGrpSpPr>
          <p:grpSpPr>
            <a:xfrm rot="-7146215">
              <a:off x="11724602" y="396014"/>
              <a:ext cx="439620" cy="353163"/>
              <a:chOff x="10800274" y="2646193"/>
              <a:chExt cx="655710" cy="526755"/>
            </a:xfrm>
          </p:grpSpPr>
          <p:sp>
            <p:nvSpPr>
              <p:cNvPr id="2891" name="Google Shape;2891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93" name="Google Shape;2893;p37"/>
            <p:cNvGrpSpPr/>
            <p:nvPr/>
          </p:nvGrpSpPr>
          <p:grpSpPr>
            <a:xfrm rot="-7146326">
              <a:off x="11654893" y="746961"/>
              <a:ext cx="430698" cy="345995"/>
              <a:chOff x="10800274" y="2646193"/>
              <a:chExt cx="655710" cy="526755"/>
            </a:xfrm>
          </p:grpSpPr>
          <p:sp>
            <p:nvSpPr>
              <p:cNvPr id="2894" name="Google Shape;2894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5" name="Google Shape;2895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96" name="Google Shape;2896;p37"/>
            <p:cNvGrpSpPr/>
            <p:nvPr/>
          </p:nvGrpSpPr>
          <p:grpSpPr>
            <a:xfrm rot="-7146560">
              <a:off x="11575540" y="1095923"/>
              <a:ext cx="500061" cy="401717"/>
              <a:chOff x="10800274" y="2646193"/>
              <a:chExt cx="655710" cy="526755"/>
            </a:xfrm>
          </p:grpSpPr>
          <p:sp>
            <p:nvSpPr>
              <p:cNvPr id="2897" name="Google Shape;2897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899" name="Google Shape;2899;p37"/>
            <p:cNvGrpSpPr/>
            <p:nvPr/>
          </p:nvGrpSpPr>
          <p:grpSpPr>
            <a:xfrm rot="-7146474">
              <a:off x="11490342" y="1495256"/>
              <a:ext cx="609400" cy="489553"/>
              <a:chOff x="10800274" y="2646193"/>
              <a:chExt cx="655710" cy="526755"/>
            </a:xfrm>
          </p:grpSpPr>
          <p:sp>
            <p:nvSpPr>
              <p:cNvPr id="2900" name="Google Shape;2900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02" name="Google Shape;2902;p37"/>
            <p:cNvGrpSpPr/>
            <p:nvPr/>
          </p:nvGrpSpPr>
          <p:grpSpPr>
            <a:xfrm rot="-7146480">
              <a:off x="11404089" y="1919808"/>
              <a:ext cx="683400" cy="549000"/>
              <a:chOff x="10800274" y="2646193"/>
              <a:chExt cx="655710" cy="526755"/>
            </a:xfrm>
          </p:grpSpPr>
          <p:sp>
            <p:nvSpPr>
              <p:cNvPr id="2903" name="Google Shape;2903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05" name="Google Shape;2905;p37"/>
            <p:cNvGrpSpPr/>
            <p:nvPr/>
          </p:nvGrpSpPr>
          <p:grpSpPr>
            <a:xfrm rot="-7649840">
              <a:off x="11377972" y="2403184"/>
              <a:ext cx="662254" cy="532013"/>
              <a:chOff x="10800274" y="2646193"/>
              <a:chExt cx="655710" cy="526755"/>
            </a:xfrm>
          </p:grpSpPr>
          <p:sp>
            <p:nvSpPr>
              <p:cNvPr id="2906" name="Google Shape;2906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08" name="Google Shape;2908;p37"/>
            <p:cNvGrpSpPr/>
            <p:nvPr/>
          </p:nvGrpSpPr>
          <p:grpSpPr>
            <a:xfrm rot="-7713635">
              <a:off x="11343531" y="2837169"/>
              <a:ext cx="662293" cy="532044"/>
              <a:chOff x="10800274" y="2646193"/>
              <a:chExt cx="655710" cy="526755"/>
            </a:xfrm>
          </p:grpSpPr>
          <p:sp>
            <p:nvSpPr>
              <p:cNvPr id="2909" name="Google Shape;2909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 rot="-7713635">
              <a:off x="11357849" y="3330483"/>
              <a:ext cx="603175" cy="484552"/>
              <a:chOff x="10800274" y="2646193"/>
              <a:chExt cx="655710" cy="526755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14" name="Google Shape;2914;p37"/>
            <p:cNvGrpSpPr/>
            <p:nvPr/>
          </p:nvGrpSpPr>
          <p:grpSpPr>
            <a:xfrm rot="-7713767">
              <a:off x="11380631" y="3813968"/>
              <a:ext cx="544241" cy="437208"/>
              <a:chOff x="10800274" y="2646193"/>
              <a:chExt cx="655710" cy="526755"/>
            </a:xfrm>
          </p:grpSpPr>
          <p:sp>
            <p:nvSpPr>
              <p:cNvPr id="2915" name="Google Shape;2915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17" name="Google Shape;2917;p37"/>
            <p:cNvGrpSpPr/>
            <p:nvPr/>
          </p:nvGrpSpPr>
          <p:grpSpPr>
            <a:xfrm rot="-8124675">
              <a:off x="11388490" y="4258872"/>
              <a:ext cx="523250" cy="420346"/>
              <a:chOff x="10800274" y="2646193"/>
              <a:chExt cx="655710" cy="526755"/>
            </a:xfrm>
          </p:grpSpPr>
          <p:sp>
            <p:nvSpPr>
              <p:cNvPr id="2918" name="Google Shape;2918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20" name="Google Shape;2920;p37"/>
            <p:cNvGrpSpPr/>
            <p:nvPr/>
          </p:nvGrpSpPr>
          <p:grpSpPr>
            <a:xfrm rot="-8164687">
              <a:off x="11439444" y="4678691"/>
              <a:ext cx="463275" cy="372166"/>
              <a:chOff x="10800274" y="2646193"/>
              <a:chExt cx="655710" cy="526755"/>
            </a:xfrm>
          </p:grpSpPr>
          <p:sp>
            <p:nvSpPr>
              <p:cNvPr id="2921" name="Google Shape;2921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23" name="Google Shape;2923;p37"/>
            <p:cNvGrpSpPr/>
            <p:nvPr/>
          </p:nvGrpSpPr>
          <p:grpSpPr>
            <a:xfrm rot="-8533603">
              <a:off x="11471185" y="5025367"/>
              <a:ext cx="463303" cy="372188"/>
              <a:chOff x="10800274" y="2646193"/>
              <a:chExt cx="655710" cy="526755"/>
            </a:xfrm>
          </p:grpSpPr>
          <p:sp>
            <p:nvSpPr>
              <p:cNvPr id="2924" name="Google Shape;2924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26" name="Google Shape;2926;p37"/>
            <p:cNvGrpSpPr/>
            <p:nvPr/>
          </p:nvGrpSpPr>
          <p:grpSpPr>
            <a:xfrm rot="-8533817">
              <a:off x="11555453" y="5426631"/>
              <a:ext cx="422552" cy="339451"/>
              <a:chOff x="10800274" y="2646193"/>
              <a:chExt cx="655710" cy="526755"/>
            </a:xfrm>
          </p:grpSpPr>
          <p:sp>
            <p:nvSpPr>
              <p:cNvPr id="2927" name="Google Shape;2927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8" name="Google Shape;2928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29" name="Google Shape;2929;p37"/>
            <p:cNvGrpSpPr/>
            <p:nvPr/>
          </p:nvGrpSpPr>
          <p:grpSpPr>
            <a:xfrm rot="-8533733">
              <a:off x="11641160" y="5821160"/>
              <a:ext cx="374365" cy="300741"/>
              <a:chOff x="10800274" y="2646193"/>
              <a:chExt cx="655710" cy="526755"/>
            </a:xfrm>
          </p:grpSpPr>
          <p:sp>
            <p:nvSpPr>
              <p:cNvPr id="2930" name="Google Shape;2930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32" name="Google Shape;2932;p37"/>
            <p:cNvGrpSpPr/>
            <p:nvPr/>
          </p:nvGrpSpPr>
          <p:grpSpPr>
            <a:xfrm rot="-9062468">
              <a:off x="11750427" y="6160763"/>
              <a:ext cx="320148" cy="257187"/>
              <a:chOff x="10800274" y="2646193"/>
              <a:chExt cx="655710" cy="526755"/>
            </a:xfrm>
          </p:grpSpPr>
          <p:sp>
            <p:nvSpPr>
              <p:cNvPr id="2933" name="Google Shape;2933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35" name="Google Shape;2935;p37"/>
            <p:cNvGrpSpPr/>
            <p:nvPr/>
          </p:nvGrpSpPr>
          <p:grpSpPr>
            <a:xfrm rot="-9245948">
              <a:off x="11879884" y="6437834"/>
              <a:ext cx="290916" cy="233703"/>
              <a:chOff x="10800274" y="2646193"/>
              <a:chExt cx="655710" cy="526755"/>
            </a:xfrm>
          </p:grpSpPr>
          <p:sp>
            <p:nvSpPr>
              <p:cNvPr id="2936" name="Google Shape;2936;p3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938" name="Google Shape;2938;p37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9" name="Google Shape;2939;p37"/>
          <p:cNvSpPr txBox="1"/>
          <p:nvPr/>
        </p:nvSpPr>
        <p:spPr>
          <a:xfrm>
            <a:off x="565975" y="1532913"/>
            <a:ext cx="7537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😥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0" name="Google Shape;2940;p37"/>
          <p:cNvSpPr txBox="1"/>
          <p:nvPr/>
        </p:nvSpPr>
        <p:spPr>
          <a:xfrm>
            <a:off x="2226225" y="1735725"/>
            <a:ext cx="89898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생각한대로 코딩할 수 없어서 많이 답답했다.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유스케이스, 클래스 다이어그램을 그리는데 개념을 제대로 숙지하지 못하여 어려움이 있었다.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수업에 더욱더 집중해야 하겠다는 생각을 했다.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1" name="Google Shape;2941;p37"/>
          <p:cNvSpPr txBox="1"/>
          <p:nvPr/>
        </p:nvSpPr>
        <p:spPr>
          <a:xfrm>
            <a:off x="2226225" y="3760425"/>
            <a:ext cx="81993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다같이 하는 프로젝트를 오랜만에 해서 너무 재미있었고 팀원들이 서로 돕는 모습이 보기 좋았다.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프로젝트는 더 잘할 수 있을거라는 생각이 들었다.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2" name="Google Shape;2942;p37"/>
          <p:cNvSpPr txBox="1"/>
          <p:nvPr/>
        </p:nvSpPr>
        <p:spPr>
          <a:xfrm>
            <a:off x="565975" y="3893025"/>
            <a:ext cx="25557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7" name="Google Shape;2947;p38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2948" name="Google Shape;2948;p38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949" name="Google Shape;2949;p38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2950" name="Google Shape;2950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1" name="Google Shape;2951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52" name="Google Shape;2952;p38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2953" name="Google Shape;2953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4" name="Google Shape;2954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55" name="Google Shape;2955;p38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2956" name="Google Shape;2956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57" name="Google Shape;2957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58" name="Google Shape;2958;p38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2959" name="Google Shape;2959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0" name="Google Shape;2960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61" name="Google Shape;2961;p38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2962" name="Google Shape;2962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3" name="Google Shape;2963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64" name="Google Shape;2964;p38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2965" name="Google Shape;2965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6" name="Google Shape;2966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67" name="Google Shape;2967;p38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2968" name="Google Shape;2968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9" name="Google Shape;2969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70" name="Google Shape;2970;p38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2971" name="Google Shape;2971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2" name="Google Shape;2972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73" name="Google Shape;2973;p38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2974" name="Google Shape;2974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5" name="Google Shape;2975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76" name="Google Shape;2976;p38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2977" name="Google Shape;2977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8" name="Google Shape;2978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79" name="Google Shape;2979;p38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2980" name="Google Shape;2980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1" name="Google Shape;2981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82" name="Google Shape;2982;p38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2983" name="Google Shape;2983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4" name="Google Shape;2984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85" name="Google Shape;2985;p38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2986" name="Google Shape;2986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7" name="Google Shape;2987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88" name="Google Shape;2988;p38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2989" name="Google Shape;2989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0" name="Google Shape;2990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91" name="Google Shape;2991;p38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2992" name="Google Shape;2992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3" name="Google Shape;2993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94" name="Google Shape;2994;p38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2995" name="Google Shape;2995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6" name="Google Shape;2996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97" name="Google Shape;2997;p38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2998" name="Google Shape;2998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9" name="Google Shape;2999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00" name="Google Shape;3000;p38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3001" name="Google Shape;3001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2" name="Google Shape;3002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03" name="Google Shape;3003;p38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3004" name="Google Shape;3004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5" name="Google Shape;3005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06" name="Google Shape;3006;p38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3007" name="Google Shape;3007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8" name="Google Shape;3008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09" name="Google Shape;3009;p38"/>
            <p:cNvGrpSpPr/>
            <p:nvPr/>
          </p:nvGrpSpPr>
          <p:grpSpPr>
            <a:xfrm rot="-7146560">
              <a:off x="11575548" y="1095931"/>
              <a:ext cx="500061" cy="401717"/>
              <a:chOff x="10800274" y="2646193"/>
              <a:chExt cx="655710" cy="526755"/>
            </a:xfrm>
          </p:grpSpPr>
          <p:sp>
            <p:nvSpPr>
              <p:cNvPr id="3010" name="Google Shape;3010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1" name="Google Shape;3011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12" name="Google Shape;3012;p38"/>
            <p:cNvGrpSpPr/>
            <p:nvPr/>
          </p:nvGrpSpPr>
          <p:grpSpPr>
            <a:xfrm rot="-7146474">
              <a:off x="11490330" y="1495231"/>
              <a:ext cx="609400" cy="489553"/>
              <a:chOff x="10800274" y="2646193"/>
              <a:chExt cx="655710" cy="526755"/>
            </a:xfrm>
          </p:grpSpPr>
          <p:sp>
            <p:nvSpPr>
              <p:cNvPr id="3013" name="Google Shape;3013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4" name="Google Shape;3014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15" name="Google Shape;3015;p38"/>
            <p:cNvGrpSpPr/>
            <p:nvPr/>
          </p:nvGrpSpPr>
          <p:grpSpPr>
            <a:xfrm rot="-7146480">
              <a:off x="11404083" y="1919797"/>
              <a:ext cx="683400" cy="549000"/>
              <a:chOff x="10800274" y="2646193"/>
              <a:chExt cx="655710" cy="526755"/>
            </a:xfrm>
          </p:grpSpPr>
          <p:sp>
            <p:nvSpPr>
              <p:cNvPr id="3016" name="Google Shape;3016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7" name="Google Shape;3017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18" name="Google Shape;3018;p38"/>
            <p:cNvGrpSpPr/>
            <p:nvPr/>
          </p:nvGrpSpPr>
          <p:grpSpPr>
            <a:xfrm rot="-7649840">
              <a:off x="11377961" y="2403178"/>
              <a:ext cx="662254" cy="532013"/>
              <a:chOff x="10800274" y="2646193"/>
              <a:chExt cx="655710" cy="526755"/>
            </a:xfrm>
          </p:grpSpPr>
          <p:sp>
            <p:nvSpPr>
              <p:cNvPr id="3019" name="Google Shape;3019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0" name="Google Shape;3020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21" name="Google Shape;3021;p38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3022" name="Google Shape;3022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3" name="Google Shape;3023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24" name="Google Shape;3024;p38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3025" name="Google Shape;3025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6" name="Google Shape;3026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27" name="Google Shape;3027;p38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3028" name="Google Shape;3028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9" name="Google Shape;3029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30" name="Google Shape;3030;p38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3031" name="Google Shape;3031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33" name="Google Shape;3033;p38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3034" name="Google Shape;3034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36" name="Google Shape;3036;p38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3037" name="Google Shape;3037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39" name="Google Shape;3039;p38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3040" name="Google Shape;3040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42" name="Google Shape;3042;p38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3043" name="Google Shape;3043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4" name="Google Shape;3044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45" name="Google Shape;3045;p38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3046" name="Google Shape;3046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7" name="Google Shape;3047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48" name="Google Shape;3048;p38"/>
            <p:cNvGrpSpPr/>
            <p:nvPr/>
          </p:nvGrpSpPr>
          <p:grpSpPr>
            <a:xfrm rot="-9245948">
              <a:off x="11879882" y="6437834"/>
              <a:ext cx="290916" cy="233703"/>
              <a:chOff x="10800274" y="2646193"/>
              <a:chExt cx="655710" cy="526755"/>
            </a:xfrm>
          </p:grpSpPr>
          <p:sp>
            <p:nvSpPr>
              <p:cNvPr id="3049" name="Google Shape;3049;p3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0" name="Google Shape;3050;p3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051" name="Google Shape;3051;p38"/>
          <p:cNvSpPr/>
          <p:nvPr/>
        </p:nvSpPr>
        <p:spPr>
          <a:xfrm>
            <a:off x="1790550" y="2585569"/>
            <a:ext cx="7569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</a:t>
            </a:r>
            <a:r>
              <a:rPr b="1" lang="en-US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PAYMENT PART </a:t>
            </a: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</a:t>
            </a:r>
            <a:endParaRPr b="1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장명지</a:t>
            </a:r>
            <a:endParaRPr b="1" i="0" sz="2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6" name="Google Shape;3056;p39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3057" name="Google Shape;3057;p39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58" name="Google Shape;3058;p39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3059" name="Google Shape;3059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0" name="Google Shape;3060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61" name="Google Shape;3061;p39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3062" name="Google Shape;3062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64" name="Google Shape;3064;p39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3065" name="Google Shape;3065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67" name="Google Shape;3067;p39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3068" name="Google Shape;3068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9" name="Google Shape;3069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70" name="Google Shape;3070;p39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3071" name="Google Shape;3071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2" name="Google Shape;3072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73" name="Google Shape;3073;p39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3074" name="Google Shape;3074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76" name="Google Shape;3076;p39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3077" name="Google Shape;3077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79" name="Google Shape;3079;p39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3080" name="Google Shape;3080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1" name="Google Shape;3081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82" name="Google Shape;3082;p39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3083" name="Google Shape;3083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4" name="Google Shape;3084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85" name="Google Shape;3085;p39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3086" name="Google Shape;3086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7" name="Google Shape;3087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88" name="Google Shape;3088;p39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3089" name="Google Shape;3089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0" name="Google Shape;3090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91" name="Google Shape;3091;p39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3092" name="Google Shape;3092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3" name="Google Shape;3093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94" name="Google Shape;3094;p39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3095" name="Google Shape;3095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6" name="Google Shape;3096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97" name="Google Shape;3097;p39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3098" name="Google Shape;3098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9" name="Google Shape;3099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00" name="Google Shape;3100;p39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3101" name="Google Shape;3101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2" name="Google Shape;3102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03" name="Google Shape;3103;p39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3104" name="Google Shape;3104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5" name="Google Shape;3105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06" name="Google Shape;3106;p39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3107" name="Google Shape;3107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8" name="Google Shape;3108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09" name="Google Shape;3109;p39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3110" name="Google Shape;3110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1" name="Google Shape;3111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12" name="Google Shape;3112;p39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3113" name="Google Shape;3113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4" name="Google Shape;3114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15" name="Google Shape;3115;p39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3116" name="Google Shape;3116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7" name="Google Shape;3117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18" name="Google Shape;3118;p39"/>
            <p:cNvGrpSpPr/>
            <p:nvPr/>
          </p:nvGrpSpPr>
          <p:grpSpPr>
            <a:xfrm rot="-7146560">
              <a:off x="11575548" y="1095931"/>
              <a:ext cx="500061" cy="401717"/>
              <a:chOff x="10800274" y="2646193"/>
              <a:chExt cx="655710" cy="526755"/>
            </a:xfrm>
          </p:grpSpPr>
          <p:sp>
            <p:nvSpPr>
              <p:cNvPr id="3119" name="Google Shape;3119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0" name="Google Shape;3120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21" name="Google Shape;3121;p39"/>
            <p:cNvGrpSpPr/>
            <p:nvPr/>
          </p:nvGrpSpPr>
          <p:grpSpPr>
            <a:xfrm rot="-7146474">
              <a:off x="11490330" y="1495231"/>
              <a:ext cx="609400" cy="489553"/>
              <a:chOff x="10800274" y="2646193"/>
              <a:chExt cx="655710" cy="526755"/>
            </a:xfrm>
          </p:grpSpPr>
          <p:sp>
            <p:nvSpPr>
              <p:cNvPr id="3122" name="Google Shape;3122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3" name="Google Shape;3123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24" name="Google Shape;3124;p39"/>
            <p:cNvGrpSpPr/>
            <p:nvPr/>
          </p:nvGrpSpPr>
          <p:grpSpPr>
            <a:xfrm rot="-7146480">
              <a:off x="11404083" y="1919797"/>
              <a:ext cx="683400" cy="549000"/>
              <a:chOff x="10800274" y="2646193"/>
              <a:chExt cx="655710" cy="526755"/>
            </a:xfrm>
          </p:grpSpPr>
          <p:sp>
            <p:nvSpPr>
              <p:cNvPr id="3125" name="Google Shape;3125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6" name="Google Shape;3126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27" name="Google Shape;3127;p39"/>
            <p:cNvGrpSpPr/>
            <p:nvPr/>
          </p:nvGrpSpPr>
          <p:grpSpPr>
            <a:xfrm rot="-7649840">
              <a:off x="11377961" y="2403178"/>
              <a:ext cx="662254" cy="532013"/>
              <a:chOff x="10800274" y="2646193"/>
              <a:chExt cx="655710" cy="526755"/>
            </a:xfrm>
          </p:grpSpPr>
          <p:sp>
            <p:nvSpPr>
              <p:cNvPr id="3128" name="Google Shape;3128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9" name="Google Shape;3129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30" name="Google Shape;3130;p39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3131" name="Google Shape;3131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2" name="Google Shape;3132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33" name="Google Shape;3133;p39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3134" name="Google Shape;3134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5" name="Google Shape;3135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36" name="Google Shape;3136;p39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3137" name="Google Shape;3137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8" name="Google Shape;3138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39" name="Google Shape;3139;p39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3140" name="Google Shape;3140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1" name="Google Shape;3141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42" name="Google Shape;3142;p39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3143" name="Google Shape;3143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4" name="Google Shape;3144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45" name="Google Shape;3145;p39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3146" name="Google Shape;3146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7" name="Google Shape;3147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48" name="Google Shape;3148;p39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3149" name="Google Shape;3149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0" name="Google Shape;3150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51" name="Google Shape;3151;p39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3152" name="Google Shape;3152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3" name="Google Shape;3153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54" name="Google Shape;3154;p39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3155" name="Google Shape;3155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6" name="Google Shape;3156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57" name="Google Shape;3157;p39"/>
            <p:cNvGrpSpPr/>
            <p:nvPr/>
          </p:nvGrpSpPr>
          <p:grpSpPr>
            <a:xfrm rot="-9245948">
              <a:off x="11879882" y="6437834"/>
              <a:ext cx="290916" cy="233703"/>
              <a:chOff x="10800274" y="2646193"/>
              <a:chExt cx="655710" cy="526755"/>
            </a:xfrm>
          </p:grpSpPr>
          <p:sp>
            <p:nvSpPr>
              <p:cNvPr id="3158" name="Google Shape;3158;p3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9" name="Google Shape;3159;p3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60" name="Google Shape;3160;p39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61" name="Google Shape;3161;p39"/>
          <p:cNvPicPr preferRelativeResize="0"/>
          <p:nvPr/>
        </p:nvPicPr>
        <p:blipFill rotWithShape="1">
          <a:blip r:embed="rId3">
            <a:alphaModFix/>
          </a:blip>
          <a:srcRect b="0" l="-3440" r="3439" t="0"/>
          <a:stretch/>
        </p:blipFill>
        <p:spPr>
          <a:xfrm>
            <a:off x="522013" y="770950"/>
            <a:ext cx="5650825" cy="417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2" name="Google Shape;316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025" y="5025963"/>
            <a:ext cx="69342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3" name="Google Shape;316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6564" y="2280775"/>
            <a:ext cx="34754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4" name="Google Shape;3164;p39"/>
          <p:cNvSpPr txBox="1"/>
          <p:nvPr/>
        </p:nvSpPr>
        <p:spPr>
          <a:xfrm>
            <a:off x="2971625" y="2773825"/>
            <a:ext cx="399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5" name="Google Shape;3165;p39"/>
          <p:cNvSpPr txBox="1"/>
          <p:nvPr/>
        </p:nvSpPr>
        <p:spPr>
          <a:xfrm>
            <a:off x="3817950" y="796625"/>
            <a:ext cx="1965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결제하고 포인트 적립 </a:t>
            </a:r>
            <a:endParaRPr b="0" i="0" sz="1400" u="none" cap="none" strike="noStrike">
              <a:solidFill>
                <a:srgbClr val="FF99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6" name="Google Shape;3166;p39"/>
          <p:cNvSpPr txBox="1"/>
          <p:nvPr/>
        </p:nvSpPr>
        <p:spPr>
          <a:xfrm>
            <a:off x="8352450" y="2229600"/>
            <a:ext cx="1218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충전하기</a:t>
            </a:r>
            <a:endParaRPr b="0" i="0" sz="1400" u="none" cap="none" strike="noStrike">
              <a:solidFill>
                <a:srgbClr val="FF99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7" name="Google Shape;3167;p39"/>
          <p:cNvSpPr txBox="1"/>
          <p:nvPr/>
        </p:nvSpPr>
        <p:spPr>
          <a:xfrm>
            <a:off x="4319525" y="4974625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결제하고 좌석 정보 저장</a:t>
            </a:r>
            <a:endParaRPr b="1" i="0" sz="1400" u="none" cap="none" strike="noStrike">
              <a:solidFill>
                <a:srgbClr val="FF99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68" name="Google Shape;3168;p39"/>
          <p:cNvCxnSpPr/>
          <p:nvPr/>
        </p:nvCxnSpPr>
        <p:spPr>
          <a:xfrm>
            <a:off x="1340900" y="3746300"/>
            <a:ext cx="2886600" cy="30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9" name="Google Shape;3169;p39"/>
          <p:cNvCxnSpPr/>
          <p:nvPr/>
        </p:nvCxnSpPr>
        <p:spPr>
          <a:xfrm>
            <a:off x="1330650" y="3603000"/>
            <a:ext cx="2937600" cy="41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0" name="Google Shape;3170;p39"/>
          <p:cNvSpPr txBox="1"/>
          <p:nvPr/>
        </p:nvSpPr>
        <p:spPr>
          <a:xfrm rot="144733">
            <a:off x="4257980" y="2743204"/>
            <a:ext cx="1525352" cy="12094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 으로 접근제어가된 변수는  get으로받고 set으로 변경해 주어야 한다 !!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" name="Google Shape;3175;p40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3176" name="Google Shape;3176;p40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77" name="Google Shape;3177;p40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3178" name="Google Shape;3178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9" name="Google Shape;3179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80" name="Google Shape;3180;p40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3181" name="Google Shape;3181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2" name="Google Shape;3182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83" name="Google Shape;3183;p40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3184" name="Google Shape;3184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5" name="Google Shape;3185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86" name="Google Shape;3186;p40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3187" name="Google Shape;3187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8" name="Google Shape;3188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89" name="Google Shape;3189;p40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3190" name="Google Shape;3190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1" name="Google Shape;3191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92" name="Google Shape;3192;p40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3193" name="Google Shape;3193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4" name="Google Shape;3194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95" name="Google Shape;3195;p40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3196" name="Google Shape;3196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7" name="Google Shape;3197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98" name="Google Shape;3198;p40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3199" name="Google Shape;3199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0" name="Google Shape;3200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01" name="Google Shape;3201;p40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3202" name="Google Shape;3202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3" name="Google Shape;3203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04" name="Google Shape;3204;p40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3205" name="Google Shape;3205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6" name="Google Shape;3206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07" name="Google Shape;3207;p40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3208" name="Google Shape;3208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9" name="Google Shape;3209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10" name="Google Shape;3210;p40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3211" name="Google Shape;3211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2" name="Google Shape;3212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13" name="Google Shape;3213;p40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3214" name="Google Shape;3214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5" name="Google Shape;3215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16" name="Google Shape;3216;p40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3217" name="Google Shape;3217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18" name="Google Shape;3218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19" name="Google Shape;3219;p40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3220" name="Google Shape;3220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1" name="Google Shape;3221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22" name="Google Shape;3222;p40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3223" name="Google Shape;3223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4" name="Google Shape;3224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25" name="Google Shape;3225;p40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3226" name="Google Shape;3226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7" name="Google Shape;3227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28" name="Google Shape;3228;p40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3229" name="Google Shape;3229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0" name="Google Shape;3230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31" name="Google Shape;3231;p40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3232" name="Google Shape;3232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3" name="Google Shape;3233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34" name="Google Shape;3234;p40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3235" name="Google Shape;3235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6" name="Google Shape;3236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37" name="Google Shape;3237;p40"/>
            <p:cNvGrpSpPr/>
            <p:nvPr/>
          </p:nvGrpSpPr>
          <p:grpSpPr>
            <a:xfrm rot="-7146560">
              <a:off x="11575548" y="1095931"/>
              <a:ext cx="500061" cy="401717"/>
              <a:chOff x="10800274" y="2646193"/>
              <a:chExt cx="655710" cy="526755"/>
            </a:xfrm>
          </p:grpSpPr>
          <p:sp>
            <p:nvSpPr>
              <p:cNvPr id="3238" name="Google Shape;3238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39" name="Google Shape;3239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40" name="Google Shape;3240;p40"/>
            <p:cNvGrpSpPr/>
            <p:nvPr/>
          </p:nvGrpSpPr>
          <p:grpSpPr>
            <a:xfrm rot="-7146474">
              <a:off x="11490330" y="1495231"/>
              <a:ext cx="609400" cy="489553"/>
              <a:chOff x="10800274" y="2646193"/>
              <a:chExt cx="655710" cy="526755"/>
            </a:xfrm>
          </p:grpSpPr>
          <p:sp>
            <p:nvSpPr>
              <p:cNvPr id="3241" name="Google Shape;3241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42" name="Google Shape;3242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43" name="Google Shape;3243;p40"/>
            <p:cNvGrpSpPr/>
            <p:nvPr/>
          </p:nvGrpSpPr>
          <p:grpSpPr>
            <a:xfrm rot="-7146480">
              <a:off x="11404083" y="1919797"/>
              <a:ext cx="683400" cy="549000"/>
              <a:chOff x="10800274" y="2646193"/>
              <a:chExt cx="655710" cy="526755"/>
            </a:xfrm>
          </p:grpSpPr>
          <p:sp>
            <p:nvSpPr>
              <p:cNvPr id="3244" name="Google Shape;3244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45" name="Google Shape;3245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46" name="Google Shape;3246;p40"/>
            <p:cNvGrpSpPr/>
            <p:nvPr/>
          </p:nvGrpSpPr>
          <p:grpSpPr>
            <a:xfrm rot="-7649840">
              <a:off x="11377961" y="2403178"/>
              <a:ext cx="662254" cy="532013"/>
              <a:chOff x="10800274" y="2646193"/>
              <a:chExt cx="655710" cy="526755"/>
            </a:xfrm>
          </p:grpSpPr>
          <p:sp>
            <p:nvSpPr>
              <p:cNvPr id="3247" name="Google Shape;3247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48" name="Google Shape;3248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49" name="Google Shape;3249;p40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3250" name="Google Shape;3250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1" name="Google Shape;3251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52" name="Google Shape;3252;p40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3253" name="Google Shape;3253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4" name="Google Shape;3254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55" name="Google Shape;3255;p40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3256" name="Google Shape;3256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7" name="Google Shape;3257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58" name="Google Shape;3258;p40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3259" name="Google Shape;3259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0" name="Google Shape;3260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61" name="Google Shape;3261;p40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3262" name="Google Shape;3262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3" name="Google Shape;3263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64" name="Google Shape;3264;p40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3265" name="Google Shape;3265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6" name="Google Shape;3266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67" name="Google Shape;3267;p40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3268" name="Google Shape;3268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9" name="Google Shape;3269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70" name="Google Shape;3270;p40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3271" name="Google Shape;3271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2" name="Google Shape;3272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73" name="Google Shape;3273;p40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3274" name="Google Shape;3274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5" name="Google Shape;3275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76" name="Google Shape;3276;p40"/>
            <p:cNvGrpSpPr/>
            <p:nvPr/>
          </p:nvGrpSpPr>
          <p:grpSpPr>
            <a:xfrm rot="-9245948">
              <a:off x="11879882" y="6437834"/>
              <a:ext cx="290916" cy="233703"/>
              <a:chOff x="10800274" y="2646193"/>
              <a:chExt cx="655710" cy="526755"/>
            </a:xfrm>
          </p:grpSpPr>
          <p:sp>
            <p:nvSpPr>
              <p:cNvPr id="3277" name="Google Shape;3277;p4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8" name="Google Shape;3278;p4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279" name="Google Shape;3279;p40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0" name="Google Shape;3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13" y="792400"/>
            <a:ext cx="4962525" cy="5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1" name="Google Shape;3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6850" y="797425"/>
            <a:ext cx="4425175" cy="56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6" name="Google Shape;3286;p41"/>
          <p:cNvGrpSpPr/>
          <p:nvPr/>
        </p:nvGrpSpPr>
        <p:grpSpPr>
          <a:xfrm>
            <a:off x="10760322" y="-95930"/>
            <a:ext cx="1446909" cy="6953930"/>
            <a:chOff x="10760322" y="-95930"/>
            <a:chExt cx="1446909" cy="6953930"/>
          </a:xfrm>
        </p:grpSpPr>
        <p:sp>
          <p:nvSpPr>
            <p:cNvPr id="3287" name="Google Shape;3287;p41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288" name="Google Shape;3288;p41"/>
            <p:cNvGrpSpPr/>
            <p:nvPr/>
          </p:nvGrpSpPr>
          <p:grpSpPr>
            <a:xfrm rot="493980">
              <a:off x="10794659" y="2941529"/>
              <a:ext cx="655714" cy="526759"/>
              <a:chOff x="10800274" y="2646193"/>
              <a:chExt cx="655710" cy="526755"/>
            </a:xfrm>
          </p:grpSpPr>
          <p:sp>
            <p:nvSpPr>
              <p:cNvPr id="3289" name="Google Shape;3289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0" name="Google Shape;3290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91" name="Google Shape;3291;p41"/>
            <p:cNvGrpSpPr/>
            <p:nvPr/>
          </p:nvGrpSpPr>
          <p:grpSpPr>
            <a:xfrm rot="456753">
              <a:off x="10850106" y="2475432"/>
              <a:ext cx="624163" cy="501413"/>
              <a:chOff x="10800274" y="2646193"/>
              <a:chExt cx="655710" cy="526755"/>
            </a:xfrm>
          </p:grpSpPr>
          <p:sp>
            <p:nvSpPr>
              <p:cNvPr id="3292" name="Google Shape;3292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3" name="Google Shape;3293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94" name="Google Shape;3294;p41"/>
            <p:cNvGrpSpPr/>
            <p:nvPr/>
          </p:nvGrpSpPr>
          <p:grpSpPr>
            <a:xfrm rot="741117">
              <a:off x="10878077" y="1997045"/>
              <a:ext cx="615199" cy="494211"/>
              <a:chOff x="10800274" y="2646193"/>
              <a:chExt cx="655710" cy="526755"/>
            </a:xfrm>
          </p:grpSpPr>
          <p:sp>
            <p:nvSpPr>
              <p:cNvPr id="3295" name="Google Shape;3295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6" name="Google Shape;3296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97" name="Google Shape;3297;p41"/>
            <p:cNvGrpSpPr/>
            <p:nvPr/>
          </p:nvGrpSpPr>
          <p:grpSpPr>
            <a:xfrm rot="741117">
              <a:off x="10929346" y="1547386"/>
              <a:ext cx="615199" cy="494211"/>
              <a:chOff x="10800274" y="2646193"/>
              <a:chExt cx="655710" cy="526755"/>
            </a:xfrm>
          </p:grpSpPr>
          <p:sp>
            <p:nvSpPr>
              <p:cNvPr id="3298" name="Google Shape;3298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9" name="Google Shape;3299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00" name="Google Shape;3300;p41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3301" name="Google Shape;3301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02" name="Google Shape;3302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03" name="Google Shape;3303;p41"/>
            <p:cNvGrpSpPr/>
            <p:nvPr/>
          </p:nvGrpSpPr>
          <p:grpSpPr>
            <a:xfrm rot="1105494">
              <a:off x="11126973" y="707863"/>
              <a:ext cx="591269" cy="474988"/>
              <a:chOff x="10800274" y="2646193"/>
              <a:chExt cx="655710" cy="526755"/>
            </a:xfrm>
          </p:grpSpPr>
          <p:sp>
            <p:nvSpPr>
              <p:cNvPr id="3304" name="Google Shape;3304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05" name="Google Shape;3305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06" name="Google Shape;3306;p41"/>
            <p:cNvGrpSpPr/>
            <p:nvPr/>
          </p:nvGrpSpPr>
          <p:grpSpPr>
            <a:xfrm rot="1362317">
              <a:off x="11227021" y="337696"/>
              <a:ext cx="565011" cy="453893"/>
              <a:chOff x="10800274" y="2646193"/>
              <a:chExt cx="655710" cy="526755"/>
            </a:xfrm>
          </p:grpSpPr>
          <p:sp>
            <p:nvSpPr>
              <p:cNvPr id="3307" name="Google Shape;3307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08" name="Google Shape;3308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09" name="Google Shape;3309;p41"/>
            <p:cNvGrpSpPr/>
            <p:nvPr/>
          </p:nvGrpSpPr>
          <p:grpSpPr>
            <a:xfrm rot="1706835">
              <a:off x="11388937" y="6862"/>
              <a:ext cx="541940" cy="435360"/>
              <a:chOff x="10800274" y="2646193"/>
              <a:chExt cx="655710" cy="526755"/>
            </a:xfrm>
          </p:grpSpPr>
          <p:sp>
            <p:nvSpPr>
              <p:cNvPr id="3310" name="Google Shape;3310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11" name="Google Shape;3311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12" name="Google Shape;3312;p41"/>
            <p:cNvGrpSpPr/>
            <p:nvPr/>
          </p:nvGrpSpPr>
          <p:grpSpPr>
            <a:xfrm rot="494227">
              <a:off x="10807017" y="3395790"/>
              <a:ext cx="655389" cy="526498"/>
              <a:chOff x="10800274" y="2646193"/>
              <a:chExt cx="655710" cy="526755"/>
            </a:xfrm>
          </p:grpSpPr>
          <p:sp>
            <p:nvSpPr>
              <p:cNvPr id="3313" name="Google Shape;3313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14" name="Google Shape;3314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15" name="Google Shape;3315;p41"/>
            <p:cNvGrpSpPr/>
            <p:nvPr/>
          </p:nvGrpSpPr>
          <p:grpSpPr>
            <a:xfrm rot="494172">
              <a:off x="10877242" y="3867335"/>
              <a:ext cx="590922" cy="474709"/>
              <a:chOff x="10800274" y="2646193"/>
              <a:chExt cx="655710" cy="526755"/>
            </a:xfrm>
          </p:grpSpPr>
          <p:sp>
            <p:nvSpPr>
              <p:cNvPr id="3316" name="Google Shape;3316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17" name="Google Shape;3317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18" name="Google Shape;3318;p41"/>
            <p:cNvGrpSpPr/>
            <p:nvPr/>
          </p:nvGrpSpPr>
          <p:grpSpPr>
            <a:xfrm rot="494137">
              <a:off x="10933112" y="4340716"/>
              <a:ext cx="523673" cy="420686"/>
              <a:chOff x="10800274" y="2646193"/>
              <a:chExt cx="655710" cy="526755"/>
            </a:xfrm>
          </p:grpSpPr>
          <p:sp>
            <p:nvSpPr>
              <p:cNvPr id="3319" name="Google Shape;3319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0" name="Google Shape;3320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21" name="Google Shape;3321;p41"/>
            <p:cNvGrpSpPr/>
            <p:nvPr/>
          </p:nvGrpSpPr>
          <p:grpSpPr>
            <a:xfrm rot="494137">
              <a:off x="10962202" y="4759592"/>
              <a:ext cx="523673" cy="420686"/>
              <a:chOff x="10800274" y="2646193"/>
              <a:chExt cx="655710" cy="526755"/>
            </a:xfrm>
          </p:grpSpPr>
          <p:sp>
            <p:nvSpPr>
              <p:cNvPr id="3322" name="Google Shape;3322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3" name="Google Shape;3323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24" name="Google Shape;3324;p41"/>
            <p:cNvGrpSpPr/>
            <p:nvPr/>
          </p:nvGrpSpPr>
          <p:grpSpPr>
            <a:xfrm rot="265012">
              <a:off x="11020155" y="5124673"/>
              <a:ext cx="523631" cy="420652"/>
              <a:chOff x="10800274" y="2646193"/>
              <a:chExt cx="655710" cy="526755"/>
            </a:xfrm>
          </p:grpSpPr>
          <p:sp>
            <p:nvSpPr>
              <p:cNvPr id="3325" name="Google Shape;3325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6" name="Google Shape;3326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27" name="Google Shape;3327;p41"/>
            <p:cNvGrpSpPr/>
            <p:nvPr/>
          </p:nvGrpSpPr>
          <p:grpSpPr>
            <a:xfrm rot="270667">
              <a:off x="11143163" y="5529625"/>
              <a:ext cx="481866" cy="387100"/>
              <a:chOff x="10800274" y="2646193"/>
              <a:chExt cx="655710" cy="526755"/>
            </a:xfrm>
          </p:grpSpPr>
          <p:sp>
            <p:nvSpPr>
              <p:cNvPr id="3328" name="Google Shape;3328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29" name="Google Shape;3329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30" name="Google Shape;3330;p41"/>
            <p:cNvGrpSpPr/>
            <p:nvPr/>
          </p:nvGrpSpPr>
          <p:grpSpPr>
            <a:xfrm>
              <a:off x="11285235" y="5923445"/>
              <a:ext cx="418408" cy="336123"/>
              <a:chOff x="10800274" y="2646193"/>
              <a:chExt cx="655710" cy="526755"/>
            </a:xfrm>
          </p:grpSpPr>
          <p:sp>
            <p:nvSpPr>
              <p:cNvPr id="3331" name="Google Shape;3331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32" name="Google Shape;3332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33" name="Google Shape;3333;p41"/>
            <p:cNvGrpSpPr/>
            <p:nvPr/>
          </p:nvGrpSpPr>
          <p:grpSpPr>
            <a:xfrm rot="242495">
              <a:off x="11433190" y="6293313"/>
              <a:ext cx="352600" cy="283256"/>
              <a:chOff x="10800274" y="2646193"/>
              <a:chExt cx="655710" cy="526755"/>
            </a:xfrm>
          </p:grpSpPr>
          <p:sp>
            <p:nvSpPr>
              <p:cNvPr id="3334" name="Google Shape;3334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35" name="Google Shape;3335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36" name="Google Shape;3336;p41"/>
            <p:cNvGrpSpPr/>
            <p:nvPr/>
          </p:nvGrpSpPr>
          <p:grpSpPr>
            <a:xfrm>
              <a:off x="11618620" y="6571224"/>
              <a:ext cx="302741" cy="243203"/>
              <a:chOff x="10800274" y="2646193"/>
              <a:chExt cx="655710" cy="526755"/>
            </a:xfrm>
          </p:grpSpPr>
          <p:sp>
            <p:nvSpPr>
              <p:cNvPr id="3337" name="Google Shape;3337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38" name="Google Shape;3338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39" name="Google Shape;3339;p41"/>
            <p:cNvGrpSpPr/>
            <p:nvPr/>
          </p:nvGrpSpPr>
          <p:grpSpPr>
            <a:xfrm rot="-7146657">
              <a:off x="11887127" y="112662"/>
              <a:ext cx="271987" cy="218497"/>
              <a:chOff x="10800274" y="2646193"/>
              <a:chExt cx="655710" cy="526755"/>
            </a:xfrm>
          </p:grpSpPr>
          <p:sp>
            <p:nvSpPr>
              <p:cNvPr id="3340" name="Google Shape;3340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1" name="Google Shape;3341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42" name="Google Shape;3342;p41"/>
            <p:cNvGrpSpPr/>
            <p:nvPr/>
          </p:nvGrpSpPr>
          <p:grpSpPr>
            <a:xfrm rot="-7146215">
              <a:off x="11724602" y="396014"/>
              <a:ext cx="439620" cy="353163"/>
              <a:chOff x="10800274" y="2646193"/>
              <a:chExt cx="655710" cy="526755"/>
            </a:xfrm>
          </p:grpSpPr>
          <p:sp>
            <p:nvSpPr>
              <p:cNvPr id="3343" name="Google Shape;3343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4" name="Google Shape;3344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45" name="Google Shape;3345;p41"/>
            <p:cNvGrpSpPr/>
            <p:nvPr/>
          </p:nvGrpSpPr>
          <p:grpSpPr>
            <a:xfrm rot="-7146326">
              <a:off x="11654893" y="746961"/>
              <a:ext cx="430698" cy="345995"/>
              <a:chOff x="10800274" y="2646193"/>
              <a:chExt cx="655710" cy="526755"/>
            </a:xfrm>
          </p:grpSpPr>
          <p:sp>
            <p:nvSpPr>
              <p:cNvPr id="3346" name="Google Shape;3346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7" name="Google Shape;3347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48" name="Google Shape;3348;p41"/>
            <p:cNvGrpSpPr/>
            <p:nvPr/>
          </p:nvGrpSpPr>
          <p:grpSpPr>
            <a:xfrm rot="-7146560">
              <a:off x="11575540" y="1095923"/>
              <a:ext cx="500061" cy="401717"/>
              <a:chOff x="10800274" y="2646193"/>
              <a:chExt cx="655710" cy="526755"/>
            </a:xfrm>
          </p:grpSpPr>
          <p:sp>
            <p:nvSpPr>
              <p:cNvPr id="3349" name="Google Shape;3349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50" name="Google Shape;3350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51" name="Google Shape;3351;p41"/>
            <p:cNvGrpSpPr/>
            <p:nvPr/>
          </p:nvGrpSpPr>
          <p:grpSpPr>
            <a:xfrm rot="-7146474">
              <a:off x="11490342" y="1495256"/>
              <a:ext cx="609400" cy="489553"/>
              <a:chOff x="10800274" y="2646193"/>
              <a:chExt cx="655710" cy="526755"/>
            </a:xfrm>
          </p:grpSpPr>
          <p:sp>
            <p:nvSpPr>
              <p:cNvPr id="3352" name="Google Shape;3352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53" name="Google Shape;3353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54" name="Google Shape;3354;p41"/>
            <p:cNvGrpSpPr/>
            <p:nvPr/>
          </p:nvGrpSpPr>
          <p:grpSpPr>
            <a:xfrm rot="-7146480">
              <a:off x="11404089" y="1919808"/>
              <a:ext cx="683400" cy="549000"/>
              <a:chOff x="10800274" y="2646193"/>
              <a:chExt cx="655710" cy="526755"/>
            </a:xfrm>
          </p:grpSpPr>
          <p:sp>
            <p:nvSpPr>
              <p:cNvPr id="3355" name="Google Shape;3355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56" name="Google Shape;3356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57" name="Google Shape;3357;p41"/>
            <p:cNvGrpSpPr/>
            <p:nvPr/>
          </p:nvGrpSpPr>
          <p:grpSpPr>
            <a:xfrm rot="-7649840">
              <a:off x="11377972" y="2403184"/>
              <a:ext cx="662254" cy="532013"/>
              <a:chOff x="10800274" y="2646193"/>
              <a:chExt cx="655710" cy="526755"/>
            </a:xfrm>
          </p:grpSpPr>
          <p:sp>
            <p:nvSpPr>
              <p:cNvPr id="3358" name="Google Shape;3358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59" name="Google Shape;3359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60" name="Google Shape;3360;p41"/>
            <p:cNvGrpSpPr/>
            <p:nvPr/>
          </p:nvGrpSpPr>
          <p:grpSpPr>
            <a:xfrm rot="-7713635">
              <a:off x="11343531" y="2837169"/>
              <a:ext cx="662293" cy="532044"/>
              <a:chOff x="10800274" y="2646193"/>
              <a:chExt cx="655710" cy="526755"/>
            </a:xfrm>
          </p:grpSpPr>
          <p:sp>
            <p:nvSpPr>
              <p:cNvPr id="3361" name="Google Shape;3361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62" name="Google Shape;3362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63" name="Google Shape;3363;p41"/>
            <p:cNvGrpSpPr/>
            <p:nvPr/>
          </p:nvGrpSpPr>
          <p:grpSpPr>
            <a:xfrm rot="-7713635">
              <a:off x="11357849" y="3330483"/>
              <a:ext cx="603175" cy="484552"/>
              <a:chOff x="10800274" y="2646193"/>
              <a:chExt cx="655710" cy="526755"/>
            </a:xfrm>
          </p:grpSpPr>
          <p:sp>
            <p:nvSpPr>
              <p:cNvPr id="3364" name="Google Shape;3364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65" name="Google Shape;3365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66" name="Google Shape;3366;p41"/>
            <p:cNvGrpSpPr/>
            <p:nvPr/>
          </p:nvGrpSpPr>
          <p:grpSpPr>
            <a:xfrm rot="-7713767">
              <a:off x="11380631" y="3813968"/>
              <a:ext cx="544241" cy="437208"/>
              <a:chOff x="10800274" y="2646193"/>
              <a:chExt cx="655710" cy="526755"/>
            </a:xfrm>
          </p:grpSpPr>
          <p:sp>
            <p:nvSpPr>
              <p:cNvPr id="3367" name="Google Shape;3367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68" name="Google Shape;3368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69" name="Google Shape;3369;p41"/>
            <p:cNvGrpSpPr/>
            <p:nvPr/>
          </p:nvGrpSpPr>
          <p:grpSpPr>
            <a:xfrm rot="-8124675">
              <a:off x="11388490" y="4258872"/>
              <a:ext cx="523250" cy="420346"/>
              <a:chOff x="10800274" y="2646193"/>
              <a:chExt cx="655710" cy="526755"/>
            </a:xfrm>
          </p:grpSpPr>
          <p:sp>
            <p:nvSpPr>
              <p:cNvPr id="3370" name="Google Shape;3370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71" name="Google Shape;3371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72" name="Google Shape;3372;p41"/>
            <p:cNvGrpSpPr/>
            <p:nvPr/>
          </p:nvGrpSpPr>
          <p:grpSpPr>
            <a:xfrm rot="-8164687">
              <a:off x="11439444" y="4678691"/>
              <a:ext cx="463275" cy="372166"/>
              <a:chOff x="10800274" y="2646193"/>
              <a:chExt cx="655710" cy="526755"/>
            </a:xfrm>
          </p:grpSpPr>
          <p:sp>
            <p:nvSpPr>
              <p:cNvPr id="3373" name="Google Shape;3373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74" name="Google Shape;3374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75" name="Google Shape;3375;p41"/>
            <p:cNvGrpSpPr/>
            <p:nvPr/>
          </p:nvGrpSpPr>
          <p:grpSpPr>
            <a:xfrm rot="-8533603">
              <a:off x="11471185" y="5025367"/>
              <a:ext cx="463303" cy="372188"/>
              <a:chOff x="10800274" y="2646193"/>
              <a:chExt cx="655710" cy="526755"/>
            </a:xfrm>
          </p:grpSpPr>
          <p:sp>
            <p:nvSpPr>
              <p:cNvPr id="3376" name="Google Shape;3376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77" name="Google Shape;3377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78" name="Google Shape;3378;p41"/>
            <p:cNvGrpSpPr/>
            <p:nvPr/>
          </p:nvGrpSpPr>
          <p:grpSpPr>
            <a:xfrm rot="-8533817">
              <a:off x="11555453" y="5426631"/>
              <a:ext cx="422552" cy="339451"/>
              <a:chOff x="10800274" y="2646193"/>
              <a:chExt cx="655710" cy="526755"/>
            </a:xfrm>
          </p:grpSpPr>
          <p:sp>
            <p:nvSpPr>
              <p:cNvPr id="3379" name="Google Shape;3379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0" name="Google Shape;3380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81" name="Google Shape;3381;p41"/>
            <p:cNvGrpSpPr/>
            <p:nvPr/>
          </p:nvGrpSpPr>
          <p:grpSpPr>
            <a:xfrm rot="-8533733">
              <a:off x="11641160" y="5821160"/>
              <a:ext cx="374365" cy="300741"/>
              <a:chOff x="10800274" y="2646193"/>
              <a:chExt cx="655710" cy="526755"/>
            </a:xfrm>
          </p:grpSpPr>
          <p:sp>
            <p:nvSpPr>
              <p:cNvPr id="3382" name="Google Shape;3382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3" name="Google Shape;3383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84" name="Google Shape;3384;p41"/>
            <p:cNvGrpSpPr/>
            <p:nvPr/>
          </p:nvGrpSpPr>
          <p:grpSpPr>
            <a:xfrm rot="-9062468">
              <a:off x="11750427" y="6160763"/>
              <a:ext cx="320148" cy="257187"/>
              <a:chOff x="10800274" y="2646193"/>
              <a:chExt cx="655710" cy="526755"/>
            </a:xfrm>
          </p:grpSpPr>
          <p:sp>
            <p:nvSpPr>
              <p:cNvPr id="3385" name="Google Shape;3385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6" name="Google Shape;3386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87" name="Google Shape;3387;p41"/>
            <p:cNvGrpSpPr/>
            <p:nvPr/>
          </p:nvGrpSpPr>
          <p:grpSpPr>
            <a:xfrm rot="-9245948">
              <a:off x="11879884" y="6437834"/>
              <a:ext cx="290916" cy="233703"/>
              <a:chOff x="10800274" y="2646193"/>
              <a:chExt cx="655710" cy="526755"/>
            </a:xfrm>
          </p:grpSpPr>
          <p:sp>
            <p:nvSpPr>
              <p:cNvPr id="3388" name="Google Shape;3388;p4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9" name="Google Shape;3389;p4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390" name="Google Shape;3390;p41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1" name="Google Shape;3391;p41"/>
          <p:cNvSpPr txBox="1"/>
          <p:nvPr/>
        </p:nvSpPr>
        <p:spPr>
          <a:xfrm>
            <a:off x="565975" y="1532913"/>
            <a:ext cx="7537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😥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2" name="Google Shape;3392;p41"/>
          <p:cNvSpPr txBox="1"/>
          <p:nvPr/>
        </p:nvSpPr>
        <p:spPr>
          <a:xfrm>
            <a:off x="2857500" y="1523700"/>
            <a:ext cx="89898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아직  개념 정리가 덜 되어 있어서 힘들었다.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다이어그램을 작성 한 뒤 코딩을 해야하는데 구현 후 다이어그램을 작성하였다.             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GITHUB오류가 잦아서 공동 작업에 어려움이 있었다.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코딩 할때 주석처리와 코드 줄맞춤의 중요성에 대해 알았다.  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3" name="Google Shape;3393;p41"/>
          <p:cNvSpPr txBox="1"/>
          <p:nvPr/>
        </p:nvSpPr>
        <p:spPr>
          <a:xfrm>
            <a:off x="2857500" y="3826575"/>
            <a:ext cx="78102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객체지향언어가 무엇인지 개념이 확실해졌다.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자바가 가진 특징을 좀 더 잘 이해할 수 있었다. (추상화,정보은닉,확장성.)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 예약을 하면서 경기 일정과 좌석의  클래스간에 상속과 포함관계를  더 이해하고 공부 할 수 있었다.   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4" name="Google Shape;3394;p41"/>
          <p:cNvSpPr txBox="1"/>
          <p:nvPr/>
        </p:nvSpPr>
        <p:spPr>
          <a:xfrm>
            <a:off x="565975" y="3893025"/>
            <a:ext cx="25557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5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310" name="Google Shape;310;p15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1" name="Google Shape;311;p15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312" name="Google Shape;312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4" name="Google Shape;314;p15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315" name="Google Shape;315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7" name="Google Shape;317;p15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318" name="Google Shape;318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0" name="Google Shape;320;p15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321" name="Google Shape;321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3" name="Google Shape;323;p15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324" name="Google Shape;324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327" name="Google Shape;327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29" name="Google Shape;329;p15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330" name="Google Shape;330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2" name="Google Shape;332;p15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8" name="Google Shape;338;p15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339" name="Google Shape;339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1" name="Google Shape;341;p15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342" name="Google Shape;342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7" name="Google Shape;347;p15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348" name="Google Shape;348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0" name="Google Shape;350;p15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3" name="Google Shape;353;p15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6" name="Google Shape;356;p15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357" name="Google Shape;357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9" name="Google Shape;359;p15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2" name="Google Shape;362;p15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363" name="Google Shape;363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5" name="Google Shape;365;p15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366" name="Google Shape;366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8" name="Google Shape;368;p15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369" name="Google Shape;369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1" name="Google Shape;371;p15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372" name="Google Shape;372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4" name="Google Shape;374;p15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2" name="Google Shape;392;p15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393" name="Google Shape;393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5" name="Google Shape;395;p15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396" name="Google Shape;396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8" name="Google Shape;398;p15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399" name="Google Shape;399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1" name="Google Shape;401;p15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402" name="Google Shape;402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4" name="Google Shape;404;p15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405" name="Google Shape;405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7" name="Google Shape;407;p15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408" name="Google Shape;408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0" name="Google Shape;410;p15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411" name="Google Shape;411;p1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13" name="Google Shape;413;p15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USECASE</a:t>
            </a: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DIAGRAM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4" name="Google Shape;4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1206650"/>
            <a:ext cx="666750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398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" name="Google Shape;3399;p42"/>
          <p:cNvGrpSpPr/>
          <p:nvPr/>
        </p:nvGrpSpPr>
        <p:grpSpPr>
          <a:xfrm>
            <a:off x="10760325" y="-95920"/>
            <a:ext cx="1446896" cy="6953920"/>
            <a:chOff x="10760325" y="-95920"/>
            <a:chExt cx="1446896" cy="6953920"/>
          </a:xfrm>
        </p:grpSpPr>
        <p:sp>
          <p:nvSpPr>
            <p:cNvPr id="3400" name="Google Shape;3400;p42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01" name="Google Shape;3401;p42"/>
            <p:cNvGrpSpPr/>
            <p:nvPr/>
          </p:nvGrpSpPr>
          <p:grpSpPr>
            <a:xfrm rot="493980">
              <a:off x="10794662" y="2941522"/>
              <a:ext cx="655714" cy="526759"/>
              <a:chOff x="10800274" y="2646193"/>
              <a:chExt cx="655710" cy="526755"/>
            </a:xfrm>
          </p:grpSpPr>
          <p:sp>
            <p:nvSpPr>
              <p:cNvPr id="3402" name="Google Shape;3402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03" name="Google Shape;3403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04" name="Google Shape;3404;p42"/>
            <p:cNvGrpSpPr/>
            <p:nvPr/>
          </p:nvGrpSpPr>
          <p:grpSpPr>
            <a:xfrm rot="456753">
              <a:off x="10850144" y="2475425"/>
              <a:ext cx="624163" cy="501413"/>
              <a:chOff x="10800274" y="2646193"/>
              <a:chExt cx="655710" cy="526755"/>
            </a:xfrm>
          </p:grpSpPr>
          <p:sp>
            <p:nvSpPr>
              <p:cNvPr id="3405" name="Google Shape;3405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06" name="Google Shape;3406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07" name="Google Shape;3407;p42"/>
            <p:cNvGrpSpPr/>
            <p:nvPr/>
          </p:nvGrpSpPr>
          <p:grpSpPr>
            <a:xfrm rot="741117">
              <a:off x="10878075" y="1997047"/>
              <a:ext cx="615199" cy="494211"/>
              <a:chOff x="10800274" y="2646193"/>
              <a:chExt cx="655710" cy="526755"/>
            </a:xfrm>
          </p:grpSpPr>
          <p:sp>
            <p:nvSpPr>
              <p:cNvPr id="3408" name="Google Shape;3408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09" name="Google Shape;3409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10" name="Google Shape;3410;p42"/>
            <p:cNvGrpSpPr/>
            <p:nvPr/>
          </p:nvGrpSpPr>
          <p:grpSpPr>
            <a:xfrm rot="741117">
              <a:off x="10929344" y="1547388"/>
              <a:ext cx="615199" cy="494211"/>
              <a:chOff x="10800274" y="2646193"/>
              <a:chExt cx="655710" cy="526755"/>
            </a:xfrm>
          </p:grpSpPr>
          <p:sp>
            <p:nvSpPr>
              <p:cNvPr id="3411" name="Google Shape;3411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12" name="Google Shape;3412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13" name="Google Shape;3413;p42"/>
            <p:cNvGrpSpPr/>
            <p:nvPr/>
          </p:nvGrpSpPr>
          <p:grpSpPr>
            <a:xfrm rot="1187043">
              <a:off x="11030112" y="1158202"/>
              <a:ext cx="572455" cy="459874"/>
              <a:chOff x="10800274" y="2646193"/>
              <a:chExt cx="655710" cy="526755"/>
            </a:xfrm>
          </p:grpSpPr>
          <p:sp>
            <p:nvSpPr>
              <p:cNvPr id="3414" name="Google Shape;3414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15" name="Google Shape;3415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16" name="Google Shape;3416;p42"/>
            <p:cNvGrpSpPr/>
            <p:nvPr/>
          </p:nvGrpSpPr>
          <p:grpSpPr>
            <a:xfrm rot="1105494">
              <a:off x="11126984" y="707862"/>
              <a:ext cx="591269" cy="474988"/>
              <a:chOff x="10800274" y="2646193"/>
              <a:chExt cx="655710" cy="526755"/>
            </a:xfrm>
          </p:grpSpPr>
          <p:sp>
            <p:nvSpPr>
              <p:cNvPr id="3417" name="Google Shape;3417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18" name="Google Shape;3418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19" name="Google Shape;3419;p42"/>
            <p:cNvGrpSpPr/>
            <p:nvPr/>
          </p:nvGrpSpPr>
          <p:grpSpPr>
            <a:xfrm rot="1362317">
              <a:off x="11227009" y="337695"/>
              <a:ext cx="565011" cy="453893"/>
              <a:chOff x="10800274" y="2646193"/>
              <a:chExt cx="655710" cy="526755"/>
            </a:xfrm>
          </p:grpSpPr>
          <p:sp>
            <p:nvSpPr>
              <p:cNvPr id="3420" name="Google Shape;3420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21" name="Google Shape;3421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22" name="Google Shape;3422;p42"/>
            <p:cNvGrpSpPr/>
            <p:nvPr/>
          </p:nvGrpSpPr>
          <p:grpSpPr>
            <a:xfrm rot="1706835">
              <a:off x="11388966" y="6873"/>
              <a:ext cx="541940" cy="435360"/>
              <a:chOff x="10800274" y="2646193"/>
              <a:chExt cx="655710" cy="526755"/>
            </a:xfrm>
          </p:grpSpPr>
          <p:sp>
            <p:nvSpPr>
              <p:cNvPr id="3423" name="Google Shape;3423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24" name="Google Shape;3424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25" name="Google Shape;3425;p42"/>
            <p:cNvGrpSpPr/>
            <p:nvPr/>
          </p:nvGrpSpPr>
          <p:grpSpPr>
            <a:xfrm rot="494227">
              <a:off x="10807048" y="3395788"/>
              <a:ext cx="655389" cy="526498"/>
              <a:chOff x="10800274" y="2646193"/>
              <a:chExt cx="655710" cy="526755"/>
            </a:xfrm>
          </p:grpSpPr>
          <p:sp>
            <p:nvSpPr>
              <p:cNvPr id="3426" name="Google Shape;3426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27" name="Google Shape;3427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28" name="Google Shape;3428;p42"/>
            <p:cNvGrpSpPr/>
            <p:nvPr/>
          </p:nvGrpSpPr>
          <p:grpSpPr>
            <a:xfrm rot="494172">
              <a:off x="10877278" y="3867339"/>
              <a:ext cx="590922" cy="474709"/>
              <a:chOff x="10800274" y="2646193"/>
              <a:chExt cx="655710" cy="526755"/>
            </a:xfrm>
          </p:grpSpPr>
          <p:sp>
            <p:nvSpPr>
              <p:cNvPr id="3429" name="Google Shape;3429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30" name="Google Shape;3430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31" name="Google Shape;3431;p42"/>
            <p:cNvGrpSpPr/>
            <p:nvPr/>
          </p:nvGrpSpPr>
          <p:grpSpPr>
            <a:xfrm rot="494137">
              <a:off x="10933158" y="4340713"/>
              <a:ext cx="523673" cy="420686"/>
              <a:chOff x="10800274" y="2646193"/>
              <a:chExt cx="655710" cy="526755"/>
            </a:xfrm>
          </p:grpSpPr>
          <p:sp>
            <p:nvSpPr>
              <p:cNvPr id="3432" name="Google Shape;3432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33" name="Google Shape;3433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34" name="Google Shape;3434;p42"/>
            <p:cNvGrpSpPr/>
            <p:nvPr/>
          </p:nvGrpSpPr>
          <p:grpSpPr>
            <a:xfrm rot="494137">
              <a:off x="10962248" y="4759591"/>
              <a:ext cx="523673" cy="420686"/>
              <a:chOff x="10800274" y="2646193"/>
              <a:chExt cx="655710" cy="526755"/>
            </a:xfrm>
          </p:grpSpPr>
          <p:sp>
            <p:nvSpPr>
              <p:cNvPr id="3435" name="Google Shape;3435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36" name="Google Shape;3436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37" name="Google Shape;3437;p42"/>
            <p:cNvGrpSpPr/>
            <p:nvPr/>
          </p:nvGrpSpPr>
          <p:grpSpPr>
            <a:xfrm rot="265012">
              <a:off x="11020189" y="5124669"/>
              <a:ext cx="523631" cy="420652"/>
              <a:chOff x="10800274" y="2646193"/>
              <a:chExt cx="655710" cy="526755"/>
            </a:xfrm>
          </p:grpSpPr>
          <p:sp>
            <p:nvSpPr>
              <p:cNvPr id="3438" name="Google Shape;3438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39" name="Google Shape;3439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40" name="Google Shape;3440;p42"/>
            <p:cNvGrpSpPr/>
            <p:nvPr/>
          </p:nvGrpSpPr>
          <p:grpSpPr>
            <a:xfrm rot="270667">
              <a:off x="11143170" y="5529627"/>
              <a:ext cx="481866" cy="387100"/>
              <a:chOff x="10800274" y="2646193"/>
              <a:chExt cx="655710" cy="526755"/>
            </a:xfrm>
          </p:grpSpPr>
          <p:sp>
            <p:nvSpPr>
              <p:cNvPr id="3441" name="Google Shape;3441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42" name="Google Shape;3442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43" name="Google Shape;3443;p42"/>
            <p:cNvGrpSpPr/>
            <p:nvPr/>
          </p:nvGrpSpPr>
          <p:grpSpPr>
            <a:xfrm>
              <a:off x="11285273" y="5923438"/>
              <a:ext cx="418408" cy="336123"/>
              <a:chOff x="10800274" y="2646193"/>
              <a:chExt cx="655710" cy="526755"/>
            </a:xfrm>
          </p:grpSpPr>
          <p:sp>
            <p:nvSpPr>
              <p:cNvPr id="3444" name="Google Shape;3444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45" name="Google Shape;3445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46" name="Google Shape;3446;p42"/>
            <p:cNvGrpSpPr/>
            <p:nvPr/>
          </p:nvGrpSpPr>
          <p:grpSpPr>
            <a:xfrm rot="242495">
              <a:off x="11433182" y="6293311"/>
              <a:ext cx="352600" cy="283256"/>
              <a:chOff x="10800274" y="2646193"/>
              <a:chExt cx="655710" cy="526755"/>
            </a:xfrm>
          </p:grpSpPr>
          <p:sp>
            <p:nvSpPr>
              <p:cNvPr id="3447" name="Google Shape;3447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48" name="Google Shape;3448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49" name="Google Shape;3449;p42"/>
            <p:cNvGrpSpPr/>
            <p:nvPr/>
          </p:nvGrpSpPr>
          <p:grpSpPr>
            <a:xfrm>
              <a:off x="11618631" y="6571221"/>
              <a:ext cx="302741" cy="243203"/>
              <a:chOff x="10800274" y="2646193"/>
              <a:chExt cx="655710" cy="526755"/>
            </a:xfrm>
          </p:grpSpPr>
          <p:sp>
            <p:nvSpPr>
              <p:cNvPr id="3450" name="Google Shape;3450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51" name="Google Shape;3451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52" name="Google Shape;3452;p42"/>
            <p:cNvGrpSpPr/>
            <p:nvPr/>
          </p:nvGrpSpPr>
          <p:grpSpPr>
            <a:xfrm rot="-7146657">
              <a:off x="11887124" y="112667"/>
              <a:ext cx="271987" cy="218497"/>
              <a:chOff x="10800274" y="2646193"/>
              <a:chExt cx="655710" cy="526755"/>
            </a:xfrm>
          </p:grpSpPr>
          <p:sp>
            <p:nvSpPr>
              <p:cNvPr id="3453" name="Google Shape;3453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54" name="Google Shape;3454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55" name="Google Shape;3455;p42"/>
            <p:cNvGrpSpPr/>
            <p:nvPr/>
          </p:nvGrpSpPr>
          <p:grpSpPr>
            <a:xfrm rot="-7146215">
              <a:off x="11724588" y="395989"/>
              <a:ext cx="439620" cy="353163"/>
              <a:chOff x="10800274" y="2646193"/>
              <a:chExt cx="655710" cy="526755"/>
            </a:xfrm>
          </p:grpSpPr>
          <p:sp>
            <p:nvSpPr>
              <p:cNvPr id="3456" name="Google Shape;3456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57" name="Google Shape;3457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58" name="Google Shape;3458;p42"/>
            <p:cNvGrpSpPr/>
            <p:nvPr/>
          </p:nvGrpSpPr>
          <p:grpSpPr>
            <a:xfrm rot="-7146326">
              <a:off x="11654887" y="746960"/>
              <a:ext cx="430698" cy="345995"/>
              <a:chOff x="10800274" y="2646193"/>
              <a:chExt cx="655710" cy="526755"/>
            </a:xfrm>
          </p:grpSpPr>
          <p:sp>
            <p:nvSpPr>
              <p:cNvPr id="3459" name="Google Shape;3459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60" name="Google Shape;3460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61" name="Google Shape;3461;p42"/>
            <p:cNvGrpSpPr/>
            <p:nvPr/>
          </p:nvGrpSpPr>
          <p:grpSpPr>
            <a:xfrm rot="-7146560">
              <a:off x="11575542" y="1095931"/>
              <a:ext cx="500061" cy="401717"/>
              <a:chOff x="10800274" y="2646193"/>
              <a:chExt cx="655710" cy="526755"/>
            </a:xfrm>
          </p:grpSpPr>
          <p:sp>
            <p:nvSpPr>
              <p:cNvPr id="3462" name="Google Shape;3462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63" name="Google Shape;3463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64" name="Google Shape;3464;p42"/>
            <p:cNvGrpSpPr/>
            <p:nvPr/>
          </p:nvGrpSpPr>
          <p:grpSpPr>
            <a:xfrm rot="-7146474">
              <a:off x="11490322" y="1495213"/>
              <a:ext cx="609400" cy="489553"/>
              <a:chOff x="10800274" y="2646193"/>
              <a:chExt cx="655710" cy="526755"/>
            </a:xfrm>
          </p:grpSpPr>
          <p:sp>
            <p:nvSpPr>
              <p:cNvPr id="3465" name="Google Shape;3465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66" name="Google Shape;3466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67" name="Google Shape;3467;p42"/>
            <p:cNvGrpSpPr/>
            <p:nvPr/>
          </p:nvGrpSpPr>
          <p:grpSpPr>
            <a:xfrm rot="-7146480">
              <a:off x="11404076" y="1919800"/>
              <a:ext cx="683400" cy="549000"/>
              <a:chOff x="10800274" y="2646193"/>
              <a:chExt cx="655710" cy="526755"/>
            </a:xfrm>
          </p:grpSpPr>
          <p:sp>
            <p:nvSpPr>
              <p:cNvPr id="3468" name="Google Shape;3468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69" name="Google Shape;3469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70" name="Google Shape;3470;p42"/>
            <p:cNvGrpSpPr/>
            <p:nvPr/>
          </p:nvGrpSpPr>
          <p:grpSpPr>
            <a:xfrm rot="-7649840">
              <a:off x="11377946" y="2403175"/>
              <a:ext cx="662254" cy="532013"/>
              <a:chOff x="10800274" y="2646193"/>
              <a:chExt cx="655710" cy="526755"/>
            </a:xfrm>
          </p:grpSpPr>
          <p:sp>
            <p:nvSpPr>
              <p:cNvPr id="3471" name="Google Shape;3471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2" name="Google Shape;3472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73" name="Google Shape;3473;p42"/>
            <p:cNvGrpSpPr/>
            <p:nvPr/>
          </p:nvGrpSpPr>
          <p:grpSpPr>
            <a:xfrm rot="-7713635">
              <a:off x="11343514" y="2837165"/>
              <a:ext cx="662293" cy="532044"/>
              <a:chOff x="10800274" y="2646193"/>
              <a:chExt cx="655710" cy="526755"/>
            </a:xfrm>
          </p:grpSpPr>
          <p:sp>
            <p:nvSpPr>
              <p:cNvPr id="3474" name="Google Shape;3474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5" name="Google Shape;3475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76" name="Google Shape;3476;p42"/>
            <p:cNvGrpSpPr/>
            <p:nvPr/>
          </p:nvGrpSpPr>
          <p:grpSpPr>
            <a:xfrm rot="-7713635">
              <a:off x="11357846" y="3330491"/>
              <a:ext cx="603175" cy="484552"/>
              <a:chOff x="10800274" y="2646193"/>
              <a:chExt cx="655710" cy="526755"/>
            </a:xfrm>
          </p:grpSpPr>
          <p:sp>
            <p:nvSpPr>
              <p:cNvPr id="3477" name="Google Shape;3477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8" name="Google Shape;3478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79" name="Google Shape;3479;p42"/>
            <p:cNvGrpSpPr/>
            <p:nvPr/>
          </p:nvGrpSpPr>
          <p:grpSpPr>
            <a:xfrm rot="-7713767">
              <a:off x="11380633" y="3813975"/>
              <a:ext cx="544241" cy="437208"/>
              <a:chOff x="10800274" y="2646193"/>
              <a:chExt cx="655710" cy="526755"/>
            </a:xfrm>
          </p:grpSpPr>
          <p:sp>
            <p:nvSpPr>
              <p:cNvPr id="3480" name="Google Shape;3480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1" name="Google Shape;3481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82" name="Google Shape;3482;p42"/>
            <p:cNvGrpSpPr/>
            <p:nvPr/>
          </p:nvGrpSpPr>
          <p:grpSpPr>
            <a:xfrm rot="-8124675">
              <a:off x="11388474" y="4258864"/>
              <a:ext cx="523250" cy="420346"/>
              <a:chOff x="10800274" y="2646193"/>
              <a:chExt cx="655710" cy="526755"/>
            </a:xfrm>
          </p:grpSpPr>
          <p:sp>
            <p:nvSpPr>
              <p:cNvPr id="3483" name="Google Shape;3483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4" name="Google Shape;3484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85" name="Google Shape;3485;p42"/>
            <p:cNvGrpSpPr/>
            <p:nvPr/>
          </p:nvGrpSpPr>
          <p:grpSpPr>
            <a:xfrm rot="-8164687">
              <a:off x="11439422" y="4678680"/>
              <a:ext cx="463275" cy="372166"/>
              <a:chOff x="10800274" y="2646193"/>
              <a:chExt cx="655710" cy="526755"/>
            </a:xfrm>
          </p:grpSpPr>
          <p:sp>
            <p:nvSpPr>
              <p:cNvPr id="3486" name="Google Shape;3486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7" name="Google Shape;3487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88" name="Google Shape;3488;p42"/>
            <p:cNvGrpSpPr/>
            <p:nvPr/>
          </p:nvGrpSpPr>
          <p:grpSpPr>
            <a:xfrm rot="-8533603">
              <a:off x="11471157" y="5025343"/>
              <a:ext cx="463303" cy="372188"/>
              <a:chOff x="10800274" y="2646193"/>
              <a:chExt cx="655710" cy="526755"/>
            </a:xfrm>
          </p:grpSpPr>
          <p:sp>
            <p:nvSpPr>
              <p:cNvPr id="3489" name="Google Shape;3489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0" name="Google Shape;3490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91" name="Google Shape;3491;p42"/>
            <p:cNvGrpSpPr/>
            <p:nvPr/>
          </p:nvGrpSpPr>
          <p:grpSpPr>
            <a:xfrm rot="-8533817">
              <a:off x="11555441" y="5426621"/>
              <a:ext cx="422552" cy="339451"/>
              <a:chOff x="10800274" y="2646193"/>
              <a:chExt cx="655710" cy="526755"/>
            </a:xfrm>
          </p:grpSpPr>
          <p:sp>
            <p:nvSpPr>
              <p:cNvPr id="3492" name="Google Shape;3492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3" name="Google Shape;3493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94" name="Google Shape;3494;p42"/>
            <p:cNvGrpSpPr/>
            <p:nvPr/>
          </p:nvGrpSpPr>
          <p:grpSpPr>
            <a:xfrm rot="-8533733">
              <a:off x="11641151" y="5821161"/>
              <a:ext cx="374365" cy="300741"/>
              <a:chOff x="10800274" y="2646193"/>
              <a:chExt cx="655710" cy="526755"/>
            </a:xfrm>
          </p:grpSpPr>
          <p:sp>
            <p:nvSpPr>
              <p:cNvPr id="3495" name="Google Shape;3495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6" name="Google Shape;3496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97" name="Google Shape;3497;p42"/>
            <p:cNvGrpSpPr/>
            <p:nvPr/>
          </p:nvGrpSpPr>
          <p:grpSpPr>
            <a:xfrm rot="-9062468">
              <a:off x="11750399" y="6160765"/>
              <a:ext cx="320148" cy="257187"/>
              <a:chOff x="10800274" y="2646193"/>
              <a:chExt cx="655710" cy="526755"/>
            </a:xfrm>
          </p:grpSpPr>
          <p:sp>
            <p:nvSpPr>
              <p:cNvPr id="3498" name="Google Shape;3498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9" name="Google Shape;3499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00" name="Google Shape;3500;p42"/>
            <p:cNvGrpSpPr/>
            <p:nvPr/>
          </p:nvGrpSpPr>
          <p:grpSpPr>
            <a:xfrm rot="-9245948">
              <a:off x="11879874" y="6437829"/>
              <a:ext cx="290916" cy="233703"/>
              <a:chOff x="10800274" y="2646193"/>
              <a:chExt cx="655710" cy="526755"/>
            </a:xfrm>
          </p:grpSpPr>
          <p:sp>
            <p:nvSpPr>
              <p:cNvPr id="3501" name="Google Shape;3501;p4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02" name="Google Shape;3502;p4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503" name="Google Shape;3503;p42"/>
          <p:cNvSpPr/>
          <p:nvPr/>
        </p:nvSpPr>
        <p:spPr>
          <a:xfrm>
            <a:off x="1790550" y="2585569"/>
            <a:ext cx="7569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</a:t>
            </a:r>
            <a:r>
              <a:rPr b="1" lang="en-US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 INFORATION</a:t>
            </a:r>
            <a:r>
              <a:rPr b="1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한주량</a:t>
            </a:r>
            <a:endParaRPr b="1" i="0" sz="2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8" name="Google Shape;3508;p43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3509" name="Google Shape;3509;p43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10" name="Google Shape;3510;p43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3511" name="Google Shape;3511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12" name="Google Shape;3512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13" name="Google Shape;3513;p43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3514" name="Google Shape;3514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15" name="Google Shape;3515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16" name="Google Shape;3516;p43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3517" name="Google Shape;3517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18" name="Google Shape;3518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19" name="Google Shape;3519;p43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3520" name="Google Shape;3520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1" name="Google Shape;3521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22" name="Google Shape;3522;p43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3523" name="Google Shape;3523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4" name="Google Shape;3524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25" name="Google Shape;3525;p43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3526" name="Google Shape;3526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7" name="Google Shape;3527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28" name="Google Shape;3528;p43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3529" name="Google Shape;3529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0" name="Google Shape;3530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31" name="Google Shape;3531;p43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3532" name="Google Shape;3532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3" name="Google Shape;3533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34" name="Google Shape;3534;p43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3535" name="Google Shape;3535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6" name="Google Shape;3536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37" name="Google Shape;3537;p43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3538" name="Google Shape;3538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9" name="Google Shape;3539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40" name="Google Shape;3540;p43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3541" name="Google Shape;3541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2" name="Google Shape;3542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43" name="Google Shape;3543;p43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3544" name="Google Shape;3544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5" name="Google Shape;3545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46" name="Google Shape;3546;p43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3547" name="Google Shape;3547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8" name="Google Shape;3548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49" name="Google Shape;3549;p43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3550" name="Google Shape;3550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1" name="Google Shape;3551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52" name="Google Shape;3552;p43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3553" name="Google Shape;3553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4" name="Google Shape;3554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55" name="Google Shape;3555;p43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3556" name="Google Shape;3556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7" name="Google Shape;3557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58" name="Google Shape;3558;p43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3559" name="Google Shape;3559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0" name="Google Shape;3560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61" name="Google Shape;3561;p43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3562" name="Google Shape;3562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3" name="Google Shape;3563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64" name="Google Shape;3564;p43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3565" name="Google Shape;3565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6" name="Google Shape;3566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67" name="Google Shape;3567;p43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3568" name="Google Shape;3568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9" name="Google Shape;3569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70" name="Google Shape;3570;p43"/>
            <p:cNvGrpSpPr/>
            <p:nvPr/>
          </p:nvGrpSpPr>
          <p:grpSpPr>
            <a:xfrm rot="-7146560">
              <a:off x="11575548" y="1095930"/>
              <a:ext cx="500061" cy="401717"/>
              <a:chOff x="10800274" y="2646193"/>
              <a:chExt cx="655710" cy="526755"/>
            </a:xfrm>
          </p:grpSpPr>
          <p:sp>
            <p:nvSpPr>
              <p:cNvPr id="3571" name="Google Shape;3571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2" name="Google Shape;3572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73" name="Google Shape;3573;p43"/>
            <p:cNvGrpSpPr/>
            <p:nvPr/>
          </p:nvGrpSpPr>
          <p:grpSpPr>
            <a:xfrm rot="-7146474">
              <a:off x="11490330" y="1495230"/>
              <a:ext cx="609400" cy="489553"/>
              <a:chOff x="10800274" y="2646193"/>
              <a:chExt cx="655710" cy="526755"/>
            </a:xfrm>
          </p:grpSpPr>
          <p:sp>
            <p:nvSpPr>
              <p:cNvPr id="3574" name="Google Shape;3574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5" name="Google Shape;3575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76" name="Google Shape;3576;p43"/>
            <p:cNvGrpSpPr/>
            <p:nvPr/>
          </p:nvGrpSpPr>
          <p:grpSpPr>
            <a:xfrm rot="-7146480">
              <a:off x="11404083" y="1919795"/>
              <a:ext cx="683400" cy="549000"/>
              <a:chOff x="10800274" y="2646193"/>
              <a:chExt cx="655710" cy="526755"/>
            </a:xfrm>
          </p:grpSpPr>
          <p:sp>
            <p:nvSpPr>
              <p:cNvPr id="3577" name="Google Shape;3577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8" name="Google Shape;3578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79" name="Google Shape;3579;p43"/>
            <p:cNvGrpSpPr/>
            <p:nvPr/>
          </p:nvGrpSpPr>
          <p:grpSpPr>
            <a:xfrm rot="-7649840">
              <a:off x="11377960" y="2403178"/>
              <a:ext cx="662254" cy="532013"/>
              <a:chOff x="10800274" y="2646193"/>
              <a:chExt cx="655710" cy="526755"/>
            </a:xfrm>
          </p:grpSpPr>
          <p:sp>
            <p:nvSpPr>
              <p:cNvPr id="3580" name="Google Shape;3580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1" name="Google Shape;3581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82" name="Google Shape;3582;p43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3583" name="Google Shape;3583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4" name="Google Shape;3584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85" name="Google Shape;3585;p43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3586" name="Google Shape;3586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7" name="Google Shape;3587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88" name="Google Shape;3588;p43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3589" name="Google Shape;3589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0" name="Google Shape;3590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91" name="Google Shape;3591;p43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3592" name="Google Shape;3592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3" name="Google Shape;3593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94" name="Google Shape;3594;p43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3595" name="Google Shape;3595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6" name="Google Shape;3596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597" name="Google Shape;3597;p43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3598" name="Google Shape;3598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9" name="Google Shape;3599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00" name="Google Shape;3600;p43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3601" name="Google Shape;3601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2" name="Google Shape;3602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03" name="Google Shape;3603;p43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3604" name="Google Shape;3604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5" name="Google Shape;3605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06" name="Google Shape;3606;p43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3607" name="Google Shape;3607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8" name="Google Shape;3608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09" name="Google Shape;3609;p43"/>
            <p:cNvGrpSpPr/>
            <p:nvPr/>
          </p:nvGrpSpPr>
          <p:grpSpPr>
            <a:xfrm rot="-9245948">
              <a:off x="11879882" y="6437833"/>
              <a:ext cx="290916" cy="233703"/>
              <a:chOff x="10800274" y="2646193"/>
              <a:chExt cx="655710" cy="526755"/>
            </a:xfrm>
          </p:grpSpPr>
          <p:sp>
            <p:nvSpPr>
              <p:cNvPr id="3610" name="Google Shape;3610;p4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1" name="Google Shape;3611;p4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612" name="Google Shape;3612;p43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3" name="Google Shape;3613;p43"/>
          <p:cNvSpPr txBox="1"/>
          <p:nvPr/>
        </p:nvSpPr>
        <p:spPr>
          <a:xfrm>
            <a:off x="5770500" y="6157125"/>
            <a:ext cx="46803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예매, 이벤트, 전체정보조회  유사한 코드 사용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14" name="Google Shape;36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25" y="1189962"/>
            <a:ext cx="5296425" cy="43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5" name="Google Shape;361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949" y="1189962"/>
            <a:ext cx="5052376" cy="43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0" name="Google Shape;3620;p44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3621" name="Google Shape;3621;p44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22" name="Google Shape;3622;p44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3623" name="Google Shape;3623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24" name="Google Shape;3624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25" name="Google Shape;3625;p44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3626" name="Google Shape;3626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27" name="Google Shape;3627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28" name="Google Shape;3628;p44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3629" name="Google Shape;3629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0" name="Google Shape;3630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31" name="Google Shape;3631;p44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3632" name="Google Shape;3632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3" name="Google Shape;3633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34" name="Google Shape;3634;p44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3635" name="Google Shape;3635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6" name="Google Shape;3636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37" name="Google Shape;3637;p44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3638" name="Google Shape;3638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39" name="Google Shape;3639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40" name="Google Shape;3640;p44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3641" name="Google Shape;3641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2" name="Google Shape;3642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43" name="Google Shape;3643;p44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3644" name="Google Shape;3644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5" name="Google Shape;3645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46" name="Google Shape;3646;p44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3647" name="Google Shape;3647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48" name="Google Shape;3648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49" name="Google Shape;3649;p44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3650" name="Google Shape;3650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51" name="Google Shape;3651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52" name="Google Shape;3652;p44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3653" name="Google Shape;3653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54" name="Google Shape;3654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55" name="Google Shape;3655;p44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3656" name="Google Shape;3656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57" name="Google Shape;3657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58" name="Google Shape;3658;p44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3659" name="Google Shape;3659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60" name="Google Shape;3660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61" name="Google Shape;3661;p44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3662" name="Google Shape;3662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63" name="Google Shape;3663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64" name="Google Shape;3664;p44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3665" name="Google Shape;3665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66" name="Google Shape;3666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67" name="Google Shape;3667;p44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3668" name="Google Shape;3668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69" name="Google Shape;3669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70" name="Google Shape;3670;p44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3671" name="Google Shape;3671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2" name="Google Shape;3672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73" name="Google Shape;3673;p44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3674" name="Google Shape;3674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5" name="Google Shape;3675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76" name="Google Shape;3676;p44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3677" name="Google Shape;3677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78" name="Google Shape;3678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79" name="Google Shape;3679;p44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3680" name="Google Shape;3680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81" name="Google Shape;3681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82" name="Google Shape;3682;p44"/>
            <p:cNvGrpSpPr/>
            <p:nvPr/>
          </p:nvGrpSpPr>
          <p:grpSpPr>
            <a:xfrm rot="-7146560">
              <a:off x="11575548" y="1095930"/>
              <a:ext cx="500061" cy="401717"/>
              <a:chOff x="10800274" y="2646193"/>
              <a:chExt cx="655710" cy="526755"/>
            </a:xfrm>
          </p:grpSpPr>
          <p:sp>
            <p:nvSpPr>
              <p:cNvPr id="3683" name="Google Shape;3683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84" name="Google Shape;3684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85" name="Google Shape;3685;p44"/>
            <p:cNvGrpSpPr/>
            <p:nvPr/>
          </p:nvGrpSpPr>
          <p:grpSpPr>
            <a:xfrm rot="-7146474">
              <a:off x="11490330" y="1495230"/>
              <a:ext cx="609400" cy="489553"/>
              <a:chOff x="10800274" y="2646193"/>
              <a:chExt cx="655710" cy="526755"/>
            </a:xfrm>
          </p:grpSpPr>
          <p:sp>
            <p:nvSpPr>
              <p:cNvPr id="3686" name="Google Shape;3686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87" name="Google Shape;3687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88" name="Google Shape;3688;p44"/>
            <p:cNvGrpSpPr/>
            <p:nvPr/>
          </p:nvGrpSpPr>
          <p:grpSpPr>
            <a:xfrm rot="-7146480">
              <a:off x="11404083" y="1919795"/>
              <a:ext cx="683400" cy="549000"/>
              <a:chOff x="10800274" y="2646193"/>
              <a:chExt cx="655710" cy="526755"/>
            </a:xfrm>
          </p:grpSpPr>
          <p:sp>
            <p:nvSpPr>
              <p:cNvPr id="3689" name="Google Shape;3689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90" name="Google Shape;3690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91" name="Google Shape;3691;p44"/>
            <p:cNvGrpSpPr/>
            <p:nvPr/>
          </p:nvGrpSpPr>
          <p:grpSpPr>
            <a:xfrm rot="-7649840">
              <a:off x="11377960" y="2403178"/>
              <a:ext cx="662254" cy="532013"/>
              <a:chOff x="10800274" y="2646193"/>
              <a:chExt cx="655710" cy="526755"/>
            </a:xfrm>
          </p:grpSpPr>
          <p:sp>
            <p:nvSpPr>
              <p:cNvPr id="3692" name="Google Shape;3692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93" name="Google Shape;3693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94" name="Google Shape;3694;p44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3695" name="Google Shape;3695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96" name="Google Shape;3696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97" name="Google Shape;3697;p44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3698" name="Google Shape;3698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99" name="Google Shape;3699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00" name="Google Shape;3700;p44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3701" name="Google Shape;3701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2" name="Google Shape;3702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03" name="Google Shape;3703;p44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3704" name="Google Shape;3704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5" name="Google Shape;3705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06" name="Google Shape;3706;p44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3707" name="Google Shape;3707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8" name="Google Shape;3708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09" name="Google Shape;3709;p44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3710" name="Google Shape;3710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1" name="Google Shape;3711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12" name="Google Shape;3712;p44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3713" name="Google Shape;3713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4" name="Google Shape;3714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15" name="Google Shape;3715;p44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3716" name="Google Shape;3716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7" name="Google Shape;3717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18" name="Google Shape;3718;p44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3719" name="Google Shape;3719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20" name="Google Shape;3720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21" name="Google Shape;3721;p44"/>
            <p:cNvGrpSpPr/>
            <p:nvPr/>
          </p:nvGrpSpPr>
          <p:grpSpPr>
            <a:xfrm rot="-9245948">
              <a:off x="11879882" y="6437833"/>
              <a:ext cx="290916" cy="233703"/>
              <a:chOff x="10800274" y="2646193"/>
              <a:chExt cx="655710" cy="526755"/>
            </a:xfrm>
          </p:grpSpPr>
          <p:sp>
            <p:nvSpPr>
              <p:cNvPr id="3722" name="Google Shape;3722;p4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23" name="Google Shape;3723;p4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724" name="Google Shape;3724;p44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25" name="Google Shape;37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425" y="1271025"/>
            <a:ext cx="4855400" cy="49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875" y="1771600"/>
            <a:ext cx="5886450" cy="24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7" name="Google Shape;3727;p44"/>
          <p:cNvCxnSpPr/>
          <p:nvPr/>
        </p:nvCxnSpPr>
        <p:spPr>
          <a:xfrm flipH="1" rot="10800000">
            <a:off x="3992175" y="2940850"/>
            <a:ext cx="1263900" cy="20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8" name="Google Shape;3728;p44"/>
          <p:cNvSpPr txBox="1"/>
          <p:nvPr/>
        </p:nvSpPr>
        <p:spPr>
          <a:xfrm>
            <a:off x="5894375" y="4755550"/>
            <a:ext cx="46554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LogInfo에 있는 private 값을 가져오기위해 get()방식을 이용하여 값을 얻어 비교.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732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3" name="Google Shape;3733;p45"/>
          <p:cNvGrpSpPr/>
          <p:nvPr/>
        </p:nvGrpSpPr>
        <p:grpSpPr>
          <a:xfrm>
            <a:off x="10760324" y="-95930"/>
            <a:ext cx="1446905" cy="6953930"/>
            <a:chOff x="10760324" y="-95930"/>
            <a:chExt cx="1446905" cy="6953930"/>
          </a:xfrm>
        </p:grpSpPr>
        <p:sp>
          <p:nvSpPr>
            <p:cNvPr id="3734" name="Google Shape;3734;p45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35" name="Google Shape;3735;p45"/>
            <p:cNvGrpSpPr/>
            <p:nvPr/>
          </p:nvGrpSpPr>
          <p:grpSpPr>
            <a:xfrm rot="493980">
              <a:off x="10794661" y="2941524"/>
              <a:ext cx="655714" cy="526759"/>
              <a:chOff x="10800274" y="2646193"/>
              <a:chExt cx="655710" cy="526755"/>
            </a:xfrm>
          </p:grpSpPr>
          <p:sp>
            <p:nvSpPr>
              <p:cNvPr id="3736" name="Google Shape;3736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37" name="Google Shape;3737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38" name="Google Shape;3738;p45"/>
            <p:cNvGrpSpPr/>
            <p:nvPr/>
          </p:nvGrpSpPr>
          <p:grpSpPr>
            <a:xfrm rot="456753">
              <a:off x="10850137" y="2475428"/>
              <a:ext cx="624163" cy="501413"/>
              <a:chOff x="10800274" y="2646193"/>
              <a:chExt cx="655710" cy="526755"/>
            </a:xfrm>
          </p:grpSpPr>
          <p:sp>
            <p:nvSpPr>
              <p:cNvPr id="3739" name="Google Shape;3739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40" name="Google Shape;3740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41" name="Google Shape;3741;p45"/>
            <p:cNvGrpSpPr/>
            <p:nvPr/>
          </p:nvGrpSpPr>
          <p:grpSpPr>
            <a:xfrm rot="741117">
              <a:off x="10878079" y="1997048"/>
              <a:ext cx="615199" cy="494211"/>
              <a:chOff x="10800274" y="2646193"/>
              <a:chExt cx="655710" cy="526755"/>
            </a:xfrm>
          </p:grpSpPr>
          <p:sp>
            <p:nvSpPr>
              <p:cNvPr id="3742" name="Google Shape;3742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43" name="Google Shape;3743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44" name="Google Shape;3744;p45"/>
            <p:cNvGrpSpPr/>
            <p:nvPr/>
          </p:nvGrpSpPr>
          <p:grpSpPr>
            <a:xfrm rot="741117">
              <a:off x="10929348" y="1547389"/>
              <a:ext cx="615199" cy="494211"/>
              <a:chOff x="10800274" y="2646193"/>
              <a:chExt cx="655710" cy="526755"/>
            </a:xfrm>
          </p:grpSpPr>
          <p:sp>
            <p:nvSpPr>
              <p:cNvPr id="3745" name="Google Shape;3745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46" name="Google Shape;3746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47" name="Google Shape;3747;p45"/>
            <p:cNvGrpSpPr/>
            <p:nvPr/>
          </p:nvGrpSpPr>
          <p:grpSpPr>
            <a:xfrm rot="1187043">
              <a:off x="11030114" y="1158206"/>
              <a:ext cx="572455" cy="459874"/>
              <a:chOff x="10800274" y="2646193"/>
              <a:chExt cx="655710" cy="526755"/>
            </a:xfrm>
          </p:grpSpPr>
          <p:sp>
            <p:nvSpPr>
              <p:cNvPr id="3748" name="Google Shape;3748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49" name="Google Shape;3749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50" name="Google Shape;3750;p45"/>
            <p:cNvGrpSpPr/>
            <p:nvPr/>
          </p:nvGrpSpPr>
          <p:grpSpPr>
            <a:xfrm rot="1105494">
              <a:off x="11126982" y="707864"/>
              <a:ext cx="591269" cy="474988"/>
              <a:chOff x="10800274" y="2646193"/>
              <a:chExt cx="655710" cy="526755"/>
            </a:xfrm>
          </p:grpSpPr>
          <p:sp>
            <p:nvSpPr>
              <p:cNvPr id="3751" name="Google Shape;3751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2" name="Google Shape;3752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53" name="Google Shape;3753;p45"/>
            <p:cNvGrpSpPr/>
            <p:nvPr/>
          </p:nvGrpSpPr>
          <p:grpSpPr>
            <a:xfrm rot="1362317">
              <a:off x="11227014" y="337697"/>
              <a:ext cx="565011" cy="453893"/>
              <a:chOff x="10800274" y="2646193"/>
              <a:chExt cx="655710" cy="526755"/>
            </a:xfrm>
          </p:grpSpPr>
          <p:sp>
            <p:nvSpPr>
              <p:cNvPr id="3754" name="Google Shape;3754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5" name="Google Shape;3755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56" name="Google Shape;3756;p45"/>
            <p:cNvGrpSpPr/>
            <p:nvPr/>
          </p:nvGrpSpPr>
          <p:grpSpPr>
            <a:xfrm rot="1706835">
              <a:off x="11388946" y="6863"/>
              <a:ext cx="541940" cy="435360"/>
              <a:chOff x="10800274" y="2646193"/>
              <a:chExt cx="655710" cy="526755"/>
            </a:xfrm>
          </p:grpSpPr>
          <p:sp>
            <p:nvSpPr>
              <p:cNvPr id="3757" name="Google Shape;3757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8" name="Google Shape;3758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59" name="Google Shape;3759;p45"/>
            <p:cNvGrpSpPr/>
            <p:nvPr/>
          </p:nvGrpSpPr>
          <p:grpSpPr>
            <a:xfrm rot="494227">
              <a:off x="10807038" y="3395790"/>
              <a:ext cx="655389" cy="526498"/>
              <a:chOff x="10800274" y="2646193"/>
              <a:chExt cx="655710" cy="526755"/>
            </a:xfrm>
          </p:grpSpPr>
          <p:sp>
            <p:nvSpPr>
              <p:cNvPr id="3760" name="Google Shape;3760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1" name="Google Shape;3761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62" name="Google Shape;3762;p45"/>
            <p:cNvGrpSpPr/>
            <p:nvPr/>
          </p:nvGrpSpPr>
          <p:grpSpPr>
            <a:xfrm rot="494172">
              <a:off x="10877269" y="3867338"/>
              <a:ext cx="590922" cy="474709"/>
              <a:chOff x="10800274" y="2646193"/>
              <a:chExt cx="655710" cy="526755"/>
            </a:xfrm>
          </p:grpSpPr>
          <p:sp>
            <p:nvSpPr>
              <p:cNvPr id="3763" name="Google Shape;3763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4" name="Google Shape;3764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65" name="Google Shape;3765;p45"/>
            <p:cNvGrpSpPr/>
            <p:nvPr/>
          </p:nvGrpSpPr>
          <p:grpSpPr>
            <a:xfrm rot="494137">
              <a:off x="10933135" y="4340713"/>
              <a:ext cx="523673" cy="420686"/>
              <a:chOff x="10800274" y="2646193"/>
              <a:chExt cx="655710" cy="526755"/>
            </a:xfrm>
          </p:grpSpPr>
          <p:sp>
            <p:nvSpPr>
              <p:cNvPr id="3766" name="Google Shape;3766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7" name="Google Shape;3767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68" name="Google Shape;3768;p45"/>
            <p:cNvGrpSpPr/>
            <p:nvPr/>
          </p:nvGrpSpPr>
          <p:grpSpPr>
            <a:xfrm rot="494137">
              <a:off x="10962225" y="4759590"/>
              <a:ext cx="523673" cy="420686"/>
              <a:chOff x="10800274" y="2646193"/>
              <a:chExt cx="655710" cy="526755"/>
            </a:xfrm>
          </p:grpSpPr>
          <p:sp>
            <p:nvSpPr>
              <p:cNvPr id="3769" name="Google Shape;3769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0" name="Google Shape;3770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71" name="Google Shape;3771;p45"/>
            <p:cNvGrpSpPr/>
            <p:nvPr/>
          </p:nvGrpSpPr>
          <p:grpSpPr>
            <a:xfrm rot="265012">
              <a:off x="11020169" y="5124670"/>
              <a:ext cx="523631" cy="420652"/>
              <a:chOff x="10800274" y="2646193"/>
              <a:chExt cx="655710" cy="526755"/>
            </a:xfrm>
          </p:grpSpPr>
          <p:sp>
            <p:nvSpPr>
              <p:cNvPr id="3772" name="Google Shape;3772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3" name="Google Shape;3773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74" name="Google Shape;3774;p45"/>
            <p:cNvGrpSpPr/>
            <p:nvPr/>
          </p:nvGrpSpPr>
          <p:grpSpPr>
            <a:xfrm rot="270667">
              <a:off x="11143161" y="5529627"/>
              <a:ext cx="481866" cy="387100"/>
              <a:chOff x="10800274" y="2646193"/>
              <a:chExt cx="655710" cy="526755"/>
            </a:xfrm>
          </p:grpSpPr>
          <p:sp>
            <p:nvSpPr>
              <p:cNvPr id="3775" name="Google Shape;3775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6" name="Google Shape;3776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77" name="Google Shape;3777;p45"/>
            <p:cNvGrpSpPr/>
            <p:nvPr/>
          </p:nvGrpSpPr>
          <p:grpSpPr>
            <a:xfrm>
              <a:off x="11285254" y="5923441"/>
              <a:ext cx="418408" cy="336123"/>
              <a:chOff x="10800274" y="2646193"/>
              <a:chExt cx="655710" cy="526755"/>
            </a:xfrm>
          </p:grpSpPr>
          <p:sp>
            <p:nvSpPr>
              <p:cNvPr id="3778" name="Google Shape;3778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9" name="Google Shape;3779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80" name="Google Shape;3780;p45"/>
            <p:cNvGrpSpPr/>
            <p:nvPr/>
          </p:nvGrpSpPr>
          <p:grpSpPr>
            <a:xfrm rot="242495">
              <a:off x="11433178" y="6293311"/>
              <a:ext cx="352600" cy="283256"/>
              <a:chOff x="10800274" y="2646193"/>
              <a:chExt cx="655710" cy="526755"/>
            </a:xfrm>
          </p:grpSpPr>
          <p:sp>
            <p:nvSpPr>
              <p:cNvPr id="3781" name="Google Shape;3781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2" name="Google Shape;3782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83" name="Google Shape;3783;p45"/>
            <p:cNvGrpSpPr/>
            <p:nvPr/>
          </p:nvGrpSpPr>
          <p:grpSpPr>
            <a:xfrm>
              <a:off x="11618618" y="6571222"/>
              <a:ext cx="302741" cy="243203"/>
              <a:chOff x="10800274" y="2646193"/>
              <a:chExt cx="655710" cy="526755"/>
            </a:xfrm>
          </p:grpSpPr>
          <p:sp>
            <p:nvSpPr>
              <p:cNvPr id="3784" name="Google Shape;3784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5" name="Google Shape;3785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86" name="Google Shape;3786;p45"/>
            <p:cNvGrpSpPr/>
            <p:nvPr/>
          </p:nvGrpSpPr>
          <p:grpSpPr>
            <a:xfrm rot="-7146657">
              <a:off x="11887127" y="112671"/>
              <a:ext cx="271987" cy="218497"/>
              <a:chOff x="10800274" y="2646193"/>
              <a:chExt cx="655710" cy="526755"/>
            </a:xfrm>
          </p:grpSpPr>
          <p:sp>
            <p:nvSpPr>
              <p:cNvPr id="3787" name="Google Shape;3787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8" name="Google Shape;3788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89" name="Google Shape;3789;p45"/>
            <p:cNvGrpSpPr/>
            <p:nvPr/>
          </p:nvGrpSpPr>
          <p:grpSpPr>
            <a:xfrm rot="-7146215">
              <a:off x="11724599" y="396007"/>
              <a:ext cx="439620" cy="353163"/>
              <a:chOff x="10800274" y="2646193"/>
              <a:chExt cx="655710" cy="526755"/>
            </a:xfrm>
          </p:grpSpPr>
          <p:sp>
            <p:nvSpPr>
              <p:cNvPr id="3790" name="Google Shape;3790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1" name="Google Shape;3791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92" name="Google Shape;3792;p45"/>
            <p:cNvGrpSpPr/>
            <p:nvPr/>
          </p:nvGrpSpPr>
          <p:grpSpPr>
            <a:xfrm rot="-7146326">
              <a:off x="11654890" y="746967"/>
              <a:ext cx="430698" cy="345995"/>
              <a:chOff x="10800274" y="2646193"/>
              <a:chExt cx="655710" cy="526755"/>
            </a:xfrm>
          </p:grpSpPr>
          <p:sp>
            <p:nvSpPr>
              <p:cNvPr id="3793" name="Google Shape;3793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4" name="Google Shape;3794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95" name="Google Shape;3795;p45"/>
            <p:cNvGrpSpPr/>
            <p:nvPr/>
          </p:nvGrpSpPr>
          <p:grpSpPr>
            <a:xfrm rot="-7146560">
              <a:off x="11575548" y="1095937"/>
              <a:ext cx="500061" cy="401717"/>
              <a:chOff x="10800274" y="2646193"/>
              <a:chExt cx="655710" cy="526755"/>
            </a:xfrm>
          </p:grpSpPr>
          <p:sp>
            <p:nvSpPr>
              <p:cNvPr id="3796" name="Google Shape;3796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7" name="Google Shape;3797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798" name="Google Shape;3798;p45"/>
            <p:cNvGrpSpPr/>
            <p:nvPr/>
          </p:nvGrpSpPr>
          <p:grpSpPr>
            <a:xfrm rot="-7146474">
              <a:off x="11490325" y="1495220"/>
              <a:ext cx="609400" cy="489553"/>
              <a:chOff x="10800274" y="2646193"/>
              <a:chExt cx="655710" cy="526755"/>
            </a:xfrm>
          </p:grpSpPr>
          <p:sp>
            <p:nvSpPr>
              <p:cNvPr id="3799" name="Google Shape;3799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0" name="Google Shape;3800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01" name="Google Shape;3801;p45"/>
            <p:cNvGrpSpPr/>
            <p:nvPr/>
          </p:nvGrpSpPr>
          <p:grpSpPr>
            <a:xfrm rot="-7146480">
              <a:off x="11404079" y="1919799"/>
              <a:ext cx="683400" cy="549000"/>
              <a:chOff x="10800274" y="2646193"/>
              <a:chExt cx="655710" cy="526755"/>
            </a:xfrm>
          </p:grpSpPr>
          <p:sp>
            <p:nvSpPr>
              <p:cNvPr id="3802" name="Google Shape;3802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3" name="Google Shape;3803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04" name="Google Shape;3804;p45"/>
            <p:cNvGrpSpPr/>
            <p:nvPr/>
          </p:nvGrpSpPr>
          <p:grpSpPr>
            <a:xfrm rot="-7649840">
              <a:off x="11377954" y="2403176"/>
              <a:ext cx="662254" cy="532013"/>
              <a:chOff x="10800274" y="2646193"/>
              <a:chExt cx="655710" cy="526755"/>
            </a:xfrm>
          </p:grpSpPr>
          <p:sp>
            <p:nvSpPr>
              <p:cNvPr id="3805" name="Google Shape;3805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6" name="Google Shape;3806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07" name="Google Shape;3807;p45"/>
            <p:cNvGrpSpPr/>
            <p:nvPr/>
          </p:nvGrpSpPr>
          <p:grpSpPr>
            <a:xfrm rot="-7713635">
              <a:off x="11343518" y="2837165"/>
              <a:ext cx="662293" cy="532044"/>
              <a:chOff x="10800274" y="2646193"/>
              <a:chExt cx="655710" cy="526755"/>
            </a:xfrm>
          </p:grpSpPr>
          <p:sp>
            <p:nvSpPr>
              <p:cNvPr id="3808" name="Google Shape;3808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9" name="Google Shape;3809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10" name="Google Shape;3810;p45"/>
            <p:cNvGrpSpPr/>
            <p:nvPr/>
          </p:nvGrpSpPr>
          <p:grpSpPr>
            <a:xfrm rot="-7713635">
              <a:off x="11357844" y="3330483"/>
              <a:ext cx="603175" cy="484552"/>
              <a:chOff x="10800274" y="2646193"/>
              <a:chExt cx="655710" cy="526755"/>
            </a:xfrm>
          </p:grpSpPr>
          <p:sp>
            <p:nvSpPr>
              <p:cNvPr id="3811" name="Google Shape;3811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12" name="Google Shape;3812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13" name="Google Shape;3813;p45"/>
            <p:cNvGrpSpPr/>
            <p:nvPr/>
          </p:nvGrpSpPr>
          <p:grpSpPr>
            <a:xfrm rot="-7713767">
              <a:off x="11380630" y="3813968"/>
              <a:ext cx="544241" cy="437208"/>
              <a:chOff x="10800274" y="2646193"/>
              <a:chExt cx="655710" cy="526755"/>
            </a:xfrm>
          </p:grpSpPr>
          <p:sp>
            <p:nvSpPr>
              <p:cNvPr id="3814" name="Google Shape;3814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15" name="Google Shape;3815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16" name="Google Shape;3816;p45"/>
            <p:cNvGrpSpPr/>
            <p:nvPr/>
          </p:nvGrpSpPr>
          <p:grpSpPr>
            <a:xfrm rot="-8124675">
              <a:off x="11388488" y="4258876"/>
              <a:ext cx="523250" cy="420346"/>
              <a:chOff x="10800274" y="2646193"/>
              <a:chExt cx="655710" cy="526755"/>
            </a:xfrm>
          </p:grpSpPr>
          <p:sp>
            <p:nvSpPr>
              <p:cNvPr id="3817" name="Google Shape;3817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18" name="Google Shape;3818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19" name="Google Shape;3819;p45"/>
            <p:cNvGrpSpPr/>
            <p:nvPr/>
          </p:nvGrpSpPr>
          <p:grpSpPr>
            <a:xfrm rot="-8164687">
              <a:off x="11439438" y="4678690"/>
              <a:ext cx="463275" cy="372166"/>
              <a:chOff x="10800274" y="2646193"/>
              <a:chExt cx="655710" cy="526755"/>
            </a:xfrm>
          </p:grpSpPr>
          <p:sp>
            <p:nvSpPr>
              <p:cNvPr id="3820" name="Google Shape;3820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21" name="Google Shape;3821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22" name="Google Shape;3822;p45"/>
            <p:cNvGrpSpPr/>
            <p:nvPr/>
          </p:nvGrpSpPr>
          <p:grpSpPr>
            <a:xfrm rot="-8533603">
              <a:off x="11471174" y="5025357"/>
              <a:ext cx="463303" cy="372188"/>
              <a:chOff x="10800274" y="2646193"/>
              <a:chExt cx="655710" cy="526755"/>
            </a:xfrm>
          </p:grpSpPr>
          <p:sp>
            <p:nvSpPr>
              <p:cNvPr id="3823" name="Google Shape;3823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24" name="Google Shape;3824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25" name="Google Shape;3825;p45"/>
            <p:cNvGrpSpPr/>
            <p:nvPr/>
          </p:nvGrpSpPr>
          <p:grpSpPr>
            <a:xfrm rot="-8533817">
              <a:off x="11555455" y="5426630"/>
              <a:ext cx="422552" cy="339451"/>
              <a:chOff x="10800274" y="2646193"/>
              <a:chExt cx="655710" cy="526755"/>
            </a:xfrm>
          </p:grpSpPr>
          <p:sp>
            <p:nvSpPr>
              <p:cNvPr id="3826" name="Google Shape;3826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27" name="Google Shape;3827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28" name="Google Shape;3828;p45"/>
            <p:cNvGrpSpPr/>
            <p:nvPr/>
          </p:nvGrpSpPr>
          <p:grpSpPr>
            <a:xfrm rot="-8533733">
              <a:off x="11641159" y="5821163"/>
              <a:ext cx="374365" cy="300741"/>
              <a:chOff x="10800274" y="2646193"/>
              <a:chExt cx="655710" cy="526755"/>
            </a:xfrm>
          </p:grpSpPr>
          <p:sp>
            <p:nvSpPr>
              <p:cNvPr id="3829" name="Google Shape;3829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30" name="Google Shape;3830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31" name="Google Shape;3831;p45"/>
            <p:cNvGrpSpPr/>
            <p:nvPr/>
          </p:nvGrpSpPr>
          <p:grpSpPr>
            <a:xfrm rot="-9062468">
              <a:off x="11750413" y="6160767"/>
              <a:ext cx="320148" cy="257187"/>
              <a:chOff x="10800274" y="2646193"/>
              <a:chExt cx="655710" cy="526755"/>
            </a:xfrm>
          </p:grpSpPr>
          <p:sp>
            <p:nvSpPr>
              <p:cNvPr id="3832" name="Google Shape;3832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33" name="Google Shape;3833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34" name="Google Shape;3834;p45"/>
            <p:cNvGrpSpPr/>
            <p:nvPr/>
          </p:nvGrpSpPr>
          <p:grpSpPr>
            <a:xfrm rot="-9245948">
              <a:off x="11879882" y="6437833"/>
              <a:ext cx="290916" cy="233703"/>
              <a:chOff x="10800274" y="2646193"/>
              <a:chExt cx="655710" cy="526755"/>
            </a:xfrm>
          </p:grpSpPr>
          <p:sp>
            <p:nvSpPr>
              <p:cNvPr id="3835" name="Google Shape;3835;p4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36" name="Google Shape;3836;p4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837" name="Google Shape;3837;p45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38" name="Google Shape;38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625" y="1308575"/>
            <a:ext cx="5470649" cy="49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9" name="Google Shape;383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5425" y="2002825"/>
            <a:ext cx="4914900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0" name="Google Shape;3840;p45"/>
          <p:cNvCxnSpPr/>
          <p:nvPr/>
        </p:nvCxnSpPr>
        <p:spPr>
          <a:xfrm flipH="1" rot="10800000">
            <a:off x="3729350" y="3541575"/>
            <a:ext cx="2252700" cy="71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1" name="Google Shape;3841;p45"/>
          <p:cNvSpPr txBox="1"/>
          <p:nvPr/>
        </p:nvSpPr>
        <p:spPr>
          <a:xfrm>
            <a:off x="6609400" y="4505250"/>
            <a:ext cx="40782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 처리 후 다시 로그인이 되는 문제가 있었음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6" name="Google Shape;3846;p46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3847" name="Google Shape;3847;p46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48" name="Google Shape;3848;p46"/>
            <p:cNvGrpSpPr/>
            <p:nvPr/>
          </p:nvGrpSpPr>
          <p:grpSpPr>
            <a:xfrm rot="493980">
              <a:off x="10794660" y="2941525"/>
              <a:ext cx="655714" cy="526759"/>
              <a:chOff x="10800274" y="2646193"/>
              <a:chExt cx="655710" cy="526755"/>
            </a:xfrm>
          </p:grpSpPr>
          <p:sp>
            <p:nvSpPr>
              <p:cNvPr id="3849" name="Google Shape;3849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0" name="Google Shape;3850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51" name="Google Shape;3851;p46"/>
            <p:cNvGrpSpPr/>
            <p:nvPr/>
          </p:nvGrpSpPr>
          <p:grpSpPr>
            <a:xfrm rot="456753">
              <a:off x="10850128" y="2475432"/>
              <a:ext cx="624163" cy="501413"/>
              <a:chOff x="10800274" y="2646193"/>
              <a:chExt cx="655710" cy="526755"/>
            </a:xfrm>
          </p:grpSpPr>
          <p:sp>
            <p:nvSpPr>
              <p:cNvPr id="3852" name="Google Shape;3852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3" name="Google Shape;3853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54" name="Google Shape;3854;p46"/>
            <p:cNvGrpSpPr/>
            <p:nvPr/>
          </p:nvGrpSpPr>
          <p:grpSpPr>
            <a:xfrm rot="741117">
              <a:off x="10878082" y="1997050"/>
              <a:ext cx="615199" cy="494211"/>
              <a:chOff x="10800274" y="2646193"/>
              <a:chExt cx="655710" cy="526755"/>
            </a:xfrm>
          </p:grpSpPr>
          <p:sp>
            <p:nvSpPr>
              <p:cNvPr id="3855" name="Google Shape;3855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6" name="Google Shape;3856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57" name="Google Shape;3857;p46"/>
            <p:cNvGrpSpPr/>
            <p:nvPr/>
          </p:nvGrpSpPr>
          <p:grpSpPr>
            <a:xfrm rot="741117">
              <a:off x="10929351" y="1547391"/>
              <a:ext cx="615199" cy="494211"/>
              <a:chOff x="10800274" y="2646193"/>
              <a:chExt cx="655710" cy="526755"/>
            </a:xfrm>
          </p:grpSpPr>
          <p:sp>
            <p:nvSpPr>
              <p:cNvPr id="3858" name="Google Shape;3858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9" name="Google Shape;3859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60" name="Google Shape;3860;p46"/>
            <p:cNvGrpSpPr/>
            <p:nvPr/>
          </p:nvGrpSpPr>
          <p:grpSpPr>
            <a:xfrm rot="1187043">
              <a:off x="11030113" y="1158209"/>
              <a:ext cx="572455" cy="459874"/>
              <a:chOff x="10800274" y="2646193"/>
              <a:chExt cx="655710" cy="526755"/>
            </a:xfrm>
          </p:grpSpPr>
          <p:sp>
            <p:nvSpPr>
              <p:cNvPr id="3861" name="Google Shape;3861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62" name="Google Shape;3862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63" name="Google Shape;3863;p46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3864" name="Google Shape;3864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65" name="Google Shape;3865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66" name="Google Shape;3866;p46"/>
            <p:cNvGrpSpPr/>
            <p:nvPr/>
          </p:nvGrpSpPr>
          <p:grpSpPr>
            <a:xfrm rot="1362317">
              <a:off x="11227018" y="337699"/>
              <a:ext cx="565011" cy="453893"/>
              <a:chOff x="10800274" y="2646193"/>
              <a:chExt cx="655710" cy="526755"/>
            </a:xfrm>
          </p:grpSpPr>
          <p:sp>
            <p:nvSpPr>
              <p:cNvPr id="3867" name="Google Shape;3867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68" name="Google Shape;3868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69" name="Google Shape;3869;p46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3870" name="Google Shape;3870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1" name="Google Shape;3871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72" name="Google Shape;3872;p46"/>
            <p:cNvGrpSpPr/>
            <p:nvPr/>
          </p:nvGrpSpPr>
          <p:grpSpPr>
            <a:xfrm rot="494227">
              <a:off x="10807028" y="3395791"/>
              <a:ext cx="655389" cy="526498"/>
              <a:chOff x="10800274" y="2646193"/>
              <a:chExt cx="655710" cy="526755"/>
            </a:xfrm>
          </p:grpSpPr>
          <p:sp>
            <p:nvSpPr>
              <p:cNvPr id="3873" name="Google Shape;3873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4" name="Google Shape;3874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75" name="Google Shape;3875;p46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3876" name="Google Shape;3876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7" name="Google Shape;3877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78" name="Google Shape;3878;p46"/>
            <p:cNvGrpSpPr/>
            <p:nvPr/>
          </p:nvGrpSpPr>
          <p:grpSpPr>
            <a:xfrm rot="494137">
              <a:off x="10933124" y="4340715"/>
              <a:ext cx="523673" cy="420686"/>
              <a:chOff x="10800274" y="2646193"/>
              <a:chExt cx="655710" cy="526755"/>
            </a:xfrm>
          </p:grpSpPr>
          <p:sp>
            <p:nvSpPr>
              <p:cNvPr id="3879" name="Google Shape;3879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0" name="Google Shape;3880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81" name="Google Shape;3881;p46"/>
            <p:cNvGrpSpPr/>
            <p:nvPr/>
          </p:nvGrpSpPr>
          <p:grpSpPr>
            <a:xfrm rot="494137">
              <a:off x="10962213" y="4759591"/>
              <a:ext cx="523673" cy="420686"/>
              <a:chOff x="10800274" y="2646193"/>
              <a:chExt cx="655710" cy="526755"/>
            </a:xfrm>
          </p:grpSpPr>
          <p:sp>
            <p:nvSpPr>
              <p:cNvPr id="3882" name="Google Shape;3882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3" name="Google Shape;3883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84" name="Google Shape;3884;p46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3885" name="Google Shape;3885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6" name="Google Shape;3886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87" name="Google Shape;3887;p46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3888" name="Google Shape;3888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9" name="Google Shape;3889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90" name="Google Shape;3890;p46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3891" name="Google Shape;3891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2" name="Google Shape;3892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93" name="Google Shape;3893;p46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3894" name="Google Shape;3894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5" name="Google Shape;3895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96" name="Google Shape;3896;p46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3897" name="Google Shape;3897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8" name="Google Shape;3898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99" name="Google Shape;3899;p46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3900" name="Google Shape;3900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1" name="Google Shape;3901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02" name="Google Shape;3902;p46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3903" name="Google Shape;3903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4" name="Google Shape;3904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05" name="Google Shape;3905;p46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3906" name="Google Shape;3906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7" name="Google Shape;3907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08" name="Google Shape;3908;p46"/>
            <p:cNvGrpSpPr/>
            <p:nvPr/>
          </p:nvGrpSpPr>
          <p:grpSpPr>
            <a:xfrm rot="-7146560">
              <a:off x="11575546" y="1095930"/>
              <a:ext cx="500061" cy="401717"/>
              <a:chOff x="10800274" y="2646193"/>
              <a:chExt cx="655710" cy="526755"/>
            </a:xfrm>
          </p:grpSpPr>
          <p:sp>
            <p:nvSpPr>
              <p:cNvPr id="3909" name="Google Shape;3909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0" name="Google Shape;3910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11" name="Google Shape;3911;p46"/>
            <p:cNvGrpSpPr/>
            <p:nvPr/>
          </p:nvGrpSpPr>
          <p:grpSpPr>
            <a:xfrm rot="-7146474">
              <a:off x="11490330" y="1495229"/>
              <a:ext cx="609400" cy="489553"/>
              <a:chOff x="10800274" y="2646193"/>
              <a:chExt cx="655710" cy="526755"/>
            </a:xfrm>
          </p:grpSpPr>
          <p:sp>
            <p:nvSpPr>
              <p:cNvPr id="3912" name="Google Shape;3912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3" name="Google Shape;3913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14" name="Google Shape;3914;p46"/>
            <p:cNvGrpSpPr/>
            <p:nvPr/>
          </p:nvGrpSpPr>
          <p:grpSpPr>
            <a:xfrm rot="-7146480">
              <a:off x="11404083" y="1919795"/>
              <a:ext cx="683400" cy="549000"/>
              <a:chOff x="10800274" y="2646193"/>
              <a:chExt cx="655710" cy="526755"/>
            </a:xfrm>
          </p:grpSpPr>
          <p:sp>
            <p:nvSpPr>
              <p:cNvPr id="3915" name="Google Shape;3915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6" name="Google Shape;3916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17" name="Google Shape;3917;p46"/>
            <p:cNvGrpSpPr/>
            <p:nvPr/>
          </p:nvGrpSpPr>
          <p:grpSpPr>
            <a:xfrm rot="-7649840">
              <a:off x="11377963" y="2403176"/>
              <a:ext cx="662254" cy="532013"/>
              <a:chOff x="10800274" y="2646193"/>
              <a:chExt cx="655710" cy="526755"/>
            </a:xfrm>
          </p:grpSpPr>
          <p:sp>
            <p:nvSpPr>
              <p:cNvPr id="3918" name="Google Shape;3918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9" name="Google Shape;3919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20" name="Google Shape;3920;p46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3921" name="Google Shape;3921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2" name="Google Shape;3922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23" name="Google Shape;3923;p46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3924" name="Google Shape;3924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5" name="Google Shape;3925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26" name="Google Shape;3926;p46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3927" name="Google Shape;3927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8" name="Google Shape;3928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29" name="Google Shape;3929;p46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3930" name="Google Shape;3930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1" name="Google Shape;3931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32" name="Google Shape;3932;p46"/>
            <p:cNvGrpSpPr/>
            <p:nvPr/>
          </p:nvGrpSpPr>
          <p:grpSpPr>
            <a:xfrm rot="-8164687">
              <a:off x="11439444" y="4678693"/>
              <a:ext cx="463275" cy="372166"/>
              <a:chOff x="10800274" y="2646193"/>
              <a:chExt cx="655710" cy="526755"/>
            </a:xfrm>
          </p:grpSpPr>
          <p:sp>
            <p:nvSpPr>
              <p:cNvPr id="3933" name="Google Shape;3933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4" name="Google Shape;3934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35" name="Google Shape;3935;p46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3936" name="Google Shape;3936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7" name="Google Shape;3937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38" name="Google Shape;3938;p46"/>
            <p:cNvGrpSpPr/>
            <p:nvPr/>
          </p:nvGrpSpPr>
          <p:grpSpPr>
            <a:xfrm rot="-8533817">
              <a:off x="11555461" y="5426634"/>
              <a:ext cx="422552" cy="339451"/>
              <a:chOff x="10800274" y="2646193"/>
              <a:chExt cx="655710" cy="526755"/>
            </a:xfrm>
          </p:grpSpPr>
          <p:sp>
            <p:nvSpPr>
              <p:cNvPr id="3939" name="Google Shape;3939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0" name="Google Shape;3940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41" name="Google Shape;3941;p46"/>
            <p:cNvGrpSpPr/>
            <p:nvPr/>
          </p:nvGrpSpPr>
          <p:grpSpPr>
            <a:xfrm rot="-8533733">
              <a:off x="11641160" y="5821161"/>
              <a:ext cx="374365" cy="300741"/>
              <a:chOff x="10800274" y="2646193"/>
              <a:chExt cx="655710" cy="526755"/>
            </a:xfrm>
          </p:grpSpPr>
          <p:sp>
            <p:nvSpPr>
              <p:cNvPr id="3942" name="Google Shape;3942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3" name="Google Shape;3943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44" name="Google Shape;3944;p46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3945" name="Google Shape;3945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6" name="Google Shape;3946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47" name="Google Shape;3947;p46"/>
            <p:cNvGrpSpPr/>
            <p:nvPr/>
          </p:nvGrpSpPr>
          <p:grpSpPr>
            <a:xfrm rot="-9245948">
              <a:off x="11879882" y="6437833"/>
              <a:ext cx="290916" cy="233703"/>
              <a:chOff x="10800274" y="2646193"/>
              <a:chExt cx="655710" cy="526755"/>
            </a:xfrm>
          </p:grpSpPr>
          <p:sp>
            <p:nvSpPr>
              <p:cNvPr id="3948" name="Google Shape;3948;p4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9" name="Google Shape;3949;p4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950" name="Google Shape;3950;p46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1" name="Google Shape;3951;p46"/>
          <p:cNvSpPr txBox="1"/>
          <p:nvPr/>
        </p:nvSpPr>
        <p:spPr>
          <a:xfrm>
            <a:off x="565975" y="1532913"/>
            <a:ext cx="7537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😥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2" name="Google Shape;3952;p46"/>
          <p:cNvSpPr txBox="1"/>
          <p:nvPr/>
        </p:nvSpPr>
        <p:spPr>
          <a:xfrm>
            <a:off x="2898525" y="1665825"/>
            <a:ext cx="90630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아직 개념 정리가 안 되어있어서 응용을 못한 것 같아 아쉬웠다.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할 순서를 생각하고 생각하는대로 구현할 수 있도록 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노력해야겠다.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깃허브 미숙으로 인하여 시간을 많이 쓴 것 같아 아쉬웠다.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3" name="Google Shape;3953;p46"/>
          <p:cNvSpPr txBox="1"/>
          <p:nvPr/>
        </p:nvSpPr>
        <p:spPr>
          <a:xfrm>
            <a:off x="2898525" y="3627825"/>
            <a:ext cx="79380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여태까지 배웠던 걸 다시 배웠던 계기였고 처음하는 프로젝트라          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코드 작성하는데 미숙해서 걱정 했지만 팀원들의 도움으로 기한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에 잘 마무리하여 좋았다.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4" name="Google Shape;3954;p46"/>
          <p:cNvSpPr txBox="1"/>
          <p:nvPr/>
        </p:nvSpPr>
        <p:spPr>
          <a:xfrm>
            <a:off x="565975" y="3893025"/>
            <a:ext cx="25557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9" name="Google Shape;3959;p47"/>
          <p:cNvGrpSpPr/>
          <p:nvPr/>
        </p:nvGrpSpPr>
        <p:grpSpPr>
          <a:xfrm>
            <a:off x="10760321" y="-95926"/>
            <a:ext cx="1446894" cy="6953926"/>
            <a:chOff x="10760321" y="-95926"/>
            <a:chExt cx="1446894" cy="6953926"/>
          </a:xfrm>
        </p:grpSpPr>
        <p:sp>
          <p:nvSpPr>
            <p:cNvPr id="3960" name="Google Shape;3960;p47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61" name="Google Shape;3961;p47"/>
            <p:cNvGrpSpPr/>
            <p:nvPr/>
          </p:nvGrpSpPr>
          <p:grpSpPr>
            <a:xfrm rot="493980">
              <a:off x="10794658" y="2941530"/>
              <a:ext cx="655713" cy="526759"/>
              <a:chOff x="10800274" y="2646193"/>
              <a:chExt cx="655709" cy="526755"/>
            </a:xfrm>
          </p:grpSpPr>
          <p:sp>
            <p:nvSpPr>
              <p:cNvPr id="3962" name="Google Shape;3962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3" name="Google Shape;3963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64" name="Google Shape;3964;p47"/>
            <p:cNvGrpSpPr/>
            <p:nvPr/>
          </p:nvGrpSpPr>
          <p:grpSpPr>
            <a:xfrm rot="456753">
              <a:off x="10850111" y="2475437"/>
              <a:ext cx="624162" cy="501413"/>
              <a:chOff x="10800274" y="2646193"/>
              <a:chExt cx="655709" cy="526755"/>
            </a:xfrm>
          </p:grpSpPr>
          <p:sp>
            <p:nvSpPr>
              <p:cNvPr id="3965" name="Google Shape;3965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6" name="Google Shape;3966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67" name="Google Shape;3967;p47"/>
            <p:cNvGrpSpPr/>
            <p:nvPr/>
          </p:nvGrpSpPr>
          <p:grpSpPr>
            <a:xfrm rot="741117">
              <a:off x="10878086" y="1997051"/>
              <a:ext cx="615198" cy="494211"/>
              <a:chOff x="10800274" y="2646193"/>
              <a:chExt cx="655709" cy="526755"/>
            </a:xfrm>
          </p:grpSpPr>
          <p:sp>
            <p:nvSpPr>
              <p:cNvPr id="3968" name="Google Shape;3968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9" name="Google Shape;3969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70" name="Google Shape;3970;p47"/>
            <p:cNvGrpSpPr/>
            <p:nvPr/>
          </p:nvGrpSpPr>
          <p:grpSpPr>
            <a:xfrm rot="741117">
              <a:off x="10929355" y="1547392"/>
              <a:ext cx="615198" cy="494211"/>
              <a:chOff x="10800274" y="2646193"/>
              <a:chExt cx="655709" cy="526755"/>
            </a:xfrm>
          </p:grpSpPr>
          <p:sp>
            <p:nvSpPr>
              <p:cNvPr id="3971" name="Google Shape;3971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2" name="Google Shape;3972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73" name="Google Shape;3973;p47"/>
            <p:cNvGrpSpPr/>
            <p:nvPr/>
          </p:nvGrpSpPr>
          <p:grpSpPr>
            <a:xfrm rot="1187043">
              <a:off x="11030110" y="1158213"/>
              <a:ext cx="572454" cy="459874"/>
              <a:chOff x="10800274" y="2646193"/>
              <a:chExt cx="655709" cy="526755"/>
            </a:xfrm>
          </p:grpSpPr>
          <p:sp>
            <p:nvSpPr>
              <p:cNvPr id="3974" name="Google Shape;3974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5" name="Google Shape;3975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76" name="Google Shape;3976;p47"/>
            <p:cNvGrpSpPr/>
            <p:nvPr/>
          </p:nvGrpSpPr>
          <p:grpSpPr>
            <a:xfrm rot="1105494">
              <a:off x="11126971" y="707870"/>
              <a:ext cx="591268" cy="474988"/>
              <a:chOff x="10800274" y="2646193"/>
              <a:chExt cx="655709" cy="526755"/>
            </a:xfrm>
          </p:grpSpPr>
          <p:sp>
            <p:nvSpPr>
              <p:cNvPr id="3977" name="Google Shape;3977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8" name="Google Shape;3978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79" name="Google Shape;3979;p47"/>
            <p:cNvGrpSpPr/>
            <p:nvPr/>
          </p:nvGrpSpPr>
          <p:grpSpPr>
            <a:xfrm rot="1362317">
              <a:off x="11227019" y="337698"/>
              <a:ext cx="565010" cy="453893"/>
              <a:chOff x="10800274" y="2646193"/>
              <a:chExt cx="655709" cy="526755"/>
            </a:xfrm>
          </p:grpSpPr>
          <p:sp>
            <p:nvSpPr>
              <p:cNvPr id="3980" name="Google Shape;3980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1" name="Google Shape;3981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82" name="Google Shape;3982;p47"/>
            <p:cNvGrpSpPr/>
            <p:nvPr/>
          </p:nvGrpSpPr>
          <p:grpSpPr>
            <a:xfrm rot="1706835">
              <a:off x="11388946" y="6867"/>
              <a:ext cx="541940" cy="435360"/>
              <a:chOff x="10800274" y="2646193"/>
              <a:chExt cx="655709" cy="526755"/>
            </a:xfrm>
          </p:grpSpPr>
          <p:sp>
            <p:nvSpPr>
              <p:cNvPr id="3983" name="Google Shape;3983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4" name="Google Shape;3984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85" name="Google Shape;3985;p47"/>
            <p:cNvGrpSpPr/>
            <p:nvPr/>
          </p:nvGrpSpPr>
          <p:grpSpPr>
            <a:xfrm rot="494227">
              <a:off x="10807024" y="3395798"/>
              <a:ext cx="655389" cy="526498"/>
              <a:chOff x="10800274" y="2646193"/>
              <a:chExt cx="655709" cy="526755"/>
            </a:xfrm>
          </p:grpSpPr>
          <p:sp>
            <p:nvSpPr>
              <p:cNvPr id="3986" name="Google Shape;3986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7" name="Google Shape;3987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88" name="Google Shape;3988;p47"/>
            <p:cNvGrpSpPr/>
            <p:nvPr/>
          </p:nvGrpSpPr>
          <p:grpSpPr>
            <a:xfrm rot="494172">
              <a:off x="10877253" y="3867337"/>
              <a:ext cx="590922" cy="474709"/>
              <a:chOff x="10800274" y="2646193"/>
              <a:chExt cx="655709" cy="526755"/>
            </a:xfrm>
          </p:grpSpPr>
          <p:sp>
            <p:nvSpPr>
              <p:cNvPr id="3989" name="Google Shape;3989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0" name="Google Shape;3990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91" name="Google Shape;3991;p47"/>
            <p:cNvGrpSpPr/>
            <p:nvPr/>
          </p:nvGrpSpPr>
          <p:grpSpPr>
            <a:xfrm rot="494137">
              <a:off x="10933127" y="4340719"/>
              <a:ext cx="523673" cy="420686"/>
              <a:chOff x="10800274" y="2646193"/>
              <a:chExt cx="655709" cy="526755"/>
            </a:xfrm>
          </p:grpSpPr>
          <p:sp>
            <p:nvSpPr>
              <p:cNvPr id="3992" name="Google Shape;3992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3" name="Google Shape;3993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94" name="Google Shape;3994;p47"/>
            <p:cNvGrpSpPr/>
            <p:nvPr/>
          </p:nvGrpSpPr>
          <p:grpSpPr>
            <a:xfrm rot="494137">
              <a:off x="10962217" y="4759596"/>
              <a:ext cx="523673" cy="420686"/>
              <a:chOff x="10800274" y="2646193"/>
              <a:chExt cx="655709" cy="526755"/>
            </a:xfrm>
          </p:grpSpPr>
          <p:sp>
            <p:nvSpPr>
              <p:cNvPr id="3995" name="Google Shape;3995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6" name="Google Shape;3996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97" name="Google Shape;3997;p47"/>
            <p:cNvGrpSpPr/>
            <p:nvPr/>
          </p:nvGrpSpPr>
          <p:grpSpPr>
            <a:xfrm rot="265012">
              <a:off x="11020174" y="5124678"/>
              <a:ext cx="523631" cy="420652"/>
              <a:chOff x="10800274" y="2646193"/>
              <a:chExt cx="655709" cy="526755"/>
            </a:xfrm>
          </p:grpSpPr>
          <p:sp>
            <p:nvSpPr>
              <p:cNvPr id="3998" name="Google Shape;3998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9" name="Google Shape;3999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00" name="Google Shape;4000;p47"/>
            <p:cNvGrpSpPr/>
            <p:nvPr/>
          </p:nvGrpSpPr>
          <p:grpSpPr>
            <a:xfrm rot="270667">
              <a:off x="11143172" y="5529626"/>
              <a:ext cx="481865" cy="387100"/>
              <a:chOff x="10800274" y="2646193"/>
              <a:chExt cx="655709" cy="526755"/>
            </a:xfrm>
          </p:grpSpPr>
          <p:sp>
            <p:nvSpPr>
              <p:cNvPr id="4001" name="Google Shape;4001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2" name="Google Shape;4002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03" name="Google Shape;4003;p47"/>
            <p:cNvGrpSpPr/>
            <p:nvPr/>
          </p:nvGrpSpPr>
          <p:grpSpPr>
            <a:xfrm>
              <a:off x="11285247" y="5923450"/>
              <a:ext cx="418408" cy="336123"/>
              <a:chOff x="10800274" y="2646193"/>
              <a:chExt cx="655709" cy="526755"/>
            </a:xfrm>
          </p:grpSpPr>
          <p:sp>
            <p:nvSpPr>
              <p:cNvPr id="4004" name="Google Shape;4004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5" name="Google Shape;4005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06" name="Google Shape;4006;p47"/>
            <p:cNvGrpSpPr/>
            <p:nvPr/>
          </p:nvGrpSpPr>
          <p:grpSpPr>
            <a:xfrm rot="242495">
              <a:off x="11433194" y="6293315"/>
              <a:ext cx="352599" cy="283256"/>
              <a:chOff x="10800274" y="2646193"/>
              <a:chExt cx="655709" cy="526755"/>
            </a:xfrm>
          </p:grpSpPr>
          <p:sp>
            <p:nvSpPr>
              <p:cNvPr id="4007" name="Google Shape;4007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8" name="Google Shape;4008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09" name="Google Shape;4009;p47"/>
            <p:cNvGrpSpPr/>
            <p:nvPr/>
          </p:nvGrpSpPr>
          <p:grpSpPr>
            <a:xfrm>
              <a:off x="11618618" y="6571225"/>
              <a:ext cx="302741" cy="243203"/>
              <a:chOff x="10800274" y="2646193"/>
              <a:chExt cx="655709" cy="526755"/>
            </a:xfrm>
          </p:grpSpPr>
          <p:sp>
            <p:nvSpPr>
              <p:cNvPr id="4010" name="Google Shape;4010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11" name="Google Shape;4011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12" name="Google Shape;4012;p47"/>
            <p:cNvGrpSpPr/>
            <p:nvPr/>
          </p:nvGrpSpPr>
          <p:grpSpPr>
            <a:xfrm rot="-7146657">
              <a:off x="11887130" y="112666"/>
              <a:ext cx="271986" cy="218497"/>
              <a:chOff x="10800274" y="2646193"/>
              <a:chExt cx="655709" cy="526755"/>
            </a:xfrm>
          </p:grpSpPr>
          <p:sp>
            <p:nvSpPr>
              <p:cNvPr id="4013" name="Google Shape;4013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14" name="Google Shape;4014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15" name="Google Shape;4015;p47"/>
            <p:cNvGrpSpPr/>
            <p:nvPr/>
          </p:nvGrpSpPr>
          <p:grpSpPr>
            <a:xfrm rot="-7146215">
              <a:off x="11724604" y="396013"/>
              <a:ext cx="439620" cy="353163"/>
              <a:chOff x="10800274" y="2646193"/>
              <a:chExt cx="655709" cy="526755"/>
            </a:xfrm>
          </p:grpSpPr>
          <p:sp>
            <p:nvSpPr>
              <p:cNvPr id="4016" name="Google Shape;4016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17" name="Google Shape;4017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18" name="Google Shape;4018;p47"/>
            <p:cNvGrpSpPr/>
            <p:nvPr/>
          </p:nvGrpSpPr>
          <p:grpSpPr>
            <a:xfrm rot="-7146326">
              <a:off x="11654892" y="746955"/>
              <a:ext cx="430697" cy="345995"/>
              <a:chOff x="10800274" y="2646193"/>
              <a:chExt cx="655709" cy="526755"/>
            </a:xfrm>
          </p:grpSpPr>
          <p:sp>
            <p:nvSpPr>
              <p:cNvPr id="4019" name="Google Shape;4019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0" name="Google Shape;4020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21" name="Google Shape;4021;p47"/>
            <p:cNvGrpSpPr/>
            <p:nvPr/>
          </p:nvGrpSpPr>
          <p:grpSpPr>
            <a:xfrm rot="-7146560">
              <a:off x="11575544" y="1095915"/>
              <a:ext cx="500060" cy="401717"/>
              <a:chOff x="10800274" y="2646193"/>
              <a:chExt cx="655709" cy="526755"/>
            </a:xfrm>
          </p:grpSpPr>
          <p:sp>
            <p:nvSpPr>
              <p:cNvPr id="4022" name="Google Shape;4022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3" name="Google Shape;4023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24" name="Google Shape;4024;p47"/>
            <p:cNvGrpSpPr/>
            <p:nvPr/>
          </p:nvGrpSpPr>
          <p:grpSpPr>
            <a:xfrm rot="-7146474">
              <a:off x="11490333" y="1495240"/>
              <a:ext cx="609400" cy="489553"/>
              <a:chOff x="10800274" y="2646193"/>
              <a:chExt cx="655709" cy="526755"/>
            </a:xfrm>
          </p:grpSpPr>
          <p:sp>
            <p:nvSpPr>
              <p:cNvPr id="4025" name="Google Shape;4025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6" name="Google Shape;4026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27" name="Google Shape;4027;p47"/>
            <p:cNvGrpSpPr/>
            <p:nvPr/>
          </p:nvGrpSpPr>
          <p:grpSpPr>
            <a:xfrm rot="-7146480">
              <a:off x="11404089" y="1919793"/>
              <a:ext cx="683399" cy="549000"/>
              <a:chOff x="10800274" y="2646193"/>
              <a:chExt cx="655709" cy="526755"/>
            </a:xfrm>
          </p:grpSpPr>
          <p:sp>
            <p:nvSpPr>
              <p:cNvPr id="4028" name="Google Shape;4028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9" name="Google Shape;4029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30" name="Google Shape;4030;p47"/>
            <p:cNvGrpSpPr/>
            <p:nvPr/>
          </p:nvGrpSpPr>
          <p:grpSpPr>
            <a:xfrm rot="-7649840">
              <a:off x="11377977" y="2403181"/>
              <a:ext cx="662253" cy="532013"/>
              <a:chOff x="10800274" y="2646193"/>
              <a:chExt cx="655709" cy="526755"/>
            </a:xfrm>
          </p:grpSpPr>
          <p:sp>
            <p:nvSpPr>
              <p:cNvPr id="4031" name="Google Shape;4031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2" name="Google Shape;4032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33" name="Google Shape;4033;p47"/>
            <p:cNvGrpSpPr/>
            <p:nvPr/>
          </p:nvGrpSpPr>
          <p:grpSpPr>
            <a:xfrm rot="-7713635">
              <a:off x="11343532" y="2837164"/>
              <a:ext cx="662292" cy="532044"/>
              <a:chOff x="10800274" y="2646193"/>
              <a:chExt cx="655709" cy="526755"/>
            </a:xfrm>
          </p:grpSpPr>
          <p:sp>
            <p:nvSpPr>
              <p:cNvPr id="4034" name="Google Shape;4034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5" name="Google Shape;4035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36" name="Google Shape;4036;p47"/>
            <p:cNvGrpSpPr/>
            <p:nvPr/>
          </p:nvGrpSpPr>
          <p:grpSpPr>
            <a:xfrm rot="-7713635">
              <a:off x="11357849" y="3330474"/>
              <a:ext cx="603174" cy="484552"/>
              <a:chOff x="10800274" y="2646193"/>
              <a:chExt cx="655709" cy="526755"/>
            </a:xfrm>
          </p:grpSpPr>
          <p:sp>
            <p:nvSpPr>
              <p:cNvPr id="4037" name="Google Shape;4037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8" name="Google Shape;4038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39" name="Google Shape;4039;p47"/>
            <p:cNvGrpSpPr/>
            <p:nvPr/>
          </p:nvGrpSpPr>
          <p:grpSpPr>
            <a:xfrm rot="-7713767">
              <a:off x="11380628" y="3813963"/>
              <a:ext cx="544240" cy="437208"/>
              <a:chOff x="10800274" y="2646193"/>
              <a:chExt cx="655709" cy="526755"/>
            </a:xfrm>
          </p:grpSpPr>
          <p:sp>
            <p:nvSpPr>
              <p:cNvPr id="4040" name="Google Shape;4040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41" name="Google Shape;4041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42" name="Google Shape;4042;p47"/>
            <p:cNvGrpSpPr/>
            <p:nvPr/>
          </p:nvGrpSpPr>
          <p:grpSpPr>
            <a:xfrm rot="-8124675">
              <a:off x="11388487" y="4258867"/>
              <a:ext cx="523250" cy="420346"/>
              <a:chOff x="10800274" y="2646193"/>
              <a:chExt cx="655709" cy="526755"/>
            </a:xfrm>
          </p:grpSpPr>
          <p:sp>
            <p:nvSpPr>
              <p:cNvPr id="4043" name="Google Shape;4043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44" name="Google Shape;4044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45" name="Google Shape;4045;p47"/>
            <p:cNvGrpSpPr/>
            <p:nvPr/>
          </p:nvGrpSpPr>
          <p:grpSpPr>
            <a:xfrm rot="-8164687">
              <a:off x="11439438" y="4678680"/>
              <a:ext cx="463275" cy="372166"/>
              <a:chOff x="10800274" y="2646193"/>
              <a:chExt cx="655709" cy="526755"/>
            </a:xfrm>
          </p:grpSpPr>
          <p:sp>
            <p:nvSpPr>
              <p:cNvPr id="4046" name="Google Shape;4046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47" name="Google Shape;4047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48" name="Google Shape;4048;p47"/>
            <p:cNvGrpSpPr/>
            <p:nvPr/>
          </p:nvGrpSpPr>
          <p:grpSpPr>
            <a:xfrm rot="-8533603">
              <a:off x="11471179" y="5025363"/>
              <a:ext cx="463303" cy="372188"/>
              <a:chOff x="10800274" y="2646193"/>
              <a:chExt cx="655709" cy="526755"/>
            </a:xfrm>
          </p:grpSpPr>
          <p:sp>
            <p:nvSpPr>
              <p:cNvPr id="4049" name="Google Shape;4049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0" name="Google Shape;4050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51" name="Google Shape;4051;p47"/>
            <p:cNvGrpSpPr/>
            <p:nvPr/>
          </p:nvGrpSpPr>
          <p:grpSpPr>
            <a:xfrm rot="-8533817">
              <a:off x="11555449" y="5426627"/>
              <a:ext cx="422552" cy="339451"/>
              <a:chOff x="10800274" y="2646193"/>
              <a:chExt cx="655709" cy="526755"/>
            </a:xfrm>
          </p:grpSpPr>
          <p:sp>
            <p:nvSpPr>
              <p:cNvPr id="4052" name="Google Shape;4052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3" name="Google Shape;4053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54" name="Google Shape;4054;p47"/>
            <p:cNvGrpSpPr/>
            <p:nvPr/>
          </p:nvGrpSpPr>
          <p:grpSpPr>
            <a:xfrm rot="-8533733">
              <a:off x="11641157" y="5821155"/>
              <a:ext cx="374364" cy="300741"/>
              <a:chOff x="10800274" y="2646193"/>
              <a:chExt cx="655709" cy="526755"/>
            </a:xfrm>
          </p:grpSpPr>
          <p:sp>
            <p:nvSpPr>
              <p:cNvPr id="4055" name="Google Shape;4055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6" name="Google Shape;4056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57" name="Google Shape;4057;p47"/>
            <p:cNvGrpSpPr/>
            <p:nvPr/>
          </p:nvGrpSpPr>
          <p:grpSpPr>
            <a:xfrm rot="-9062468">
              <a:off x="11750414" y="6160753"/>
              <a:ext cx="320148" cy="257187"/>
              <a:chOff x="10800274" y="2646193"/>
              <a:chExt cx="655709" cy="526755"/>
            </a:xfrm>
          </p:grpSpPr>
          <p:sp>
            <p:nvSpPr>
              <p:cNvPr id="4058" name="Google Shape;4058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9" name="Google Shape;4059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60" name="Google Shape;4060;p47"/>
            <p:cNvGrpSpPr/>
            <p:nvPr/>
          </p:nvGrpSpPr>
          <p:grpSpPr>
            <a:xfrm rot="-9245948">
              <a:off x="11879868" y="6437830"/>
              <a:ext cx="290916" cy="233703"/>
              <a:chOff x="10800274" y="2646193"/>
              <a:chExt cx="655709" cy="526755"/>
            </a:xfrm>
          </p:grpSpPr>
          <p:sp>
            <p:nvSpPr>
              <p:cNvPr id="4061" name="Google Shape;4061;p4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62" name="Google Shape;4062;p4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063" name="Google Shape;4063;p47"/>
          <p:cNvSpPr/>
          <p:nvPr/>
        </p:nvSpPr>
        <p:spPr>
          <a:xfrm>
            <a:off x="1790550" y="2585569"/>
            <a:ext cx="7569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</a:t>
            </a:r>
            <a:r>
              <a:rPr b="1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</a:t>
            </a:r>
            <a:r>
              <a:rPr b="1" lang="en-US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</a:t>
            </a: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진효선</a:t>
            </a:r>
            <a:endParaRPr b="1" i="0" sz="2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8" name="Google Shape;4068;p48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4069" name="Google Shape;4069;p48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070" name="Google Shape;4070;p48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4071" name="Google Shape;4071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72" name="Google Shape;4072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73" name="Google Shape;4073;p48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4074" name="Google Shape;4074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75" name="Google Shape;4075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76" name="Google Shape;4076;p48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4077" name="Google Shape;4077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78" name="Google Shape;4078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79" name="Google Shape;4079;p48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4080" name="Google Shape;4080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81" name="Google Shape;4081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82" name="Google Shape;4082;p48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4083" name="Google Shape;4083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84" name="Google Shape;4084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85" name="Google Shape;4085;p48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4086" name="Google Shape;4086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87" name="Google Shape;4087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88" name="Google Shape;4088;p48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4089" name="Google Shape;4089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0" name="Google Shape;4090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91" name="Google Shape;4091;p48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4092" name="Google Shape;4092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3" name="Google Shape;4093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94" name="Google Shape;4094;p48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4095" name="Google Shape;4095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6" name="Google Shape;4096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097" name="Google Shape;4097;p48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4098" name="Google Shape;4098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99" name="Google Shape;4099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00" name="Google Shape;4100;p48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4101" name="Google Shape;4101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02" name="Google Shape;4102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03" name="Google Shape;4103;p48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4104" name="Google Shape;4104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05" name="Google Shape;4105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06" name="Google Shape;4106;p48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4107" name="Google Shape;4107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08" name="Google Shape;4108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09" name="Google Shape;4109;p48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4110" name="Google Shape;4110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11" name="Google Shape;4111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12" name="Google Shape;4112;p48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4113" name="Google Shape;4113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14" name="Google Shape;4114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15" name="Google Shape;4115;p48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4116" name="Google Shape;4116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17" name="Google Shape;4117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18" name="Google Shape;4118;p48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4119" name="Google Shape;4119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20" name="Google Shape;4120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21" name="Google Shape;4121;p48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4122" name="Google Shape;4122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23" name="Google Shape;4123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24" name="Google Shape;4124;p48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4125" name="Google Shape;4125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26" name="Google Shape;4126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27" name="Google Shape;4127;p48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4128" name="Google Shape;4128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29" name="Google Shape;4129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30" name="Google Shape;4130;p48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4131" name="Google Shape;4131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32" name="Google Shape;4132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33" name="Google Shape;4133;p48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4134" name="Google Shape;4134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35" name="Google Shape;4135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36" name="Google Shape;4136;p48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4137" name="Google Shape;4137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38" name="Google Shape;4138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39" name="Google Shape;4139;p48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4140" name="Google Shape;4140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41" name="Google Shape;4141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42" name="Google Shape;4142;p48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4143" name="Google Shape;4143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44" name="Google Shape;4144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45" name="Google Shape;4145;p48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4146" name="Google Shape;4146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47" name="Google Shape;4147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48" name="Google Shape;4148;p48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4149" name="Google Shape;4149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50" name="Google Shape;4150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51" name="Google Shape;4151;p48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4152" name="Google Shape;4152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53" name="Google Shape;4153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54" name="Google Shape;4154;p48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4155" name="Google Shape;4155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56" name="Google Shape;4156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57" name="Google Shape;4157;p48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4158" name="Google Shape;4158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59" name="Google Shape;4159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60" name="Google Shape;4160;p48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4161" name="Google Shape;4161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62" name="Google Shape;4162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63" name="Google Shape;4163;p48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4164" name="Google Shape;4164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65" name="Google Shape;4165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66" name="Google Shape;4166;p48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4167" name="Google Shape;4167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68" name="Google Shape;4168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69" name="Google Shape;4169;p48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4170" name="Google Shape;4170;p4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71" name="Google Shape;4171;p4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172" name="Google Shape;4172;p48"/>
          <p:cNvSpPr txBox="1"/>
          <p:nvPr/>
        </p:nvSpPr>
        <p:spPr>
          <a:xfrm>
            <a:off x="3426775" y="345725"/>
            <a:ext cx="3986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3" name="Google Shape;4173;p48"/>
          <p:cNvSpPr/>
          <p:nvPr/>
        </p:nvSpPr>
        <p:spPr>
          <a:xfrm>
            <a:off x="434225" y="345725"/>
            <a:ext cx="3390300" cy="5718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📣 ABOUT POINT PART</a:t>
            </a:r>
            <a:endParaRPr b="1" sz="2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4" name="Google Shape;4174;p48"/>
          <p:cNvSpPr txBox="1"/>
          <p:nvPr/>
        </p:nvSpPr>
        <p:spPr>
          <a:xfrm>
            <a:off x="1262225" y="1686225"/>
            <a:ext cx="25623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Malgun Gothic"/>
                <a:ea typeface="Malgun Gothic"/>
                <a:cs typeface="Malgun Gothic"/>
                <a:sym typeface="Malgun Gothic"/>
              </a:rPr>
              <a:t>🎮</a:t>
            </a:r>
            <a:endParaRPr sz="9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5" name="Google Shape;4175;p48"/>
          <p:cNvSpPr txBox="1"/>
          <p:nvPr/>
        </p:nvSpPr>
        <p:spPr>
          <a:xfrm>
            <a:off x="7513838" y="1763250"/>
            <a:ext cx="25623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Malgun Gothic"/>
                <a:ea typeface="Malgun Gothic"/>
                <a:cs typeface="Malgun Gothic"/>
                <a:sym typeface="Malgun Gothic"/>
              </a:rPr>
              <a:t>📑</a:t>
            </a:r>
            <a:endParaRPr sz="9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6" name="Google Shape;4176;p48"/>
          <p:cNvSpPr txBox="1"/>
          <p:nvPr/>
        </p:nvSpPr>
        <p:spPr>
          <a:xfrm>
            <a:off x="4449750" y="1706775"/>
            <a:ext cx="23799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Malgun Gothic"/>
                <a:ea typeface="Malgun Gothic"/>
                <a:cs typeface="Malgun Gothic"/>
                <a:sym typeface="Malgun Gothic"/>
              </a:rPr>
              <a:t>🎁</a:t>
            </a:r>
            <a:endParaRPr sz="9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7" name="Google Shape;4177;p48"/>
          <p:cNvSpPr txBox="1"/>
          <p:nvPr/>
        </p:nvSpPr>
        <p:spPr>
          <a:xfrm>
            <a:off x="866675" y="3592275"/>
            <a:ext cx="2788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미니게임을 통해 포인트를 적립하고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가위바위보 게임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랜덤뽑기 게임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8" name="Google Shape;4178;p48"/>
          <p:cNvSpPr txBox="1"/>
          <p:nvPr/>
        </p:nvSpPr>
        <p:spPr>
          <a:xfrm>
            <a:off x="4041175" y="3592275"/>
            <a:ext cx="2788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적립된 포인트로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야구굿즈 구매!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굿즈구매하기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9" name="Google Shape;4179;p48"/>
          <p:cNvSpPr txBox="1"/>
          <p:nvPr/>
        </p:nvSpPr>
        <p:spPr>
          <a:xfrm>
            <a:off x="6984650" y="3592275"/>
            <a:ext cx="3091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포인트 적립/사용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내역 조회하기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포인트 내역 저장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포인트 내역 불러오기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0" name="Google Shape;4180;p48"/>
          <p:cNvSpPr txBox="1"/>
          <p:nvPr/>
        </p:nvSpPr>
        <p:spPr>
          <a:xfrm>
            <a:off x="1029975" y="5639625"/>
            <a:ext cx="3783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📆 </a:t>
            </a:r>
            <a:r>
              <a:rPr b="1" lang="en-US" sz="1800"/>
              <a:t>출석체크까지! (BY 최혜인)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184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5" name="Google Shape;4185;p49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4186" name="Google Shape;4186;p49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187" name="Google Shape;4187;p49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4188" name="Google Shape;4188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89" name="Google Shape;4189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90" name="Google Shape;4190;p49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4191" name="Google Shape;4191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2" name="Google Shape;4192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93" name="Google Shape;4193;p49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4194" name="Google Shape;4194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5" name="Google Shape;4195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96" name="Google Shape;4196;p49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4197" name="Google Shape;4197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8" name="Google Shape;4198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99" name="Google Shape;4199;p49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4200" name="Google Shape;4200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1" name="Google Shape;4201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02" name="Google Shape;4202;p49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4203" name="Google Shape;4203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4" name="Google Shape;4204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05" name="Google Shape;4205;p49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4206" name="Google Shape;4206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7" name="Google Shape;4207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08" name="Google Shape;4208;p49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4209" name="Google Shape;4209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0" name="Google Shape;4210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11" name="Google Shape;4211;p49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4212" name="Google Shape;4212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3" name="Google Shape;4213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14" name="Google Shape;4214;p49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4215" name="Google Shape;4215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6" name="Google Shape;4216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17" name="Google Shape;4217;p49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4218" name="Google Shape;4218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9" name="Google Shape;4219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20" name="Google Shape;4220;p49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4221" name="Google Shape;4221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22" name="Google Shape;4222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23" name="Google Shape;4223;p49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4224" name="Google Shape;4224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25" name="Google Shape;4225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26" name="Google Shape;4226;p49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4227" name="Google Shape;4227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28" name="Google Shape;4228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29" name="Google Shape;4229;p49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4230" name="Google Shape;4230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31" name="Google Shape;4231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32" name="Google Shape;4232;p49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4233" name="Google Shape;4233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34" name="Google Shape;4234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35" name="Google Shape;4235;p49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4236" name="Google Shape;4236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37" name="Google Shape;4237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38" name="Google Shape;4238;p49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4239" name="Google Shape;4239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40" name="Google Shape;4240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41" name="Google Shape;4241;p49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4242" name="Google Shape;4242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43" name="Google Shape;4243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44" name="Google Shape;4244;p49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4245" name="Google Shape;4245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46" name="Google Shape;4246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47" name="Google Shape;4247;p49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4248" name="Google Shape;4248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49" name="Google Shape;4249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50" name="Google Shape;4250;p49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4251" name="Google Shape;4251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52" name="Google Shape;4252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53" name="Google Shape;4253;p49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4254" name="Google Shape;4254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55" name="Google Shape;4255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56" name="Google Shape;4256;p49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4257" name="Google Shape;4257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58" name="Google Shape;4258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59" name="Google Shape;4259;p49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4260" name="Google Shape;4260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1" name="Google Shape;4261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62" name="Google Shape;4262;p49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4263" name="Google Shape;4263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4" name="Google Shape;4264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65" name="Google Shape;4265;p49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4266" name="Google Shape;4266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7" name="Google Shape;4267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68" name="Google Shape;4268;p49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4269" name="Google Shape;4269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70" name="Google Shape;4270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71" name="Google Shape;4271;p49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4272" name="Google Shape;4272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73" name="Google Shape;4273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74" name="Google Shape;4274;p49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4275" name="Google Shape;4275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76" name="Google Shape;4276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77" name="Google Shape;4277;p49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4278" name="Google Shape;4278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79" name="Google Shape;4279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80" name="Google Shape;4280;p49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4281" name="Google Shape;4281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82" name="Google Shape;4282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83" name="Google Shape;4283;p49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4284" name="Google Shape;4284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85" name="Google Shape;4285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86" name="Google Shape;4286;p49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4287" name="Google Shape;4287;p4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88" name="Google Shape;4288;p4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289" name="Google Shape;4289;p49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✌✊🖐GAME</a:t>
            </a:r>
            <a:endParaRPr b="1" i="0" sz="2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0" name="Google Shape;4290;p49"/>
          <p:cNvSpPr txBox="1"/>
          <p:nvPr/>
        </p:nvSpPr>
        <p:spPr>
          <a:xfrm>
            <a:off x="10194875" y="603925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91" name="Google Shape;4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894950"/>
            <a:ext cx="6971850" cy="571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2" name="Google Shape;429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850" y="269300"/>
            <a:ext cx="70294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3" name="Google Shape;4293;p49"/>
          <p:cNvSpPr/>
          <p:nvPr/>
        </p:nvSpPr>
        <p:spPr>
          <a:xfrm>
            <a:off x="6548375" y="962125"/>
            <a:ext cx="2526300" cy="32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4" name="Google Shape;4294;p49"/>
          <p:cNvCxnSpPr>
            <a:stCxn id="4293" idx="1"/>
            <a:endCxn id="4295" idx="6"/>
          </p:cNvCxnSpPr>
          <p:nvPr/>
        </p:nvCxnSpPr>
        <p:spPr>
          <a:xfrm flipH="1">
            <a:off x="1196075" y="1126975"/>
            <a:ext cx="5352300" cy="64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6" name="Google Shape;4296;p49"/>
          <p:cNvCxnSpPr>
            <a:stCxn id="4293" idx="2"/>
            <a:endCxn id="4297" idx="6"/>
          </p:cNvCxnSpPr>
          <p:nvPr/>
        </p:nvCxnSpPr>
        <p:spPr>
          <a:xfrm flipH="1">
            <a:off x="1130225" y="1291825"/>
            <a:ext cx="6681300" cy="288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5" name="Google Shape;4295;p49"/>
          <p:cNvSpPr/>
          <p:nvPr/>
        </p:nvSpPr>
        <p:spPr>
          <a:xfrm>
            <a:off x="452175" y="1469575"/>
            <a:ext cx="744000" cy="60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7" name="Google Shape;4297;p49"/>
          <p:cNvSpPr/>
          <p:nvPr/>
        </p:nvSpPr>
        <p:spPr>
          <a:xfrm>
            <a:off x="386325" y="3873450"/>
            <a:ext cx="744000" cy="60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8" name="Google Shape;429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9075" y="1757839"/>
            <a:ext cx="2607800" cy="48342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302" name="Shape 4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3" name="Google Shape;4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905575"/>
            <a:ext cx="5735849" cy="556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4" name="Google Shape;4304;p50"/>
          <p:cNvGrpSpPr/>
          <p:nvPr/>
        </p:nvGrpSpPr>
        <p:grpSpPr>
          <a:xfrm>
            <a:off x="10760321" y="-95926"/>
            <a:ext cx="1446894" cy="6953926"/>
            <a:chOff x="10760321" y="-95926"/>
            <a:chExt cx="1446894" cy="6953926"/>
          </a:xfrm>
        </p:grpSpPr>
        <p:sp>
          <p:nvSpPr>
            <p:cNvPr id="4305" name="Google Shape;4305;p50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06" name="Google Shape;4306;p50"/>
            <p:cNvGrpSpPr/>
            <p:nvPr/>
          </p:nvGrpSpPr>
          <p:grpSpPr>
            <a:xfrm rot="493980">
              <a:off x="10794658" y="2941530"/>
              <a:ext cx="655713" cy="526759"/>
              <a:chOff x="10800274" y="2646193"/>
              <a:chExt cx="655709" cy="526755"/>
            </a:xfrm>
          </p:grpSpPr>
          <p:sp>
            <p:nvSpPr>
              <p:cNvPr id="4307" name="Google Shape;4307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08" name="Google Shape;4308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09" name="Google Shape;4309;p50"/>
            <p:cNvGrpSpPr/>
            <p:nvPr/>
          </p:nvGrpSpPr>
          <p:grpSpPr>
            <a:xfrm rot="456753">
              <a:off x="10850111" y="2475437"/>
              <a:ext cx="624162" cy="501413"/>
              <a:chOff x="10800274" y="2646193"/>
              <a:chExt cx="655709" cy="526755"/>
            </a:xfrm>
          </p:grpSpPr>
          <p:sp>
            <p:nvSpPr>
              <p:cNvPr id="4310" name="Google Shape;4310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11" name="Google Shape;4311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12" name="Google Shape;4312;p50"/>
            <p:cNvGrpSpPr/>
            <p:nvPr/>
          </p:nvGrpSpPr>
          <p:grpSpPr>
            <a:xfrm rot="741117">
              <a:off x="10878086" y="1997051"/>
              <a:ext cx="615198" cy="494211"/>
              <a:chOff x="10800274" y="2646193"/>
              <a:chExt cx="655709" cy="526755"/>
            </a:xfrm>
          </p:grpSpPr>
          <p:sp>
            <p:nvSpPr>
              <p:cNvPr id="4313" name="Google Shape;4313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14" name="Google Shape;4314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15" name="Google Shape;4315;p50"/>
            <p:cNvGrpSpPr/>
            <p:nvPr/>
          </p:nvGrpSpPr>
          <p:grpSpPr>
            <a:xfrm rot="741117">
              <a:off x="10929355" y="1547392"/>
              <a:ext cx="615198" cy="494211"/>
              <a:chOff x="10800274" y="2646193"/>
              <a:chExt cx="655709" cy="526755"/>
            </a:xfrm>
          </p:grpSpPr>
          <p:sp>
            <p:nvSpPr>
              <p:cNvPr id="4316" name="Google Shape;4316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17" name="Google Shape;4317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18" name="Google Shape;4318;p50"/>
            <p:cNvGrpSpPr/>
            <p:nvPr/>
          </p:nvGrpSpPr>
          <p:grpSpPr>
            <a:xfrm rot="1187043">
              <a:off x="11030110" y="1158213"/>
              <a:ext cx="572454" cy="459874"/>
              <a:chOff x="10800274" y="2646193"/>
              <a:chExt cx="655709" cy="526755"/>
            </a:xfrm>
          </p:grpSpPr>
          <p:sp>
            <p:nvSpPr>
              <p:cNvPr id="4319" name="Google Shape;4319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0" name="Google Shape;4320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21" name="Google Shape;4321;p50"/>
            <p:cNvGrpSpPr/>
            <p:nvPr/>
          </p:nvGrpSpPr>
          <p:grpSpPr>
            <a:xfrm rot="1105494">
              <a:off x="11126971" y="707870"/>
              <a:ext cx="591268" cy="474988"/>
              <a:chOff x="10800274" y="2646193"/>
              <a:chExt cx="655709" cy="526755"/>
            </a:xfrm>
          </p:grpSpPr>
          <p:sp>
            <p:nvSpPr>
              <p:cNvPr id="4322" name="Google Shape;4322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3" name="Google Shape;4323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24" name="Google Shape;4324;p50"/>
            <p:cNvGrpSpPr/>
            <p:nvPr/>
          </p:nvGrpSpPr>
          <p:grpSpPr>
            <a:xfrm rot="1362317">
              <a:off x="11227019" y="337698"/>
              <a:ext cx="565010" cy="453893"/>
              <a:chOff x="10800274" y="2646193"/>
              <a:chExt cx="655709" cy="526755"/>
            </a:xfrm>
          </p:grpSpPr>
          <p:sp>
            <p:nvSpPr>
              <p:cNvPr id="4325" name="Google Shape;4325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6" name="Google Shape;4326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27" name="Google Shape;4327;p50"/>
            <p:cNvGrpSpPr/>
            <p:nvPr/>
          </p:nvGrpSpPr>
          <p:grpSpPr>
            <a:xfrm rot="1706835">
              <a:off x="11388946" y="6867"/>
              <a:ext cx="541940" cy="435360"/>
              <a:chOff x="10800274" y="2646193"/>
              <a:chExt cx="655709" cy="526755"/>
            </a:xfrm>
          </p:grpSpPr>
          <p:sp>
            <p:nvSpPr>
              <p:cNvPr id="4328" name="Google Shape;4328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9" name="Google Shape;4329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30" name="Google Shape;4330;p50"/>
            <p:cNvGrpSpPr/>
            <p:nvPr/>
          </p:nvGrpSpPr>
          <p:grpSpPr>
            <a:xfrm rot="494227">
              <a:off x="10807024" y="3395798"/>
              <a:ext cx="655389" cy="526498"/>
              <a:chOff x="10800274" y="2646193"/>
              <a:chExt cx="655709" cy="526755"/>
            </a:xfrm>
          </p:grpSpPr>
          <p:sp>
            <p:nvSpPr>
              <p:cNvPr id="4331" name="Google Shape;4331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2" name="Google Shape;4332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33" name="Google Shape;4333;p50"/>
            <p:cNvGrpSpPr/>
            <p:nvPr/>
          </p:nvGrpSpPr>
          <p:grpSpPr>
            <a:xfrm rot="494172">
              <a:off x="10877253" y="3867337"/>
              <a:ext cx="590922" cy="474709"/>
              <a:chOff x="10800274" y="2646193"/>
              <a:chExt cx="655709" cy="526755"/>
            </a:xfrm>
          </p:grpSpPr>
          <p:sp>
            <p:nvSpPr>
              <p:cNvPr id="4334" name="Google Shape;4334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5" name="Google Shape;4335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36" name="Google Shape;4336;p50"/>
            <p:cNvGrpSpPr/>
            <p:nvPr/>
          </p:nvGrpSpPr>
          <p:grpSpPr>
            <a:xfrm rot="494137">
              <a:off x="10933127" y="4340719"/>
              <a:ext cx="523673" cy="420686"/>
              <a:chOff x="10800274" y="2646193"/>
              <a:chExt cx="655709" cy="526755"/>
            </a:xfrm>
          </p:grpSpPr>
          <p:sp>
            <p:nvSpPr>
              <p:cNvPr id="4337" name="Google Shape;4337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8" name="Google Shape;4338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39" name="Google Shape;4339;p50"/>
            <p:cNvGrpSpPr/>
            <p:nvPr/>
          </p:nvGrpSpPr>
          <p:grpSpPr>
            <a:xfrm rot="494137">
              <a:off x="10962217" y="4759596"/>
              <a:ext cx="523673" cy="420686"/>
              <a:chOff x="10800274" y="2646193"/>
              <a:chExt cx="655709" cy="526755"/>
            </a:xfrm>
          </p:grpSpPr>
          <p:sp>
            <p:nvSpPr>
              <p:cNvPr id="4340" name="Google Shape;4340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1" name="Google Shape;4341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42" name="Google Shape;4342;p50"/>
            <p:cNvGrpSpPr/>
            <p:nvPr/>
          </p:nvGrpSpPr>
          <p:grpSpPr>
            <a:xfrm rot="265012">
              <a:off x="11020174" y="5124678"/>
              <a:ext cx="523631" cy="420652"/>
              <a:chOff x="10800274" y="2646193"/>
              <a:chExt cx="655709" cy="526755"/>
            </a:xfrm>
          </p:grpSpPr>
          <p:sp>
            <p:nvSpPr>
              <p:cNvPr id="4343" name="Google Shape;4343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4" name="Google Shape;4344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45" name="Google Shape;4345;p50"/>
            <p:cNvGrpSpPr/>
            <p:nvPr/>
          </p:nvGrpSpPr>
          <p:grpSpPr>
            <a:xfrm rot="270667">
              <a:off x="11143172" y="5529626"/>
              <a:ext cx="481865" cy="387100"/>
              <a:chOff x="10800274" y="2646193"/>
              <a:chExt cx="655709" cy="526755"/>
            </a:xfrm>
          </p:grpSpPr>
          <p:sp>
            <p:nvSpPr>
              <p:cNvPr id="4346" name="Google Shape;4346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7" name="Google Shape;4347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48" name="Google Shape;4348;p50"/>
            <p:cNvGrpSpPr/>
            <p:nvPr/>
          </p:nvGrpSpPr>
          <p:grpSpPr>
            <a:xfrm>
              <a:off x="11285247" y="5923450"/>
              <a:ext cx="418408" cy="336123"/>
              <a:chOff x="10800274" y="2646193"/>
              <a:chExt cx="655709" cy="526755"/>
            </a:xfrm>
          </p:grpSpPr>
          <p:sp>
            <p:nvSpPr>
              <p:cNvPr id="4349" name="Google Shape;4349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0" name="Google Shape;4350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51" name="Google Shape;4351;p50"/>
            <p:cNvGrpSpPr/>
            <p:nvPr/>
          </p:nvGrpSpPr>
          <p:grpSpPr>
            <a:xfrm rot="242495">
              <a:off x="11433194" y="6293315"/>
              <a:ext cx="352599" cy="283256"/>
              <a:chOff x="10800274" y="2646193"/>
              <a:chExt cx="655709" cy="526755"/>
            </a:xfrm>
          </p:grpSpPr>
          <p:sp>
            <p:nvSpPr>
              <p:cNvPr id="4352" name="Google Shape;4352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3" name="Google Shape;4353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54" name="Google Shape;4354;p50"/>
            <p:cNvGrpSpPr/>
            <p:nvPr/>
          </p:nvGrpSpPr>
          <p:grpSpPr>
            <a:xfrm>
              <a:off x="11618618" y="6571225"/>
              <a:ext cx="302741" cy="243203"/>
              <a:chOff x="10800274" y="2646193"/>
              <a:chExt cx="655709" cy="526755"/>
            </a:xfrm>
          </p:grpSpPr>
          <p:sp>
            <p:nvSpPr>
              <p:cNvPr id="4355" name="Google Shape;4355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6" name="Google Shape;4356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57" name="Google Shape;4357;p50"/>
            <p:cNvGrpSpPr/>
            <p:nvPr/>
          </p:nvGrpSpPr>
          <p:grpSpPr>
            <a:xfrm rot="-7146657">
              <a:off x="11887130" y="112666"/>
              <a:ext cx="271986" cy="218497"/>
              <a:chOff x="10800274" y="2646193"/>
              <a:chExt cx="655709" cy="526755"/>
            </a:xfrm>
          </p:grpSpPr>
          <p:sp>
            <p:nvSpPr>
              <p:cNvPr id="4358" name="Google Shape;4358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9" name="Google Shape;4359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60" name="Google Shape;4360;p50"/>
            <p:cNvGrpSpPr/>
            <p:nvPr/>
          </p:nvGrpSpPr>
          <p:grpSpPr>
            <a:xfrm rot="-7146215">
              <a:off x="11724604" y="396013"/>
              <a:ext cx="439620" cy="353163"/>
              <a:chOff x="10800274" y="2646193"/>
              <a:chExt cx="655709" cy="526755"/>
            </a:xfrm>
          </p:grpSpPr>
          <p:sp>
            <p:nvSpPr>
              <p:cNvPr id="4361" name="Google Shape;4361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62" name="Google Shape;4362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63" name="Google Shape;4363;p50"/>
            <p:cNvGrpSpPr/>
            <p:nvPr/>
          </p:nvGrpSpPr>
          <p:grpSpPr>
            <a:xfrm rot="-7146326">
              <a:off x="11654892" y="746955"/>
              <a:ext cx="430697" cy="345995"/>
              <a:chOff x="10800274" y="2646193"/>
              <a:chExt cx="655709" cy="526755"/>
            </a:xfrm>
          </p:grpSpPr>
          <p:sp>
            <p:nvSpPr>
              <p:cNvPr id="4364" name="Google Shape;4364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65" name="Google Shape;4365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66" name="Google Shape;4366;p50"/>
            <p:cNvGrpSpPr/>
            <p:nvPr/>
          </p:nvGrpSpPr>
          <p:grpSpPr>
            <a:xfrm rot="-7146560">
              <a:off x="11575544" y="1095915"/>
              <a:ext cx="500060" cy="401717"/>
              <a:chOff x="10800274" y="2646193"/>
              <a:chExt cx="655709" cy="526755"/>
            </a:xfrm>
          </p:grpSpPr>
          <p:sp>
            <p:nvSpPr>
              <p:cNvPr id="4367" name="Google Shape;4367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68" name="Google Shape;4368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69" name="Google Shape;4369;p50"/>
            <p:cNvGrpSpPr/>
            <p:nvPr/>
          </p:nvGrpSpPr>
          <p:grpSpPr>
            <a:xfrm rot="-7146474">
              <a:off x="11490333" y="1495240"/>
              <a:ext cx="609400" cy="489553"/>
              <a:chOff x="10800274" y="2646193"/>
              <a:chExt cx="655709" cy="526755"/>
            </a:xfrm>
          </p:grpSpPr>
          <p:sp>
            <p:nvSpPr>
              <p:cNvPr id="4370" name="Google Shape;4370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71" name="Google Shape;4371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72" name="Google Shape;4372;p50"/>
            <p:cNvGrpSpPr/>
            <p:nvPr/>
          </p:nvGrpSpPr>
          <p:grpSpPr>
            <a:xfrm rot="-7146480">
              <a:off x="11404089" y="1919793"/>
              <a:ext cx="683399" cy="549000"/>
              <a:chOff x="10800274" y="2646193"/>
              <a:chExt cx="655709" cy="526755"/>
            </a:xfrm>
          </p:grpSpPr>
          <p:sp>
            <p:nvSpPr>
              <p:cNvPr id="4373" name="Google Shape;4373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74" name="Google Shape;4374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75" name="Google Shape;4375;p50"/>
            <p:cNvGrpSpPr/>
            <p:nvPr/>
          </p:nvGrpSpPr>
          <p:grpSpPr>
            <a:xfrm rot="-7649840">
              <a:off x="11377977" y="2403181"/>
              <a:ext cx="662253" cy="532013"/>
              <a:chOff x="10800274" y="2646193"/>
              <a:chExt cx="655709" cy="526755"/>
            </a:xfrm>
          </p:grpSpPr>
          <p:sp>
            <p:nvSpPr>
              <p:cNvPr id="4376" name="Google Shape;4376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77" name="Google Shape;4377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78" name="Google Shape;4378;p50"/>
            <p:cNvGrpSpPr/>
            <p:nvPr/>
          </p:nvGrpSpPr>
          <p:grpSpPr>
            <a:xfrm rot="-7713635">
              <a:off x="11343532" y="2837164"/>
              <a:ext cx="662292" cy="532044"/>
              <a:chOff x="10800274" y="2646193"/>
              <a:chExt cx="655709" cy="526755"/>
            </a:xfrm>
          </p:grpSpPr>
          <p:sp>
            <p:nvSpPr>
              <p:cNvPr id="4379" name="Google Shape;4379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0" name="Google Shape;4380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81" name="Google Shape;4381;p50"/>
            <p:cNvGrpSpPr/>
            <p:nvPr/>
          </p:nvGrpSpPr>
          <p:grpSpPr>
            <a:xfrm rot="-7713635">
              <a:off x="11357849" y="3330474"/>
              <a:ext cx="603174" cy="484552"/>
              <a:chOff x="10800274" y="2646193"/>
              <a:chExt cx="655709" cy="526755"/>
            </a:xfrm>
          </p:grpSpPr>
          <p:sp>
            <p:nvSpPr>
              <p:cNvPr id="4382" name="Google Shape;4382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3" name="Google Shape;4383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84" name="Google Shape;4384;p50"/>
            <p:cNvGrpSpPr/>
            <p:nvPr/>
          </p:nvGrpSpPr>
          <p:grpSpPr>
            <a:xfrm rot="-7713767">
              <a:off x="11380628" y="3813963"/>
              <a:ext cx="544240" cy="437208"/>
              <a:chOff x="10800274" y="2646193"/>
              <a:chExt cx="655709" cy="526755"/>
            </a:xfrm>
          </p:grpSpPr>
          <p:sp>
            <p:nvSpPr>
              <p:cNvPr id="4385" name="Google Shape;4385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6" name="Google Shape;4386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87" name="Google Shape;4387;p50"/>
            <p:cNvGrpSpPr/>
            <p:nvPr/>
          </p:nvGrpSpPr>
          <p:grpSpPr>
            <a:xfrm rot="-8124675">
              <a:off x="11388487" y="4258867"/>
              <a:ext cx="523250" cy="420346"/>
              <a:chOff x="10800274" y="2646193"/>
              <a:chExt cx="655709" cy="526755"/>
            </a:xfrm>
          </p:grpSpPr>
          <p:sp>
            <p:nvSpPr>
              <p:cNvPr id="4388" name="Google Shape;4388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9" name="Google Shape;4389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90" name="Google Shape;4390;p50"/>
            <p:cNvGrpSpPr/>
            <p:nvPr/>
          </p:nvGrpSpPr>
          <p:grpSpPr>
            <a:xfrm rot="-8164687">
              <a:off x="11439438" y="4678680"/>
              <a:ext cx="463275" cy="372166"/>
              <a:chOff x="10800274" y="2646193"/>
              <a:chExt cx="655709" cy="526755"/>
            </a:xfrm>
          </p:grpSpPr>
          <p:sp>
            <p:nvSpPr>
              <p:cNvPr id="4391" name="Google Shape;4391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92" name="Google Shape;4392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93" name="Google Shape;4393;p50"/>
            <p:cNvGrpSpPr/>
            <p:nvPr/>
          </p:nvGrpSpPr>
          <p:grpSpPr>
            <a:xfrm rot="-8533603">
              <a:off x="11471179" y="5025363"/>
              <a:ext cx="463303" cy="372188"/>
              <a:chOff x="10800274" y="2646193"/>
              <a:chExt cx="655709" cy="526755"/>
            </a:xfrm>
          </p:grpSpPr>
          <p:sp>
            <p:nvSpPr>
              <p:cNvPr id="4394" name="Google Shape;4394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95" name="Google Shape;4395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96" name="Google Shape;4396;p50"/>
            <p:cNvGrpSpPr/>
            <p:nvPr/>
          </p:nvGrpSpPr>
          <p:grpSpPr>
            <a:xfrm rot="-8533817">
              <a:off x="11555449" y="5426627"/>
              <a:ext cx="422552" cy="339451"/>
              <a:chOff x="10800274" y="2646193"/>
              <a:chExt cx="655709" cy="526755"/>
            </a:xfrm>
          </p:grpSpPr>
          <p:sp>
            <p:nvSpPr>
              <p:cNvPr id="4397" name="Google Shape;4397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98" name="Google Shape;4398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99" name="Google Shape;4399;p50"/>
            <p:cNvGrpSpPr/>
            <p:nvPr/>
          </p:nvGrpSpPr>
          <p:grpSpPr>
            <a:xfrm rot="-8533733">
              <a:off x="11641157" y="5821155"/>
              <a:ext cx="374364" cy="300741"/>
              <a:chOff x="10800274" y="2646193"/>
              <a:chExt cx="655709" cy="526755"/>
            </a:xfrm>
          </p:grpSpPr>
          <p:sp>
            <p:nvSpPr>
              <p:cNvPr id="4400" name="Google Shape;4400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01" name="Google Shape;4401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02" name="Google Shape;4402;p50"/>
            <p:cNvGrpSpPr/>
            <p:nvPr/>
          </p:nvGrpSpPr>
          <p:grpSpPr>
            <a:xfrm rot="-9062468">
              <a:off x="11750414" y="6160753"/>
              <a:ext cx="320148" cy="257187"/>
              <a:chOff x="10800274" y="2646193"/>
              <a:chExt cx="655709" cy="526755"/>
            </a:xfrm>
          </p:grpSpPr>
          <p:sp>
            <p:nvSpPr>
              <p:cNvPr id="4403" name="Google Shape;4403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04" name="Google Shape;4404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05" name="Google Shape;4405;p50"/>
            <p:cNvGrpSpPr/>
            <p:nvPr/>
          </p:nvGrpSpPr>
          <p:grpSpPr>
            <a:xfrm rot="-9245948">
              <a:off x="11879868" y="6437830"/>
              <a:ext cx="290916" cy="233703"/>
              <a:chOff x="10800274" y="2646193"/>
              <a:chExt cx="655709" cy="526755"/>
            </a:xfrm>
          </p:grpSpPr>
          <p:sp>
            <p:nvSpPr>
              <p:cNvPr id="4406" name="Google Shape;4406;p5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07" name="Google Shape;4407;p5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408" name="Google Shape;4408;p50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RANDOMGAME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09" name="Google Shape;440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5850" y="393575"/>
            <a:ext cx="4181826" cy="259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10" name="Google Shape;4410;p50"/>
          <p:cNvSpPr/>
          <p:nvPr/>
        </p:nvSpPr>
        <p:spPr>
          <a:xfrm>
            <a:off x="1342025" y="4748750"/>
            <a:ext cx="1629600" cy="37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1" name="Google Shape;4411;p50"/>
          <p:cNvCxnSpPr>
            <a:stCxn id="4410" idx="3"/>
          </p:cNvCxnSpPr>
          <p:nvPr/>
        </p:nvCxnSpPr>
        <p:spPr>
          <a:xfrm flipH="1" rot="10800000">
            <a:off x="2971625" y="1073750"/>
            <a:ext cx="2859600" cy="386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2" name="Google Shape;4412;p50"/>
          <p:cNvCxnSpPr/>
          <p:nvPr/>
        </p:nvCxnSpPr>
        <p:spPr>
          <a:xfrm>
            <a:off x="5548575" y="1073925"/>
            <a:ext cx="2147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3" name="Google Shape;4413;p50"/>
          <p:cNvSpPr/>
          <p:nvPr/>
        </p:nvSpPr>
        <p:spPr>
          <a:xfrm>
            <a:off x="2721375" y="1215425"/>
            <a:ext cx="480300" cy="37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4" name="Google Shape;4414;p50"/>
          <p:cNvCxnSpPr>
            <a:stCxn id="4413" idx="3"/>
            <a:endCxn id="4415" idx="1"/>
          </p:cNvCxnSpPr>
          <p:nvPr/>
        </p:nvCxnSpPr>
        <p:spPr>
          <a:xfrm>
            <a:off x="3201675" y="1403825"/>
            <a:ext cx="3995400" cy="3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5" name="Google Shape;4415;p50"/>
          <p:cNvSpPr/>
          <p:nvPr/>
        </p:nvSpPr>
        <p:spPr>
          <a:xfrm>
            <a:off x="7197125" y="1516675"/>
            <a:ext cx="1846500" cy="37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6" name="Google Shape;441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3050" y="1990375"/>
            <a:ext cx="2516650" cy="46937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420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1" name="Google Shape;4421;p51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4422" name="Google Shape;4422;p51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423" name="Google Shape;4423;p51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4424" name="Google Shape;4424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25" name="Google Shape;4425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26" name="Google Shape;4426;p51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4427" name="Google Shape;4427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28" name="Google Shape;4428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29" name="Google Shape;4429;p51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4430" name="Google Shape;4430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31" name="Google Shape;4431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32" name="Google Shape;4432;p51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4433" name="Google Shape;4433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34" name="Google Shape;4434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35" name="Google Shape;4435;p51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4436" name="Google Shape;4436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37" name="Google Shape;4437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38" name="Google Shape;4438;p51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4439" name="Google Shape;4439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0" name="Google Shape;4440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41" name="Google Shape;4441;p51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4442" name="Google Shape;4442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3" name="Google Shape;4443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44" name="Google Shape;4444;p51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4445" name="Google Shape;4445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6" name="Google Shape;4446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47" name="Google Shape;4447;p51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4448" name="Google Shape;4448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9" name="Google Shape;4449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50" name="Google Shape;4450;p51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4451" name="Google Shape;4451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52" name="Google Shape;4452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53" name="Google Shape;4453;p51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4454" name="Google Shape;4454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55" name="Google Shape;4455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56" name="Google Shape;4456;p51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4457" name="Google Shape;4457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58" name="Google Shape;4458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59" name="Google Shape;4459;p51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4460" name="Google Shape;4460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61" name="Google Shape;4461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62" name="Google Shape;4462;p51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4463" name="Google Shape;4463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64" name="Google Shape;4464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65" name="Google Shape;4465;p51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4466" name="Google Shape;4466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67" name="Google Shape;4467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68" name="Google Shape;4468;p51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4469" name="Google Shape;4469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0" name="Google Shape;4470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71" name="Google Shape;4471;p51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4472" name="Google Shape;4472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3" name="Google Shape;4473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74" name="Google Shape;4474;p51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4475" name="Google Shape;4475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6" name="Google Shape;4476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77" name="Google Shape;4477;p51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4478" name="Google Shape;4478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9" name="Google Shape;4479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80" name="Google Shape;4480;p51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4481" name="Google Shape;4481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82" name="Google Shape;4482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83" name="Google Shape;4483;p51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4484" name="Google Shape;4484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85" name="Google Shape;4485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86" name="Google Shape;4486;p51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4487" name="Google Shape;4487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88" name="Google Shape;4488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89" name="Google Shape;4489;p51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4490" name="Google Shape;4490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91" name="Google Shape;4491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92" name="Google Shape;4492;p51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4493" name="Google Shape;4493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94" name="Google Shape;4494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95" name="Google Shape;4495;p51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4496" name="Google Shape;4496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97" name="Google Shape;4497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98" name="Google Shape;4498;p51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4499" name="Google Shape;4499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0" name="Google Shape;4500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01" name="Google Shape;4501;p51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4502" name="Google Shape;4502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3" name="Google Shape;4503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04" name="Google Shape;4504;p51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4505" name="Google Shape;4505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6" name="Google Shape;4506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07" name="Google Shape;4507;p51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4508" name="Google Shape;4508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9" name="Google Shape;4509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10" name="Google Shape;4510;p51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4511" name="Google Shape;4511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12" name="Google Shape;4512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13" name="Google Shape;4513;p51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4514" name="Google Shape;4514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15" name="Google Shape;4515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16" name="Google Shape;4516;p51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4517" name="Google Shape;4517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18" name="Google Shape;4518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19" name="Google Shape;4519;p51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4520" name="Google Shape;4520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21" name="Google Shape;4521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22" name="Google Shape;4522;p51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4523" name="Google Shape;4523;p5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24" name="Google Shape;4524;p5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525" name="Google Shape;4525;p51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RANDOMGAME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26" name="Google Shape;45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300" y="933900"/>
            <a:ext cx="1739700" cy="55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7" name="Google Shape;452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825" y="901275"/>
            <a:ext cx="1509525" cy="56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8" name="Google Shape;4528;p51"/>
          <p:cNvSpPr/>
          <p:nvPr/>
        </p:nvSpPr>
        <p:spPr>
          <a:xfrm>
            <a:off x="5678725" y="1490475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9" name="Google Shape;4529;p51"/>
          <p:cNvSpPr/>
          <p:nvPr/>
        </p:nvSpPr>
        <p:spPr>
          <a:xfrm>
            <a:off x="5678725" y="1831550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0" name="Google Shape;4530;p51"/>
          <p:cNvSpPr/>
          <p:nvPr/>
        </p:nvSpPr>
        <p:spPr>
          <a:xfrm>
            <a:off x="5678725" y="2452500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1" name="Google Shape;4531;p51"/>
          <p:cNvSpPr/>
          <p:nvPr/>
        </p:nvSpPr>
        <p:spPr>
          <a:xfrm>
            <a:off x="5678725" y="3073450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2" name="Google Shape;4532;p51"/>
          <p:cNvSpPr/>
          <p:nvPr/>
        </p:nvSpPr>
        <p:spPr>
          <a:xfrm>
            <a:off x="5678725" y="3301725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3" name="Google Shape;4533;p51"/>
          <p:cNvSpPr/>
          <p:nvPr/>
        </p:nvSpPr>
        <p:spPr>
          <a:xfrm>
            <a:off x="5678725" y="4376550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4" name="Google Shape;4534;p51"/>
          <p:cNvSpPr/>
          <p:nvPr/>
        </p:nvSpPr>
        <p:spPr>
          <a:xfrm>
            <a:off x="5678725" y="4989600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5" name="Google Shape;4535;p51"/>
          <p:cNvSpPr/>
          <p:nvPr/>
        </p:nvSpPr>
        <p:spPr>
          <a:xfrm>
            <a:off x="5678725" y="5217475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6" name="Google Shape;4536;p51"/>
          <p:cNvSpPr/>
          <p:nvPr/>
        </p:nvSpPr>
        <p:spPr>
          <a:xfrm>
            <a:off x="5678725" y="5445350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7" name="Google Shape;4537;p51"/>
          <p:cNvSpPr/>
          <p:nvPr/>
        </p:nvSpPr>
        <p:spPr>
          <a:xfrm>
            <a:off x="5678725" y="5946750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8" name="Google Shape;4538;p51"/>
          <p:cNvSpPr/>
          <p:nvPr/>
        </p:nvSpPr>
        <p:spPr>
          <a:xfrm>
            <a:off x="5678725" y="6353075"/>
            <a:ext cx="3021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6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420" name="Google Shape;420;p16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21" name="Google Shape;421;p16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428" name="Google Shape;428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0" name="Google Shape;430;p16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431" name="Google Shape;431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3" name="Google Shape;433;p16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434" name="Google Shape;434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6" name="Google Shape;436;p16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437" name="Google Shape;437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9" name="Google Shape;439;p16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440" name="Google Shape;440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2" name="Google Shape;442;p16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443" name="Google Shape;443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5" name="Google Shape;445;p16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446" name="Google Shape;446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48" name="Google Shape;448;p16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1" name="Google Shape;451;p16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452" name="Google Shape;452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4" name="Google Shape;454;p16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455" name="Google Shape;455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7" name="Google Shape;457;p16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458" name="Google Shape;458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0" name="Google Shape;460;p16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461" name="Google Shape;461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3" name="Google Shape;463;p16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464" name="Google Shape;464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6" name="Google Shape;466;p16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467" name="Google Shape;467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9" name="Google Shape;469;p16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470" name="Google Shape;470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2" name="Google Shape;472;p16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5" name="Google Shape;475;p16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476" name="Google Shape;476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8" name="Google Shape;478;p16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479" name="Google Shape;479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1" name="Google Shape;481;p16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482" name="Google Shape;482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4" name="Google Shape;484;p16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485" name="Google Shape;485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7" name="Google Shape;487;p16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488" name="Google Shape;488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0" name="Google Shape;490;p16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491" name="Google Shape;491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3" name="Google Shape;493;p16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494" name="Google Shape;494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6" name="Google Shape;496;p16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497" name="Google Shape;497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9" name="Google Shape;499;p16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500" name="Google Shape;500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2" name="Google Shape;502;p16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5" name="Google Shape;505;p16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506" name="Google Shape;506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8" name="Google Shape;508;p16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509" name="Google Shape;509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1" name="Google Shape;511;p16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512" name="Google Shape;512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4" name="Google Shape;514;p16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515" name="Google Shape;515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7" name="Google Shape;517;p16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518" name="Google Shape;518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521" name="Google Shape;521;p1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23" name="Google Shape;523;p16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DIAGRAM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4" name="Google Shape;5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250" y="745275"/>
            <a:ext cx="7419375" cy="59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542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3" name="Google Shape;4543;p52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4544" name="Google Shape;4544;p52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45" name="Google Shape;4545;p52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4546" name="Google Shape;4546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47" name="Google Shape;4547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48" name="Google Shape;4548;p52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4549" name="Google Shape;4549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0" name="Google Shape;4550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51" name="Google Shape;4551;p52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4552" name="Google Shape;4552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3" name="Google Shape;4553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54" name="Google Shape;4554;p52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4555" name="Google Shape;4555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6" name="Google Shape;4556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57" name="Google Shape;4557;p52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4558" name="Google Shape;4558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9" name="Google Shape;4559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60" name="Google Shape;4560;p52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4561" name="Google Shape;4561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2" name="Google Shape;4562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63" name="Google Shape;4563;p52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4564" name="Google Shape;4564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5" name="Google Shape;4565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66" name="Google Shape;4566;p52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4567" name="Google Shape;4567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8" name="Google Shape;4568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69" name="Google Shape;4569;p52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4570" name="Google Shape;4570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71" name="Google Shape;4571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72" name="Google Shape;4572;p52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4573" name="Google Shape;4573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74" name="Google Shape;4574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75" name="Google Shape;4575;p52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4576" name="Google Shape;4576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77" name="Google Shape;4577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78" name="Google Shape;4578;p52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4579" name="Google Shape;4579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0" name="Google Shape;4580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81" name="Google Shape;4581;p52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4582" name="Google Shape;4582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3" name="Google Shape;4583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84" name="Google Shape;4584;p52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4585" name="Google Shape;4585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6" name="Google Shape;4586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87" name="Google Shape;4587;p52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4588" name="Google Shape;4588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9" name="Google Shape;4589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90" name="Google Shape;4590;p52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4591" name="Google Shape;4591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2" name="Google Shape;4592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93" name="Google Shape;4593;p52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4594" name="Google Shape;4594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5" name="Google Shape;4595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96" name="Google Shape;4596;p52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4597" name="Google Shape;4597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8" name="Google Shape;4598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99" name="Google Shape;4599;p52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4600" name="Google Shape;4600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01" name="Google Shape;4601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02" name="Google Shape;4602;p52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4603" name="Google Shape;4603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04" name="Google Shape;4604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05" name="Google Shape;4605;p52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4606" name="Google Shape;4606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07" name="Google Shape;4607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08" name="Google Shape;4608;p52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4609" name="Google Shape;4609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0" name="Google Shape;4610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11" name="Google Shape;4611;p52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4612" name="Google Shape;4612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3" name="Google Shape;4613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14" name="Google Shape;4614;p52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4615" name="Google Shape;4615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6" name="Google Shape;4616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17" name="Google Shape;4617;p52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4618" name="Google Shape;4618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9" name="Google Shape;4619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20" name="Google Shape;4620;p52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4621" name="Google Shape;4621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2" name="Google Shape;4622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23" name="Google Shape;4623;p52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4624" name="Google Shape;4624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5" name="Google Shape;4625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26" name="Google Shape;4626;p52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4627" name="Google Shape;4627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8" name="Google Shape;4628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29" name="Google Shape;4629;p52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4630" name="Google Shape;4630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1" name="Google Shape;4631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32" name="Google Shape;4632;p52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4633" name="Google Shape;4633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4" name="Google Shape;4634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35" name="Google Shape;4635;p52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4636" name="Google Shape;4636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7" name="Google Shape;4637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38" name="Google Shape;4638;p52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4639" name="Google Shape;4639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40" name="Google Shape;4640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41" name="Google Shape;4641;p52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4642" name="Google Shape;4642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43" name="Google Shape;4643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44" name="Google Shape;4644;p52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4645" name="Google Shape;4645;p52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46" name="Google Shape;4646;p52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647" name="Google Shape;4647;p52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48" name="Google Shape;464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1135500"/>
            <a:ext cx="7991475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9" name="Google Shape;464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800" y="2161825"/>
            <a:ext cx="3486150" cy="1524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50" name="Google Shape;465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8850" y="3979725"/>
            <a:ext cx="3848100" cy="495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51" name="Google Shape;4651;p52"/>
          <p:cNvSpPr/>
          <p:nvPr/>
        </p:nvSpPr>
        <p:spPr>
          <a:xfrm>
            <a:off x="1136175" y="4755100"/>
            <a:ext cx="1515000" cy="460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2" name="Google Shape;4652;p52"/>
          <p:cNvCxnSpPr/>
          <p:nvPr/>
        </p:nvCxnSpPr>
        <p:spPr>
          <a:xfrm flipH="1" rot="10800000">
            <a:off x="1299950" y="3613325"/>
            <a:ext cx="2579400" cy="2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3" name="Google Shape;4653;p52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📑POINTHISTORY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4" name="Google Shape;4654;p52"/>
          <p:cNvSpPr/>
          <p:nvPr/>
        </p:nvSpPr>
        <p:spPr>
          <a:xfrm>
            <a:off x="1017400" y="1422475"/>
            <a:ext cx="4597200" cy="39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5" name="Google Shape;4655;p52"/>
          <p:cNvCxnSpPr>
            <a:stCxn id="4654" idx="3"/>
            <a:endCxn id="4650" idx="1"/>
          </p:cNvCxnSpPr>
          <p:nvPr/>
        </p:nvCxnSpPr>
        <p:spPr>
          <a:xfrm>
            <a:off x="5614600" y="1620325"/>
            <a:ext cx="1164300" cy="260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6" name="Google Shape;4656;p52"/>
          <p:cNvCxnSpPr/>
          <p:nvPr/>
        </p:nvCxnSpPr>
        <p:spPr>
          <a:xfrm>
            <a:off x="989125" y="2779000"/>
            <a:ext cx="357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57" name="Google Shape;465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74413" y="4856725"/>
            <a:ext cx="1152525" cy="12763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661" name="Shape 4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2" name="Google Shape;4662;p53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4663" name="Google Shape;4663;p53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664" name="Google Shape;4664;p53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4665" name="Google Shape;4665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66" name="Google Shape;4666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67" name="Google Shape;4667;p53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4668" name="Google Shape;4668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69" name="Google Shape;4669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70" name="Google Shape;4670;p53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4671" name="Google Shape;4671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72" name="Google Shape;4672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73" name="Google Shape;4673;p53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4674" name="Google Shape;4674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75" name="Google Shape;4675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76" name="Google Shape;4676;p53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4677" name="Google Shape;4677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78" name="Google Shape;4678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79" name="Google Shape;4679;p53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4680" name="Google Shape;4680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81" name="Google Shape;4681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82" name="Google Shape;4682;p53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4683" name="Google Shape;4683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84" name="Google Shape;4684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85" name="Google Shape;4685;p53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4686" name="Google Shape;4686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87" name="Google Shape;4687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88" name="Google Shape;4688;p53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4689" name="Google Shape;4689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90" name="Google Shape;4690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91" name="Google Shape;4691;p53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4692" name="Google Shape;4692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93" name="Google Shape;4693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94" name="Google Shape;4694;p53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4695" name="Google Shape;4695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96" name="Google Shape;4696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97" name="Google Shape;4697;p53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4698" name="Google Shape;4698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99" name="Google Shape;4699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00" name="Google Shape;4700;p53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4701" name="Google Shape;4701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2" name="Google Shape;4702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03" name="Google Shape;4703;p53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4704" name="Google Shape;4704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5" name="Google Shape;4705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06" name="Google Shape;4706;p53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4707" name="Google Shape;4707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08" name="Google Shape;4708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09" name="Google Shape;4709;p53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4710" name="Google Shape;4710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1" name="Google Shape;4711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12" name="Google Shape;4712;p53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4713" name="Google Shape;4713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4" name="Google Shape;4714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15" name="Google Shape;4715;p53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4716" name="Google Shape;4716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7" name="Google Shape;4717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18" name="Google Shape;4718;p53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4719" name="Google Shape;4719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0" name="Google Shape;4720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21" name="Google Shape;4721;p53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4722" name="Google Shape;4722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3" name="Google Shape;4723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24" name="Google Shape;4724;p53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4725" name="Google Shape;4725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6" name="Google Shape;4726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27" name="Google Shape;4727;p53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4728" name="Google Shape;4728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9" name="Google Shape;4729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30" name="Google Shape;4730;p53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4731" name="Google Shape;4731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2" name="Google Shape;4732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33" name="Google Shape;4733;p53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4734" name="Google Shape;4734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5" name="Google Shape;4735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36" name="Google Shape;4736;p53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4737" name="Google Shape;4737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8" name="Google Shape;4738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39" name="Google Shape;4739;p53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4740" name="Google Shape;4740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1" name="Google Shape;4741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42" name="Google Shape;4742;p53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4743" name="Google Shape;4743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4" name="Google Shape;4744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45" name="Google Shape;4745;p53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4746" name="Google Shape;4746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7" name="Google Shape;4747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48" name="Google Shape;4748;p53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4749" name="Google Shape;4749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0" name="Google Shape;4750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51" name="Google Shape;4751;p53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4752" name="Google Shape;4752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3" name="Google Shape;4753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54" name="Google Shape;4754;p53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4755" name="Google Shape;4755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6" name="Google Shape;4756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57" name="Google Shape;4757;p53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4758" name="Google Shape;4758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9" name="Google Shape;4759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60" name="Google Shape;4760;p53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4761" name="Google Shape;4761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2" name="Google Shape;4762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63" name="Google Shape;4763;p53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4764" name="Google Shape;4764;p53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5" name="Google Shape;4765;p53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766" name="Google Shape;4766;p53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📑POINTHISTORY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67" name="Google Shape;47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2" y="1056522"/>
            <a:ext cx="6808974" cy="54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8" name="Google Shape;476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800" y="371625"/>
            <a:ext cx="3124200" cy="2171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9" name="Google Shape;476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8075" y="2474013"/>
            <a:ext cx="2400300" cy="40290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773" name="Shape 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4" name="Google Shape;4774;p54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4775" name="Google Shape;4775;p54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76" name="Google Shape;4776;p54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4777" name="Google Shape;4777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78" name="Google Shape;4778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79" name="Google Shape;4779;p54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4780" name="Google Shape;4780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1" name="Google Shape;4781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82" name="Google Shape;4782;p54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4783" name="Google Shape;4783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4" name="Google Shape;4784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85" name="Google Shape;4785;p54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4786" name="Google Shape;4786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7" name="Google Shape;4787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88" name="Google Shape;4788;p54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4789" name="Google Shape;4789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0" name="Google Shape;4790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91" name="Google Shape;4791;p54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4792" name="Google Shape;4792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3" name="Google Shape;4793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94" name="Google Shape;4794;p54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4795" name="Google Shape;4795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6" name="Google Shape;4796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797" name="Google Shape;4797;p54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4798" name="Google Shape;4798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9" name="Google Shape;4799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00" name="Google Shape;4800;p54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4801" name="Google Shape;4801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2" name="Google Shape;4802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03" name="Google Shape;4803;p54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4804" name="Google Shape;4804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5" name="Google Shape;4805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06" name="Google Shape;4806;p54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4807" name="Google Shape;4807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8" name="Google Shape;4808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09" name="Google Shape;4809;p54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4810" name="Google Shape;4810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1" name="Google Shape;4811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12" name="Google Shape;4812;p54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4813" name="Google Shape;4813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4" name="Google Shape;4814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15" name="Google Shape;4815;p54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4816" name="Google Shape;4816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7" name="Google Shape;4817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18" name="Google Shape;4818;p54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4819" name="Google Shape;4819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0" name="Google Shape;4820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21" name="Google Shape;4821;p54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4822" name="Google Shape;4822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3" name="Google Shape;4823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24" name="Google Shape;4824;p54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4825" name="Google Shape;4825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6" name="Google Shape;4826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27" name="Google Shape;4827;p54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4828" name="Google Shape;4828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9" name="Google Shape;4829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30" name="Google Shape;4830;p54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4831" name="Google Shape;4831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2" name="Google Shape;4832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33" name="Google Shape;4833;p54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4834" name="Google Shape;4834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5" name="Google Shape;4835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36" name="Google Shape;4836;p54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4837" name="Google Shape;4837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8" name="Google Shape;4838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39" name="Google Shape;4839;p54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4840" name="Google Shape;4840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41" name="Google Shape;4841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42" name="Google Shape;4842;p54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4843" name="Google Shape;4843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44" name="Google Shape;4844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45" name="Google Shape;4845;p54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4846" name="Google Shape;4846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47" name="Google Shape;4847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48" name="Google Shape;4848;p54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4849" name="Google Shape;4849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0" name="Google Shape;4850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51" name="Google Shape;4851;p54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4852" name="Google Shape;4852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3" name="Google Shape;4853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54" name="Google Shape;4854;p54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4855" name="Google Shape;4855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6" name="Google Shape;4856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57" name="Google Shape;4857;p54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4858" name="Google Shape;4858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9" name="Google Shape;4859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60" name="Google Shape;4860;p54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4861" name="Google Shape;4861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2" name="Google Shape;4862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63" name="Google Shape;4863;p54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4864" name="Google Shape;4864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5" name="Google Shape;4865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66" name="Google Shape;4866;p54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4867" name="Google Shape;4867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8" name="Google Shape;4868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69" name="Google Shape;4869;p54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4870" name="Google Shape;4870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71" name="Google Shape;4871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72" name="Google Shape;4872;p54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4873" name="Google Shape;4873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74" name="Google Shape;4874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75" name="Google Shape;4875;p54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4876" name="Google Shape;4876;p54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77" name="Google Shape;4877;p54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878" name="Google Shape;4878;p54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🎁 BUYGOODS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79" name="Google Shape;48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239063"/>
            <a:ext cx="6467475" cy="51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0" name="Google Shape;488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425" y="745275"/>
            <a:ext cx="5105400" cy="876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81" name="Google Shape;4881;p54"/>
          <p:cNvSpPr/>
          <p:nvPr/>
        </p:nvSpPr>
        <p:spPr>
          <a:xfrm>
            <a:off x="707500" y="2131925"/>
            <a:ext cx="1830000" cy="217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2" name="Google Shape;4882;p54"/>
          <p:cNvCxnSpPr/>
          <p:nvPr/>
        </p:nvCxnSpPr>
        <p:spPr>
          <a:xfrm flipH="1" rot="10800000">
            <a:off x="2556425" y="1377250"/>
            <a:ext cx="3641400" cy="144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3" name="Google Shape;4883;p54"/>
          <p:cNvSpPr/>
          <p:nvPr/>
        </p:nvSpPr>
        <p:spPr>
          <a:xfrm>
            <a:off x="5367525" y="985275"/>
            <a:ext cx="1641300" cy="39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4" name="Google Shape;488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1378" y="1921775"/>
            <a:ext cx="3001675" cy="45084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4888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9" name="Google Shape;4889;p55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4890" name="Google Shape;4890;p55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91" name="Google Shape;4891;p55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4892" name="Google Shape;4892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3" name="Google Shape;4893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94" name="Google Shape;4894;p55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4895" name="Google Shape;4895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6" name="Google Shape;4896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897" name="Google Shape;4897;p55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4898" name="Google Shape;4898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9" name="Google Shape;4899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00" name="Google Shape;4900;p55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4901" name="Google Shape;4901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2" name="Google Shape;4902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03" name="Google Shape;4903;p55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4904" name="Google Shape;4904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5" name="Google Shape;4905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06" name="Google Shape;4906;p55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4907" name="Google Shape;4907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8" name="Google Shape;4908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09" name="Google Shape;4909;p55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4910" name="Google Shape;4910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1" name="Google Shape;4911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12" name="Google Shape;4912;p55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4913" name="Google Shape;4913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4" name="Google Shape;4914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15" name="Google Shape;4915;p55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4916" name="Google Shape;4916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17" name="Google Shape;4917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18" name="Google Shape;4918;p55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4919" name="Google Shape;4919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0" name="Google Shape;4920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21" name="Google Shape;4921;p55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4922" name="Google Shape;4922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3" name="Google Shape;4923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24" name="Google Shape;4924;p55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4925" name="Google Shape;4925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6" name="Google Shape;4926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27" name="Google Shape;4927;p55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4928" name="Google Shape;4928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9" name="Google Shape;4929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30" name="Google Shape;4930;p55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4931" name="Google Shape;4931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32" name="Google Shape;4932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33" name="Google Shape;4933;p55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4934" name="Google Shape;4934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35" name="Google Shape;4935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36" name="Google Shape;4936;p55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4937" name="Google Shape;4937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38" name="Google Shape;4938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39" name="Google Shape;4939;p55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4940" name="Google Shape;4940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41" name="Google Shape;4941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42" name="Google Shape;4942;p55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4943" name="Google Shape;4943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44" name="Google Shape;4944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45" name="Google Shape;4945;p55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4946" name="Google Shape;4946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47" name="Google Shape;4947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48" name="Google Shape;4948;p55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4949" name="Google Shape;4949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50" name="Google Shape;4950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51" name="Google Shape;4951;p55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4952" name="Google Shape;4952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53" name="Google Shape;4953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54" name="Google Shape;4954;p55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4955" name="Google Shape;4955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56" name="Google Shape;4956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57" name="Google Shape;4957;p55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4958" name="Google Shape;4958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59" name="Google Shape;4959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60" name="Google Shape;4960;p55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4961" name="Google Shape;4961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62" name="Google Shape;4962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63" name="Google Shape;4963;p55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4964" name="Google Shape;4964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65" name="Google Shape;4965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66" name="Google Shape;4966;p55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4967" name="Google Shape;4967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68" name="Google Shape;4968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69" name="Google Shape;4969;p55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4970" name="Google Shape;4970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71" name="Google Shape;4971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72" name="Google Shape;4972;p55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4973" name="Google Shape;4973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74" name="Google Shape;4974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75" name="Google Shape;4975;p55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4976" name="Google Shape;4976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77" name="Google Shape;4977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78" name="Google Shape;4978;p55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4979" name="Google Shape;4979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0" name="Google Shape;4980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81" name="Google Shape;4981;p55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4982" name="Google Shape;4982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3" name="Google Shape;4983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84" name="Google Shape;4984;p55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4985" name="Google Shape;4985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6" name="Google Shape;4986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87" name="Google Shape;4987;p55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4988" name="Google Shape;4988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9" name="Google Shape;4989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90" name="Google Shape;4990;p55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4991" name="Google Shape;4991;p55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2" name="Google Shape;4992;p55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993" name="Google Shape;4993;p55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94" name="Google Shape;49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1141475"/>
            <a:ext cx="7306076" cy="48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5" name="Google Shape;499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525" y="5643675"/>
            <a:ext cx="6016400" cy="75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9525">
              <a:srgbClr val="000000">
                <a:alpha val="82000"/>
              </a:srgbClr>
            </a:outerShdw>
          </a:effectLst>
        </p:spPr>
      </p:pic>
      <p:sp>
        <p:nvSpPr>
          <p:cNvPr id="4996" name="Google Shape;4996;p55"/>
          <p:cNvSpPr txBox="1"/>
          <p:nvPr/>
        </p:nvSpPr>
        <p:spPr>
          <a:xfrm>
            <a:off x="1926000" y="305350"/>
            <a:ext cx="22830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97" name="Google Shape;499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4525" y="3367675"/>
            <a:ext cx="3870400" cy="1914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98" name="Google Shape;499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2226" y="1937925"/>
            <a:ext cx="5172700" cy="8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5002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3" name="Google Shape;5003;p56"/>
          <p:cNvGrpSpPr/>
          <p:nvPr/>
        </p:nvGrpSpPr>
        <p:grpSpPr>
          <a:xfrm>
            <a:off x="10760321" y="-95926"/>
            <a:ext cx="1446894" cy="6953926"/>
            <a:chOff x="10760321" y="-95926"/>
            <a:chExt cx="1446894" cy="6953926"/>
          </a:xfrm>
        </p:grpSpPr>
        <p:sp>
          <p:nvSpPr>
            <p:cNvPr id="5004" name="Google Shape;5004;p56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005" name="Google Shape;5005;p56"/>
            <p:cNvGrpSpPr/>
            <p:nvPr/>
          </p:nvGrpSpPr>
          <p:grpSpPr>
            <a:xfrm rot="493980">
              <a:off x="10794658" y="2941530"/>
              <a:ext cx="655713" cy="526759"/>
              <a:chOff x="10800274" y="2646193"/>
              <a:chExt cx="655709" cy="526755"/>
            </a:xfrm>
          </p:grpSpPr>
          <p:sp>
            <p:nvSpPr>
              <p:cNvPr id="5006" name="Google Shape;5006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7" name="Google Shape;5007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08" name="Google Shape;5008;p56"/>
            <p:cNvGrpSpPr/>
            <p:nvPr/>
          </p:nvGrpSpPr>
          <p:grpSpPr>
            <a:xfrm rot="456753">
              <a:off x="10850111" y="2475437"/>
              <a:ext cx="624162" cy="501413"/>
              <a:chOff x="10800274" y="2646193"/>
              <a:chExt cx="655709" cy="526755"/>
            </a:xfrm>
          </p:grpSpPr>
          <p:sp>
            <p:nvSpPr>
              <p:cNvPr id="5009" name="Google Shape;5009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0" name="Google Shape;5010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11" name="Google Shape;5011;p56"/>
            <p:cNvGrpSpPr/>
            <p:nvPr/>
          </p:nvGrpSpPr>
          <p:grpSpPr>
            <a:xfrm rot="741117">
              <a:off x="10878086" y="1997051"/>
              <a:ext cx="615198" cy="494211"/>
              <a:chOff x="10800274" y="2646193"/>
              <a:chExt cx="655709" cy="526755"/>
            </a:xfrm>
          </p:grpSpPr>
          <p:sp>
            <p:nvSpPr>
              <p:cNvPr id="5012" name="Google Shape;5012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3" name="Google Shape;5013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14" name="Google Shape;5014;p56"/>
            <p:cNvGrpSpPr/>
            <p:nvPr/>
          </p:nvGrpSpPr>
          <p:grpSpPr>
            <a:xfrm rot="741117">
              <a:off x="10929355" y="1547392"/>
              <a:ext cx="615198" cy="494211"/>
              <a:chOff x="10800274" y="2646193"/>
              <a:chExt cx="655709" cy="526755"/>
            </a:xfrm>
          </p:grpSpPr>
          <p:sp>
            <p:nvSpPr>
              <p:cNvPr id="5015" name="Google Shape;5015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6" name="Google Shape;5016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17" name="Google Shape;5017;p56"/>
            <p:cNvGrpSpPr/>
            <p:nvPr/>
          </p:nvGrpSpPr>
          <p:grpSpPr>
            <a:xfrm rot="1187043">
              <a:off x="11030110" y="1158213"/>
              <a:ext cx="572454" cy="459874"/>
              <a:chOff x="10800274" y="2646193"/>
              <a:chExt cx="655709" cy="526755"/>
            </a:xfrm>
          </p:grpSpPr>
          <p:sp>
            <p:nvSpPr>
              <p:cNvPr id="5018" name="Google Shape;5018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9" name="Google Shape;5019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20" name="Google Shape;5020;p56"/>
            <p:cNvGrpSpPr/>
            <p:nvPr/>
          </p:nvGrpSpPr>
          <p:grpSpPr>
            <a:xfrm rot="1105494">
              <a:off x="11126971" y="707870"/>
              <a:ext cx="591268" cy="474988"/>
              <a:chOff x="10800274" y="2646193"/>
              <a:chExt cx="655709" cy="526755"/>
            </a:xfrm>
          </p:grpSpPr>
          <p:sp>
            <p:nvSpPr>
              <p:cNvPr id="5021" name="Google Shape;5021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2" name="Google Shape;5022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23" name="Google Shape;5023;p56"/>
            <p:cNvGrpSpPr/>
            <p:nvPr/>
          </p:nvGrpSpPr>
          <p:grpSpPr>
            <a:xfrm rot="1362317">
              <a:off x="11227019" y="337698"/>
              <a:ext cx="565010" cy="453893"/>
              <a:chOff x="10800274" y="2646193"/>
              <a:chExt cx="655709" cy="526755"/>
            </a:xfrm>
          </p:grpSpPr>
          <p:sp>
            <p:nvSpPr>
              <p:cNvPr id="5024" name="Google Shape;5024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5" name="Google Shape;5025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26" name="Google Shape;5026;p56"/>
            <p:cNvGrpSpPr/>
            <p:nvPr/>
          </p:nvGrpSpPr>
          <p:grpSpPr>
            <a:xfrm rot="1706835">
              <a:off x="11388946" y="6867"/>
              <a:ext cx="541940" cy="435360"/>
              <a:chOff x="10800274" y="2646193"/>
              <a:chExt cx="655709" cy="526755"/>
            </a:xfrm>
          </p:grpSpPr>
          <p:sp>
            <p:nvSpPr>
              <p:cNvPr id="5027" name="Google Shape;5027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8" name="Google Shape;5028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29" name="Google Shape;5029;p56"/>
            <p:cNvGrpSpPr/>
            <p:nvPr/>
          </p:nvGrpSpPr>
          <p:grpSpPr>
            <a:xfrm rot="494227">
              <a:off x="10807024" y="3395798"/>
              <a:ext cx="655389" cy="526498"/>
              <a:chOff x="10800274" y="2646193"/>
              <a:chExt cx="655709" cy="526755"/>
            </a:xfrm>
          </p:grpSpPr>
          <p:sp>
            <p:nvSpPr>
              <p:cNvPr id="5030" name="Google Shape;5030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1" name="Google Shape;5031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32" name="Google Shape;5032;p56"/>
            <p:cNvGrpSpPr/>
            <p:nvPr/>
          </p:nvGrpSpPr>
          <p:grpSpPr>
            <a:xfrm rot="494172">
              <a:off x="10877253" y="3867337"/>
              <a:ext cx="590922" cy="474709"/>
              <a:chOff x="10800274" y="2646193"/>
              <a:chExt cx="655709" cy="526755"/>
            </a:xfrm>
          </p:grpSpPr>
          <p:sp>
            <p:nvSpPr>
              <p:cNvPr id="5033" name="Google Shape;5033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4" name="Google Shape;5034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35" name="Google Shape;5035;p56"/>
            <p:cNvGrpSpPr/>
            <p:nvPr/>
          </p:nvGrpSpPr>
          <p:grpSpPr>
            <a:xfrm rot="494137">
              <a:off x="10933127" y="4340719"/>
              <a:ext cx="523673" cy="420686"/>
              <a:chOff x="10800274" y="2646193"/>
              <a:chExt cx="655709" cy="526755"/>
            </a:xfrm>
          </p:grpSpPr>
          <p:sp>
            <p:nvSpPr>
              <p:cNvPr id="5036" name="Google Shape;5036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7" name="Google Shape;5037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38" name="Google Shape;5038;p56"/>
            <p:cNvGrpSpPr/>
            <p:nvPr/>
          </p:nvGrpSpPr>
          <p:grpSpPr>
            <a:xfrm rot="494137">
              <a:off x="10962217" y="4759596"/>
              <a:ext cx="523673" cy="420686"/>
              <a:chOff x="10800274" y="2646193"/>
              <a:chExt cx="655709" cy="526755"/>
            </a:xfrm>
          </p:grpSpPr>
          <p:sp>
            <p:nvSpPr>
              <p:cNvPr id="5039" name="Google Shape;5039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0" name="Google Shape;5040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41" name="Google Shape;5041;p56"/>
            <p:cNvGrpSpPr/>
            <p:nvPr/>
          </p:nvGrpSpPr>
          <p:grpSpPr>
            <a:xfrm rot="265012">
              <a:off x="11020174" y="5124678"/>
              <a:ext cx="523631" cy="420652"/>
              <a:chOff x="10800274" y="2646193"/>
              <a:chExt cx="655709" cy="526755"/>
            </a:xfrm>
          </p:grpSpPr>
          <p:sp>
            <p:nvSpPr>
              <p:cNvPr id="5042" name="Google Shape;5042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3" name="Google Shape;5043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44" name="Google Shape;5044;p56"/>
            <p:cNvGrpSpPr/>
            <p:nvPr/>
          </p:nvGrpSpPr>
          <p:grpSpPr>
            <a:xfrm rot="270667">
              <a:off x="11143172" y="5529626"/>
              <a:ext cx="481865" cy="387100"/>
              <a:chOff x="10800274" y="2646193"/>
              <a:chExt cx="655709" cy="526755"/>
            </a:xfrm>
          </p:grpSpPr>
          <p:sp>
            <p:nvSpPr>
              <p:cNvPr id="5045" name="Google Shape;5045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6" name="Google Shape;5046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47" name="Google Shape;5047;p56"/>
            <p:cNvGrpSpPr/>
            <p:nvPr/>
          </p:nvGrpSpPr>
          <p:grpSpPr>
            <a:xfrm>
              <a:off x="11285247" y="5923450"/>
              <a:ext cx="418408" cy="336123"/>
              <a:chOff x="10800274" y="2646193"/>
              <a:chExt cx="655709" cy="526755"/>
            </a:xfrm>
          </p:grpSpPr>
          <p:sp>
            <p:nvSpPr>
              <p:cNvPr id="5048" name="Google Shape;5048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9" name="Google Shape;5049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50" name="Google Shape;5050;p56"/>
            <p:cNvGrpSpPr/>
            <p:nvPr/>
          </p:nvGrpSpPr>
          <p:grpSpPr>
            <a:xfrm rot="242495">
              <a:off x="11433194" y="6293315"/>
              <a:ext cx="352599" cy="283256"/>
              <a:chOff x="10800274" y="2646193"/>
              <a:chExt cx="655709" cy="526755"/>
            </a:xfrm>
          </p:grpSpPr>
          <p:sp>
            <p:nvSpPr>
              <p:cNvPr id="5051" name="Google Shape;5051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2" name="Google Shape;5052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53" name="Google Shape;5053;p56"/>
            <p:cNvGrpSpPr/>
            <p:nvPr/>
          </p:nvGrpSpPr>
          <p:grpSpPr>
            <a:xfrm>
              <a:off x="11618618" y="6571225"/>
              <a:ext cx="302741" cy="243203"/>
              <a:chOff x="10800274" y="2646193"/>
              <a:chExt cx="655709" cy="526755"/>
            </a:xfrm>
          </p:grpSpPr>
          <p:sp>
            <p:nvSpPr>
              <p:cNvPr id="5054" name="Google Shape;5054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5" name="Google Shape;5055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56" name="Google Shape;5056;p56"/>
            <p:cNvGrpSpPr/>
            <p:nvPr/>
          </p:nvGrpSpPr>
          <p:grpSpPr>
            <a:xfrm rot="-7146657">
              <a:off x="11887130" y="112666"/>
              <a:ext cx="271986" cy="218497"/>
              <a:chOff x="10800274" y="2646193"/>
              <a:chExt cx="655709" cy="526755"/>
            </a:xfrm>
          </p:grpSpPr>
          <p:sp>
            <p:nvSpPr>
              <p:cNvPr id="5057" name="Google Shape;5057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8" name="Google Shape;5058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59" name="Google Shape;5059;p56"/>
            <p:cNvGrpSpPr/>
            <p:nvPr/>
          </p:nvGrpSpPr>
          <p:grpSpPr>
            <a:xfrm rot="-7146215">
              <a:off x="11724604" y="396013"/>
              <a:ext cx="439620" cy="353163"/>
              <a:chOff x="10800274" y="2646193"/>
              <a:chExt cx="655709" cy="526755"/>
            </a:xfrm>
          </p:grpSpPr>
          <p:sp>
            <p:nvSpPr>
              <p:cNvPr id="5060" name="Google Shape;5060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61" name="Google Shape;5061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62" name="Google Shape;5062;p56"/>
            <p:cNvGrpSpPr/>
            <p:nvPr/>
          </p:nvGrpSpPr>
          <p:grpSpPr>
            <a:xfrm rot="-7146326">
              <a:off x="11654892" y="746955"/>
              <a:ext cx="430697" cy="345995"/>
              <a:chOff x="10800274" y="2646193"/>
              <a:chExt cx="655709" cy="526755"/>
            </a:xfrm>
          </p:grpSpPr>
          <p:sp>
            <p:nvSpPr>
              <p:cNvPr id="5063" name="Google Shape;5063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64" name="Google Shape;5064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65" name="Google Shape;5065;p56"/>
            <p:cNvGrpSpPr/>
            <p:nvPr/>
          </p:nvGrpSpPr>
          <p:grpSpPr>
            <a:xfrm rot="-7146560">
              <a:off x="11575544" y="1095915"/>
              <a:ext cx="500060" cy="401717"/>
              <a:chOff x="10800274" y="2646193"/>
              <a:chExt cx="655709" cy="526755"/>
            </a:xfrm>
          </p:grpSpPr>
          <p:sp>
            <p:nvSpPr>
              <p:cNvPr id="5066" name="Google Shape;5066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67" name="Google Shape;5067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68" name="Google Shape;5068;p56"/>
            <p:cNvGrpSpPr/>
            <p:nvPr/>
          </p:nvGrpSpPr>
          <p:grpSpPr>
            <a:xfrm rot="-7146474">
              <a:off x="11490333" y="1495240"/>
              <a:ext cx="609400" cy="489553"/>
              <a:chOff x="10800274" y="2646193"/>
              <a:chExt cx="655709" cy="526755"/>
            </a:xfrm>
          </p:grpSpPr>
          <p:sp>
            <p:nvSpPr>
              <p:cNvPr id="5069" name="Google Shape;5069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70" name="Google Shape;5070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71" name="Google Shape;5071;p56"/>
            <p:cNvGrpSpPr/>
            <p:nvPr/>
          </p:nvGrpSpPr>
          <p:grpSpPr>
            <a:xfrm rot="-7146480">
              <a:off x="11404089" y="1919793"/>
              <a:ext cx="683399" cy="549000"/>
              <a:chOff x="10800274" y="2646193"/>
              <a:chExt cx="655709" cy="526755"/>
            </a:xfrm>
          </p:grpSpPr>
          <p:sp>
            <p:nvSpPr>
              <p:cNvPr id="5072" name="Google Shape;5072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73" name="Google Shape;5073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74" name="Google Shape;5074;p56"/>
            <p:cNvGrpSpPr/>
            <p:nvPr/>
          </p:nvGrpSpPr>
          <p:grpSpPr>
            <a:xfrm rot="-7649840">
              <a:off x="11377977" y="2403181"/>
              <a:ext cx="662253" cy="532013"/>
              <a:chOff x="10800274" y="2646193"/>
              <a:chExt cx="655709" cy="526755"/>
            </a:xfrm>
          </p:grpSpPr>
          <p:sp>
            <p:nvSpPr>
              <p:cNvPr id="5075" name="Google Shape;5075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76" name="Google Shape;5076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77" name="Google Shape;5077;p56"/>
            <p:cNvGrpSpPr/>
            <p:nvPr/>
          </p:nvGrpSpPr>
          <p:grpSpPr>
            <a:xfrm rot="-7713635">
              <a:off x="11343532" y="2837164"/>
              <a:ext cx="662292" cy="532044"/>
              <a:chOff x="10800274" y="2646193"/>
              <a:chExt cx="655709" cy="526755"/>
            </a:xfrm>
          </p:grpSpPr>
          <p:sp>
            <p:nvSpPr>
              <p:cNvPr id="5078" name="Google Shape;5078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79" name="Google Shape;5079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80" name="Google Shape;5080;p56"/>
            <p:cNvGrpSpPr/>
            <p:nvPr/>
          </p:nvGrpSpPr>
          <p:grpSpPr>
            <a:xfrm rot="-7713635">
              <a:off x="11357849" y="3330474"/>
              <a:ext cx="603174" cy="484552"/>
              <a:chOff x="10800274" y="2646193"/>
              <a:chExt cx="655709" cy="526755"/>
            </a:xfrm>
          </p:grpSpPr>
          <p:sp>
            <p:nvSpPr>
              <p:cNvPr id="5081" name="Google Shape;5081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82" name="Google Shape;5082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83" name="Google Shape;5083;p56"/>
            <p:cNvGrpSpPr/>
            <p:nvPr/>
          </p:nvGrpSpPr>
          <p:grpSpPr>
            <a:xfrm rot="-7713767">
              <a:off x="11380628" y="3813963"/>
              <a:ext cx="544240" cy="437208"/>
              <a:chOff x="10800274" y="2646193"/>
              <a:chExt cx="655709" cy="526755"/>
            </a:xfrm>
          </p:grpSpPr>
          <p:sp>
            <p:nvSpPr>
              <p:cNvPr id="5084" name="Google Shape;5084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85" name="Google Shape;5085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86" name="Google Shape;5086;p56"/>
            <p:cNvGrpSpPr/>
            <p:nvPr/>
          </p:nvGrpSpPr>
          <p:grpSpPr>
            <a:xfrm rot="-8124675">
              <a:off x="11388487" y="4258867"/>
              <a:ext cx="523250" cy="420346"/>
              <a:chOff x="10800274" y="2646193"/>
              <a:chExt cx="655709" cy="526755"/>
            </a:xfrm>
          </p:grpSpPr>
          <p:sp>
            <p:nvSpPr>
              <p:cNvPr id="5087" name="Google Shape;5087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88" name="Google Shape;5088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89" name="Google Shape;5089;p56"/>
            <p:cNvGrpSpPr/>
            <p:nvPr/>
          </p:nvGrpSpPr>
          <p:grpSpPr>
            <a:xfrm rot="-8164687">
              <a:off x="11439438" y="4678680"/>
              <a:ext cx="463275" cy="372166"/>
              <a:chOff x="10800274" y="2646193"/>
              <a:chExt cx="655709" cy="526755"/>
            </a:xfrm>
          </p:grpSpPr>
          <p:sp>
            <p:nvSpPr>
              <p:cNvPr id="5090" name="Google Shape;5090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91" name="Google Shape;5091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92" name="Google Shape;5092;p56"/>
            <p:cNvGrpSpPr/>
            <p:nvPr/>
          </p:nvGrpSpPr>
          <p:grpSpPr>
            <a:xfrm rot="-8533603">
              <a:off x="11471179" y="5025363"/>
              <a:ext cx="463303" cy="372188"/>
              <a:chOff x="10800274" y="2646193"/>
              <a:chExt cx="655709" cy="526755"/>
            </a:xfrm>
          </p:grpSpPr>
          <p:sp>
            <p:nvSpPr>
              <p:cNvPr id="5093" name="Google Shape;5093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94" name="Google Shape;5094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95" name="Google Shape;5095;p56"/>
            <p:cNvGrpSpPr/>
            <p:nvPr/>
          </p:nvGrpSpPr>
          <p:grpSpPr>
            <a:xfrm rot="-8533817">
              <a:off x="11555449" y="5426627"/>
              <a:ext cx="422552" cy="339451"/>
              <a:chOff x="10800274" y="2646193"/>
              <a:chExt cx="655709" cy="526755"/>
            </a:xfrm>
          </p:grpSpPr>
          <p:sp>
            <p:nvSpPr>
              <p:cNvPr id="5096" name="Google Shape;5096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97" name="Google Shape;5097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098" name="Google Shape;5098;p56"/>
            <p:cNvGrpSpPr/>
            <p:nvPr/>
          </p:nvGrpSpPr>
          <p:grpSpPr>
            <a:xfrm rot="-8533733">
              <a:off x="11641157" y="5821155"/>
              <a:ext cx="374364" cy="300741"/>
              <a:chOff x="10800274" y="2646193"/>
              <a:chExt cx="655709" cy="526755"/>
            </a:xfrm>
          </p:grpSpPr>
          <p:sp>
            <p:nvSpPr>
              <p:cNvPr id="5099" name="Google Shape;5099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00" name="Google Shape;5100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01" name="Google Shape;5101;p56"/>
            <p:cNvGrpSpPr/>
            <p:nvPr/>
          </p:nvGrpSpPr>
          <p:grpSpPr>
            <a:xfrm rot="-9062468">
              <a:off x="11750414" y="6160753"/>
              <a:ext cx="320148" cy="257187"/>
              <a:chOff x="10800274" y="2646193"/>
              <a:chExt cx="655709" cy="526755"/>
            </a:xfrm>
          </p:grpSpPr>
          <p:sp>
            <p:nvSpPr>
              <p:cNvPr id="5102" name="Google Shape;5102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03" name="Google Shape;5103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04" name="Google Shape;5104;p56"/>
            <p:cNvGrpSpPr/>
            <p:nvPr/>
          </p:nvGrpSpPr>
          <p:grpSpPr>
            <a:xfrm rot="-9245948">
              <a:off x="11879868" y="6437830"/>
              <a:ext cx="290916" cy="233703"/>
              <a:chOff x="10800274" y="2646193"/>
              <a:chExt cx="655709" cy="526755"/>
            </a:xfrm>
          </p:grpSpPr>
          <p:sp>
            <p:nvSpPr>
              <p:cNvPr id="5105" name="Google Shape;5105;p56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06" name="Google Shape;5106;p56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107" name="Google Shape;5107;p56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8" name="Google Shape;5108;p56"/>
          <p:cNvSpPr txBox="1"/>
          <p:nvPr/>
        </p:nvSpPr>
        <p:spPr>
          <a:xfrm>
            <a:off x="565975" y="1532913"/>
            <a:ext cx="7537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😥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b="0" i="0" sz="9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9" name="Google Shape;5109;p56"/>
          <p:cNvSpPr txBox="1"/>
          <p:nvPr/>
        </p:nvSpPr>
        <p:spPr>
          <a:xfrm>
            <a:off x="2400300" y="1748300"/>
            <a:ext cx="89898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변수관리와 메서드관리를 효율적으로 하지 못한 것 같다.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메서드Class와 변수Class를 정리하고 싶었는데,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깔끔하게 정리하지 못한 것 같아서 아쉽다.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0" name="Google Shape;5110;p56"/>
          <p:cNvSpPr txBox="1"/>
          <p:nvPr/>
        </p:nvSpPr>
        <p:spPr>
          <a:xfrm>
            <a:off x="2400300" y="3991750"/>
            <a:ext cx="81993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사람들과 함께 하면서 서로 알려주고 배우면서 조금 더 공부가 되고 한발짝 나아가는 기분이 들어서 좋았다.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프로젝트인데 프로젝트의 흐름을 알 수 있었던 것 같다.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재밌었다.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1" name="Google Shape;5111;p56"/>
          <p:cNvSpPr txBox="1"/>
          <p:nvPr/>
        </p:nvSpPr>
        <p:spPr>
          <a:xfrm>
            <a:off x="565975" y="3893025"/>
            <a:ext cx="25557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5115" name="Shape 5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6" name="Google Shape;5116;p57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5117" name="Google Shape;5117;p57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118" name="Google Shape;5118;p57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5119" name="Google Shape;5119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0" name="Google Shape;5120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21" name="Google Shape;5121;p57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5122" name="Google Shape;5122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3" name="Google Shape;5123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24" name="Google Shape;5124;p57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5125" name="Google Shape;5125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6" name="Google Shape;5126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27" name="Google Shape;5127;p57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5128" name="Google Shape;5128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9" name="Google Shape;5129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30" name="Google Shape;5130;p57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5131" name="Google Shape;5131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2" name="Google Shape;5132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33" name="Google Shape;5133;p57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5134" name="Google Shape;5134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5" name="Google Shape;5135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36" name="Google Shape;5136;p57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5137" name="Google Shape;5137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8" name="Google Shape;5138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39" name="Google Shape;5139;p57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5140" name="Google Shape;5140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41" name="Google Shape;5141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42" name="Google Shape;5142;p57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5143" name="Google Shape;5143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44" name="Google Shape;5144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45" name="Google Shape;5145;p57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5146" name="Google Shape;5146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47" name="Google Shape;5147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48" name="Google Shape;5148;p57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5149" name="Google Shape;5149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50" name="Google Shape;5150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51" name="Google Shape;5151;p57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5152" name="Google Shape;5152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53" name="Google Shape;5153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54" name="Google Shape;5154;p57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5155" name="Google Shape;5155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56" name="Google Shape;5156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57" name="Google Shape;5157;p57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5158" name="Google Shape;5158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59" name="Google Shape;5159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60" name="Google Shape;5160;p57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5161" name="Google Shape;5161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62" name="Google Shape;5162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63" name="Google Shape;5163;p57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5164" name="Google Shape;5164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65" name="Google Shape;5165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66" name="Google Shape;5166;p57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5167" name="Google Shape;5167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68" name="Google Shape;5168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69" name="Google Shape;5169;p57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5170" name="Google Shape;5170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71" name="Google Shape;5171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72" name="Google Shape;5172;p57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5173" name="Google Shape;5173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74" name="Google Shape;5174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75" name="Google Shape;5175;p57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5176" name="Google Shape;5176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77" name="Google Shape;5177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78" name="Google Shape;5178;p57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5179" name="Google Shape;5179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80" name="Google Shape;5180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81" name="Google Shape;5181;p57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5182" name="Google Shape;5182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83" name="Google Shape;5183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84" name="Google Shape;5184;p57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5185" name="Google Shape;5185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86" name="Google Shape;5186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87" name="Google Shape;5187;p57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5188" name="Google Shape;5188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89" name="Google Shape;5189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90" name="Google Shape;5190;p57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5191" name="Google Shape;5191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92" name="Google Shape;5192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93" name="Google Shape;5193;p57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5194" name="Google Shape;5194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95" name="Google Shape;5195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96" name="Google Shape;5196;p57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5197" name="Google Shape;5197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98" name="Google Shape;5198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199" name="Google Shape;5199;p57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5200" name="Google Shape;5200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01" name="Google Shape;5201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02" name="Google Shape;5202;p57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5203" name="Google Shape;5203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04" name="Google Shape;5204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05" name="Google Shape;5205;p57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5206" name="Google Shape;5206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07" name="Google Shape;5207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08" name="Google Shape;5208;p57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5209" name="Google Shape;5209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10" name="Google Shape;5210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11" name="Google Shape;5211;p57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5212" name="Google Shape;5212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13" name="Google Shape;5213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14" name="Google Shape;5214;p57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5215" name="Google Shape;5215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16" name="Google Shape;5216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17" name="Google Shape;5217;p57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5218" name="Google Shape;5218;p5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19" name="Google Shape;5219;p5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220" name="Google Shape;5220;p57"/>
          <p:cNvSpPr/>
          <p:nvPr/>
        </p:nvSpPr>
        <p:spPr>
          <a:xfrm>
            <a:off x="915025" y="2604425"/>
            <a:ext cx="85674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</a:t>
            </a:r>
            <a:r>
              <a:rPr b="1" lang="en-US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BASEBALL BOOKING SYSTEM</a:t>
            </a:r>
            <a:r>
              <a:rPr b="1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5224" name="Shape 5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5" name="Google Shape;5225;p58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5226" name="Google Shape;5226;p58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227" name="Google Shape;5227;p58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5228" name="Google Shape;5228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29" name="Google Shape;5229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30" name="Google Shape;5230;p58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5231" name="Google Shape;5231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2" name="Google Shape;5232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33" name="Google Shape;5233;p58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5234" name="Google Shape;5234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5" name="Google Shape;5235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36" name="Google Shape;5236;p58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5237" name="Google Shape;5237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38" name="Google Shape;5238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39" name="Google Shape;5239;p58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5240" name="Google Shape;5240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41" name="Google Shape;5241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42" name="Google Shape;5242;p58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5243" name="Google Shape;5243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44" name="Google Shape;5244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45" name="Google Shape;5245;p58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5246" name="Google Shape;5246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47" name="Google Shape;5247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48" name="Google Shape;5248;p58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5249" name="Google Shape;5249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50" name="Google Shape;5250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51" name="Google Shape;5251;p58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5252" name="Google Shape;5252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53" name="Google Shape;5253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54" name="Google Shape;5254;p58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5255" name="Google Shape;5255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56" name="Google Shape;5256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57" name="Google Shape;5257;p58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5258" name="Google Shape;5258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59" name="Google Shape;5259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60" name="Google Shape;5260;p58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5261" name="Google Shape;5261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62" name="Google Shape;5262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63" name="Google Shape;5263;p58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5264" name="Google Shape;5264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65" name="Google Shape;5265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66" name="Google Shape;5266;p58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5267" name="Google Shape;5267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68" name="Google Shape;5268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69" name="Google Shape;5269;p58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5270" name="Google Shape;5270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1" name="Google Shape;5271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72" name="Google Shape;5272;p58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5273" name="Google Shape;5273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4" name="Google Shape;5274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75" name="Google Shape;5275;p58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5276" name="Google Shape;5276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7" name="Google Shape;5277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78" name="Google Shape;5278;p58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5279" name="Google Shape;5279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0" name="Google Shape;5280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81" name="Google Shape;5281;p58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5282" name="Google Shape;5282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3" name="Google Shape;5283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84" name="Google Shape;5284;p58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5285" name="Google Shape;5285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6" name="Google Shape;5286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87" name="Google Shape;5287;p58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5288" name="Google Shape;5288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9" name="Google Shape;5289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90" name="Google Shape;5290;p58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5291" name="Google Shape;5291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2" name="Google Shape;5292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93" name="Google Shape;5293;p58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5294" name="Google Shape;5294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5" name="Google Shape;5295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96" name="Google Shape;5296;p58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5297" name="Google Shape;5297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8" name="Google Shape;5298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299" name="Google Shape;5299;p58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5300" name="Google Shape;5300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01" name="Google Shape;5301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02" name="Google Shape;5302;p58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5303" name="Google Shape;5303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04" name="Google Shape;5304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05" name="Google Shape;5305;p58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5306" name="Google Shape;5306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07" name="Google Shape;5307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08" name="Google Shape;5308;p58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5309" name="Google Shape;5309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0" name="Google Shape;5310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11" name="Google Shape;5311;p58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5312" name="Google Shape;5312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3" name="Google Shape;5313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14" name="Google Shape;5314;p58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5315" name="Google Shape;5315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6" name="Google Shape;5316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17" name="Google Shape;5317;p58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5318" name="Google Shape;5318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9" name="Google Shape;5319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20" name="Google Shape;5320;p58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5321" name="Google Shape;5321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22" name="Google Shape;5322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23" name="Google Shape;5323;p58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5324" name="Google Shape;5324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25" name="Google Shape;5325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26" name="Google Shape;5326;p58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5327" name="Google Shape;5327;p5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28" name="Google Shape;5328;p5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329" name="Google Shape;5329;p58"/>
          <p:cNvSpPr/>
          <p:nvPr/>
        </p:nvSpPr>
        <p:spPr>
          <a:xfrm>
            <a:off x="915025" y="2604425"/>
            <a:ext cx="85674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</a:t>
            </a:r>
            <a:r>
              <a:rPr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</a:t>
            </a:r>
            <a:r>
              <a:rPr b="1" lang="en-US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U</a:t>
            </a:r>
            <a:r>
              <a:rPr b="1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530" name="Google Shape;530;p17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31" name="Google Shape;531;p17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532" name="Google Shape;532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4" name="Google Shape;534;p17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535" name="Google Shape;535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37" name="Google Shape;537;p17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538" name="Google Shape;538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40" name="Google Shape;540;p17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541" name="Google Shape;541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43" name="Google Shape;543;p17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544" name="Google Shape;544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46" name="Google Shape;546;p17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547" name="Google Shape;547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49" name="Google Shape;549;p17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550" name="Google Shape;550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52" name="Google Shape;552;p17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58" name="Google Shape;558;p17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559" name="Google Shape;559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61" name="Google Shape;561;p17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562" name="Google Shape;562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64" name="Google Shape;564;p17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565" name="Google Shape;565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67" name="Google Shape;567;p17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568" name="Google Shape;568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70" name="Google Shape;570;p17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571" name="Google Shape;571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73" name="Google Shape;573;p17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574" name="Google Shape;574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76" name="Google Shape;576;p17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577" name="Google Shape;577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79" name="Google Shape;579;p17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580" name="Google Shape;580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82" name="Google Shape;582;p17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583" name="Google Shape;583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85" name="Google Shape;585;p17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586" name="Google Shape;586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88" name="Google Shape;588;p17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589" name="Google Shape;589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91" name="Google Shape;591;p17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592" name="Google Shape;592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94" name="Google Shape;594;p17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595" name="Google Shape;595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97" name="Google Shape;597;p17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598" name="Google Shape;598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00" name="Google Shape;600;p17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601" name="Google Shape;601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03" name="Google Shape;603;p17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604" name="Google Shape;604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06" name="Google Shape;606;p17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607" name="Google Shape;607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09" name="Google Shape;609;p17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610" name="Google Shape;610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12" name="Google Shape;612;p17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613" name="Google Shape;613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15" name="Google Shape;615;p17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616" name="Google Shape;616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18" name="Google Shape;618;p17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619" name="Google Shape;619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21" name="Google Shape;621;p17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622" name="Google Shape;622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24" name="Google Shape;624;p17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625" name="Google Shape;625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27" name="Google Shape;627;p17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628" name="Google Shape;628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30" name="Google Shape;630;p17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631" name="Google Shape;631;p17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33" name="Google Shape;633;p17"/>
          <p:cNvSpPr/>
          <p:nvPr/>
        </p:nvSpPr>
        <p:spPr>
          <a:xfrm>
            <a:off x="7466275" y="4271850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POINT PART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진효선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7"/>
          <p:cNvSpPr/>
          <p:nvPr/>
        </p:nvSpPr>
        <p:spPr>
          <a:xfrm>
            <a:off x="4559950" y="1534725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LOGIN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PART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최정은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7"/>
          <p:cNvSpPr/>
          <p:nvPr/>
        </p:nvSpPr>
        <p:spPr>
          <a:xfrm>
            <a:off x="7523463" y="1534725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BOOKING</a:t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PART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이수진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6" name="Google Shape;636;p17"/>
          <p:cNvSpPr/>
          <p:nvPr/>
        </p:nvSpPr>
        <p:spPr>
          <a:xfrm>
            <a:off x="1596413" y="4271850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PAY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PART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장명지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7"/>
          <p:cNvSpPr/>
          <p:nvPr/>
        </p:nvSpPr>
        <p:spPr>
          <a:xfrm>
            <a:off x="4559938" y="4271850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INFO</a:t>
            </a:r>
            <a:endParaRPr b="1" sz="3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PART</a:t>
            </a:r>
            <a:endParaRPr b="1" sz="3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한주량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638" name="Google Shape;638;p17"/>
          <p:cNvSpPr/>
          <p:nvPr/>
        </p:nvSpPr>
        <p:spPr>
          <a:xfrm>
            <a:off x="1596413" y="1534725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MAIN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</a:rPr>
              <a:t>PART</a:t>
            </a:r>
            <a:endParaRPr b="1" sz="3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최혜인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9" name="Google Shape;639;p17"/>
          <p:cNvSpPr txBox="1"/>
          <p:nvPr/>
        </p:nvSpPr>
        <p:spPr>
          <a:xfrm>
            <a:off x="3426775" y="345725"/>
            <a:ext cx="3986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17"/>
          <p:cNvSpPr/>
          <p:nvPr/>
        </p:nvSpPr>
        <p:spPr>
          <a:xfrm>
            <a:off x="3373375" y="302275"/>
            <a:ext cx="4092900" cy="6744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HEROES</a:t>
            </a:r>
            <a:endParaRPr b="1" sz="3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17"/>
          <p:cNvSpPr/>
          <p:nvPr/>
        </p:nvSpPr>
        <p:spPr>
          <a:xfrm>
            <a:off x="7466275" y="4271850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포인트 </a:t>
            </a:r>
            <a:r>
              <a:rPr b="1" lang="en-US">
                <a:solidFill>
                  <a:srgbClr val="FFFFFF"/>
                </a:solidFill>
              </a:rPr>
              <a:t>관련메서드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포인트 게임메서드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포인트 내역관리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2" name="Google Shape;642;p17"/>
          <p:cNvSpPr/>
          <p:nvPr/>
        </p:nvSpPr>
        <p:spPr>
          <a:xfrm>
            <a:off x="4559950" y="1534725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로그인/회원가입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시스템 구현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로그인 정보저장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로그인 정보변경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3" name="Google Shape;643;p17"/>
          <p:cNvSpPr/>
          <p:nvPr/>
        </p:nvSpPr>
        <p:spPr>
          <a:xfrm>
            <a:off x="7523475" y="1534725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야구장 예약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시스템 구현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예약 조회 메서드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예약 취소 메서드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4" name="Google Shape;644;p17"/>
          <p:cNvSpPr/>
          <p:nvPr/>
        </p:nvSpPr>
        <p:spPr>
          <a:xfrm>
            <a:off x="1596425" y="4271850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야구티켓 결제하기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충전시스템 관리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예매 메서드 연동하기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5" name="Google Shape;645;p17"/>
          <p:cNvSpPr/>
          <p:nvPr/>
        </p:nvSpPr>
        <p:spPr>
          <a:xfrm>
            <a:off x="4559950" y="4271850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전체 정보 조회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회원탈퇴하기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예약/포인트 조회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6" name="Google Shape;646;p17"/>
          <p:cNvSpPr/>
          <p:nvPr/>
        </p:nvSpPr>
        <p:spPr>
          <a:xfrm>
            <a:off x="1596425" y="1534725"/>
            <a:ext cx="1886700" cy="1886700"/>
          </a:xfrm>
          <a:prstGeom prst="roundRect">
            <a:avLst>
              <a:gd fmla="val 16667" name="adj"/>
            </a:avLst>
          </a:prstGeom>
          <a:solidFill>
            <a:srgbClr val="C351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메인 메서드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구축 및 관리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출석체크 메서드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인터페이스 구축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18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652" name="Google Shape;652;p18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4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53" name="Google Shape;653;p18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654" name="Google Shape;654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56" name="Google Shape;656;p18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657" name="Google Shape;657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59" name="Google Shape;659;p18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660" name="Google Shape;660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62" name="Google Shape;662;p18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663" name="Google Shape;663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65" name="Google Shape;665;p18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666" name="Google Shape;666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68" name="Google Shape;668;p18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669" name="Google Shape;669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71" name="Google Shape;671;p18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672" name="Google Shape;672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74" name="Google Shape;674;p18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77" name="Google Shape;677;p18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678" name="Google Shape;678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0" name="Google Shape;680;p18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681" name="Google Shape;681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3" name="Google Shape;683;p18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684" name="Google Shape;684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6" name="Google Shape;686;p18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687" name="Google Shape;687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89" name="Google Shape;689;p18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690" name="Google Shape;690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92" name="Google Shape;692;p18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693" name="Google Shape;693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95" name="Google Shape;695;p18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696" name="Google Shape;696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98" name="Google Shape;698;p18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699" name="Google Shape;699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01" name="Google Shape;701;p18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702" name="Google Shape;702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04" name="Google Shape;704;p18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705" name="Google Shape;705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07" name="Google Shape;707;p18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708" name="Google Shape;708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10" name="Google Shape;710;p18"/>
            <p:cNvGrpSpPr/>
            <p:nvPr/>
          </p:nvGrpSpPr>
          <p:grpSpPr>
            <a:xfrm rot="-7146326">
              <a:off x="11654888" y="746953"/>
              <a:ext cx="430698" cy="345995"/>
              <a:chOff x="10800274" y="2646193"/>
              <a:chExt cx="655710" cy="526755"/>
            </a:xfrm>
          </p:grpSpPr>
          <p:sp>
            <p:nvSpPr>
              <p:cNvPr id="711" name="Google Shape;711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2" name="Google Shape;712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13" name="Google Shape;713;p18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714" name="Google Shape;714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16" name="Google Shape;716;p18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717" name="Google Shape;717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19" name="Google Shape;719;p18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720" name="Google Shape;720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1" name="Google Shape;721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22" name="Google Shape;722;p18"/>
            <p:cNvGrpSpPr/>
            <p:nvPr/>
          </p:nvGrpSpPr>
          <p:grpSpPr>
            <a:xfrm rot="-7649840">
              <a:off x="11377969" y="2403179"/>
              <a:ext cx="662254" cy="532013"/>
              <a:chOff x="10800274" y="2646193"/>
              <a:chExt cx="655710" cy="526755"/>
            </a:xfrm>
          </p:grpSpPr>
          <p:sp>
            <p:nvSpPr>
              <p:cNvPr id="723" name="Google Shape;723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25" name="Google Shape;725;p18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726" name="Google Shape;726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28" name="Google Shape;728;p18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729" name="Google Shape;729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31" name="Google Shape;731;p18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732" name="Google Shape;732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34" name="Google Shape;734;p18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43" name="Google Shape;743;p18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744" name="Google Shape;744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46" name="Google Shape;746;p18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747" name="Google Shape;747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49" name="Google Shape;749;p18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750" name="Google Shape;750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52" name="Google Shape;752;p18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753" name="Google Shape;753;p18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755" name="Google Shape;755;p18"/>
          <p:cNvSpPr txBox="1"/>
          <p:nvPr/>
        </p:nvSpPr>
        <p:spPr>
          <a:xfrm>
            <a:off x="3426775" y="345725"/>
            <a:ext cx="3986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18"/>
          <p:cNvSpPr/>
          <p:nvPr/>
        </p:nvSpPr>
        <p:spPr>
          <a:xfrm>
            <a:off x="3373375" y="302275"/>
            <a:ext cx="4092900" cy="6744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CONSOL </a:t>
            </a:r>
            <a:r>
              <a:rPr lang="en-US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🎬</a:t>
            </a:r>
            <a:endParaRPr b="1" sz="5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57" name="Google Shape;757;p18" title="vll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150" y="1261700"/>
            <a:ext cx="6887350" cy="51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19"/>
          <p:cNvGrpSpPr/>
          <p:nvPr/>
        </p:nvGrpSpPr>
        <p:grpSpPr>
          <a:xfrm>
            <a:off x="10760323" y="-95932"/>
            <a:ext cx="1446906" cy="6953932"/>
            <a:chOff x="10760323" y="-95932"/>
            <a:chExt cx="1446906" cy="6953932"/>
          </a:xfrm>
        </p:grpSpPr>
        <p:sp>
          <p:nvSpPr>
            <p:cNvPr id="763" name="Google Shape;763;p19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64" name="Google Shape;764;p19"/>
            <p:cNvGrpSpPr/>
            <p:nvPr/>
          </p:nvGrpSpPr>
          <p:grpSpPr>
            <a:xfrm rot="493980">
              <a:off x="10794660" y="2941526"/>
              <a:ext cx="655714" cy="526759"/>
              <a:chOff x="10800274" y="2646193"/>
              <a:chExt cx="655710" cy="526755"/>
            </a:xfrm>
          </p:grpSpPr>
          <p:sp>
            <p:nvSpPr>
              <p:cNvPr id="765" name="Google Shape;765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67" name="Google Shape;767;p19"/>
            <p:cNvGrpSpPr/>
            <p:nvPr/>
          </p:nvGrpSpPr>
          <p:grpSpPr>
            <a:xfrm rot="456753">
              <a:off x="10850129" y="2475431"/>
              <a:ext cx="624163" cy="501413"/>
              <a:chOff x="10800274" y="2646193"/>
              <a:chExt cx="655710" cy="526755"/>
            </a:xfrm>
          </p:grpSpPr>
          <p:sp>
            <p:nvSpPr>
              <p:cNvPr id="768" name="Google Shape;768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70" name="Google Shape;770;p19"/>
            <p:cNvGrpSpPr/>
            <p:nvPr/>
          </p:nvGrpSpPr>
          <p:grpSpPr>
            <a:xfrm rot="741117">
              <a:off x="10878082" y="1997049"/>
              <a:ext cx="615199" cy="494211"/>
              <a:chOff x="10800274" y="2646193"/>
              <a:chExt cx="655710" cy="526755"/>
            </a:xfrm>
          </p:grpSpPr>
          <p:sp>
            <p:nvSpPr>
              <p:cNvPr id="771" name="Google Shape;771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73" name="Google Shape;773;p19"/>
            <p:cNvGrpSpPr/>
            <p:nvPr/>
          </p:nvGrpSpPr>
          <p:grpSpPr>
            <a:xfrm rot="741117">
              <a:off x="10929351" y="1547390"/>
              <a:ext cx="615199" cy="494211"/>
              <a:chOff x="10800274" y="2646193"/>
              <a:chExt cx="655710" cy="526755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76" name="Google Shape;776;p19"/>
            <p:cNvGrpSpPr/>
            <p:nvPr/>
          </p:nvGrpSpPr>
          <p:grpSpPr>
            <a:xfrm rot="1187043">
              <a:off x="11030114" y="1158209"/>
              <a:ext cx="572455" cy="459874"/>
              <a:chOff x="10800274" y="2646193"/>
              <a:chExt cx="655710" cy="526755"/>
            </a:xfrm>
          </p:grpSpPr>
          <p:sp>
            <p:nvSpPr>
              <p:cNvPr id="777" name="Google Shape;777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79" name="Google Shape;779;p19"/>
            <p:cNvGrpSpPr/>
            <p:nvPr/>
          </p:nvGrpSpPr>
          <p:grpSpPr>
            <a:xfrm rot="1105494">
              <a:off x="11126979" y="707866"/>
              <a:ext cx="591269" cy="474988"/>
              <a:chOff x="10800274" y="2646193"/>
              <a:chExt cx="655710" cy="526755"/>
            </a:xfrm>
          </p:grpSpPr>
          <p:sp>
            <p:nvSpPr>
              <p:cNvPr id="780" name="Google Shape;780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 rot="1362317">
              <a:off x="11227017" y="337698"/>
              <a:ext cx="565011" cy="453893"/>
              <a:chOff x="10800274" y="2646193"/>
              <a:chExt cx="655710" cy="526755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85" name="Google Shape;785;p19"/>
            <p:cNvGrpSpPr/>
            <p:nvPr/>
          </p:nvGrpSpPr>
          <p:grpSpPr>
            <a:xfrm rot="1706835">
              <a:off x="11388938" y="6860"/>
              <a:ext cx="541940" cy="435360"/>
              <a:chOff x="10800274" y="2646193"/>
              <a:chExt cx="655710" cy="526755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88" name="Google Shape;788;p19"/>
            <p:cNvGrpSpPr/>
            <p:nvPr/>
          </p:nvGrpSpPr>
          <p:grpSpPr>
            <a:xfrm rot="494227">
              <a:off x="10807028" y="3395792"/>
              <a:ext cx="655389" cy="526498"/>
              <a:chOff x="10800274" y="2646193"/>
              <a:chExt cx="655710" cy="526755"/>
            </a:xfrm>
          </p:grpSpPr>
          <p:sp>
            <p:nvSpPr>
              <p:cNvPr id="789" name="Google Shape;789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91" name="Google Shape;791;p19"/>
            <p:cNvGrpSpPr/>
            <p:nvPr/>
          </p:nvGrpSpPr>
          <p:grpSpPr>
            <a:xfrm rot="494172">
              <a:off x="10877259" y="3867337"/>
              <a:ext cx="590922" cy="474709"/>
              <a:chOff x="10800274" y="2646193"/>
              <a:chExt cx="655710" cy="526755"/>
            </a:xfrm>
          </p:grpSpPr>
          <p:sp>
            <p:nvSpPr>
              <p:cNvPr id="792" name="Google Shape;792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94" name="Google Shape;794;p19"/>
            <p:cNvGrpSpPr/>
            <p:nvPr/>
          </p:nvGrpSpPr>
          <p:grpSpPr>
            <a:xfrm rot="494137">
              <a:off x="10933124" y="4340714"/>
              <a:ext cx="523673" cy="420686"/>
              <a:chOff x="10800274" y="2646193"/>
              <a:chExt cx="655710" cy="526755"/>
            </a:xfrm>
          </p:grpSpPr>
          <p:sp>
            <p:nvSpPr>
              <p:cNvPr id="795" name="Google Shape;795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797" name="Google Shape;797;p19"/>
            <p:cNvGrpSpPr/>
            <p:nvPr/>
          </p:nvGrpSpPr>
          <p:grpSpPr>
            <a:xfrm rot="494137">
              <a:off x="10962214" y="4759591"/>
              <a:ext cx="523673" cy="420686"/>
              <a:chOff x="10800274" y="2646193"/>
              <a:chExt cx="655710" cy="526755"/>
            </a:xfrm>
          </p:grpSpPr>
          <p:sp>
            <p:nvSpPr>
              <p:cNvPr id="798" name="Google Shape;798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00" name="Google Shape;800;p19"/>
            <p:cNvGrpSpPr/>
            <p:nvPr/>
          </p:nvGrpSpPr>
          <p:grpSpPr>
            <a:xfrm rot="265012">
              <a:off x="11020162" y="5124672"/>
              <a:ext cx="523631" cy="420652"/>
              <a:chOff x="10800274" y="2646193"/>
              <a:chExt cx="655710" cy="526755"/>
            </a:xfrm>
          </p:grpSpPr>
          <p:sp>
            <p:nvSpPr>
              <p:cNvPr id="801" name="Google Shape;801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03" name="Google Shape;803;p19"/>
            <p:cNvGrpSpPr/>
            <p:nvPr/>
          </p:nvGrpSpPr>
          <p:grpSpPr>
            <a:xfrm rot="270667">
              <a:off x="11143162" y="5529627"/>
              <a:ext cx="481866" cy="387100"/>
              <a:chOff x="10800274" y="2646193"/>
              <a:chExt cx="655710" cy="526755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>
              <a:off x="11285245" y="5923444"/>
              <a:ext cx="418408" cy="336123"/>
              <a:chOff x="10800274" y="2646193"/>
              <a:chExt cx="655710" cy="526755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09" name="Google Shape;809;p19"/>
            <p:cNvGrpSpPr/>
            <p:nvPr/>
          </p:nvGrpSpPr>
          <p:grpSpPr>
            <a:xfrm rot="242495">
              <a:off x="11433183" y="6293312"/>
              <a:ext cx="352600" cy="283256"/>
              <a:chOff x="10800274" y="2646193"/>
              <a:chExt cx="655710" cy="526755"/>
            </a:xfrm>
          </p:grpSpPr>
          <p:sp>
            <p:nvSpPr>
              <p:cNvPr id="810" name="Google Shape;810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>
              <a:off x="11618613" y="6571223"/>
              <a:ext cx="302741" cy="243203"/>
              <a:chOff x="10800274" y="2646193"/>
              <a:chExt cx="655710" cy="526755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15" name="Google Shape;815;p19"/>
            <p:cNvGrpSpPr/>
            <p:nvPr/>
          </p:nvGrpSpPr>
          <p:grpSpPr>
            <a:xfrm rot="-7146657">
              <a:off x="11887127" y="112669"/>
              <a:ext cx="271987" cy="218497"/>
              <a:chOff x="10800274" y="2646193"/>
              <a:chExt cx="655710" cy="526755"/>
            </a:xfrm>
          </p:grpSpPr>
          <p:sp>
            <p:nvSpPr>
              <p:cNvPr id="816" name="Google Shape;816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18" name="Google Shape;818;p19"/>
            <p:cNvGrpSpPr/>
            <p:nvPr/>
          </p:nvGrpSpPr>
          <p:grpSpPr>
            <a:xfrm rot="-7146215">
              <a:off x="11724604" y="396015"/>
              <a:ext cx="439620" cy="353163"/>
              <a:chOff x="10800274" y="2646193"/>
              <a:chExt cx="655710" cy="52675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21" name="Google Shape;821;p19"/>
            <p:cNvGrpSpPr/>
            <p:nvPr/>
          </p:nvGrpSpPr>
          <p:grpSpPr>
            <a:xfrm rot="-7146326">
              <a:off x="11654891" y="746965"/>
              <a:ext cx="430698" cy="345995"/>
              <a:chOff x="10800274" y="2646193"/>
              <a:chExt cx="655710" cy="526755"/>
            </a:xfrm>
          </p:grpSpPr>
          <p:sp>
            <p:nvSpPr>
              <p:cNvPr id="822" name="Google Shape;822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24" name="Google Shape;824;p19"/>
            <p:cNvGrpSpPr/>
            <p:nvPr/>
          </p:nvGrpSpPr>
          <p:grpSpPr>
            <a:xfrm rot="-7146560">
              <a:off x="11575548" y="1095931"/>
              <a:ext cx="500061" cy="401717"/>
              <a:chOff x="10800274" y="2646193"/>
              <a:chExt cx="655710" cy="526755"/>
            </a:xfrm>
          </p:grpSpPr>
          <p:sp>
            <p:nvSpPr>
              <p:cNvPr id="825" name="Google Shape;825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27" name="Google Shape;827;p19"/>
            <p:cNvGrpSpPr/>
            <p:nvPr/>
          </p:nvGrpSpPr>
          <p:grpSpPr>
            <a:xfrm rot="-7146474">
              <a:off x="11490330" y="1495231"/>
              <a:ext cx="609400" cy="489553"/>
              <a:chOff x="10800274" y="2646193"/>
              <a:chExt cx="655710" cy="526755"/>
            </a:xfrm>
          </p:grpSpPr>
          <p:sp>
            <p:nvSpPr>
              <p:cNvPr id="828" name="Google Shape;828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30" name="Google Shape;830;p19"/>
            <p:cNvGrpSpPr/>
            <p:nvPr/>
          </p:nvGrpSpPr>
          <p:grpSpPr>
            <a:xfrm rot="-7146480">
              <a:off x="11404083" y="1919797"/>
              <a:ext cx="683400" cy="549000"/>
              <a:chOff x="10800274" y="2646193"/>
              <a:chExt cx="655710" cy="526755"/>
            </a:xfrm>
          </p:grpSpPr>
          <p:sp>
            <p:nvSpPr>
              <p:cNvPr id="831" name="Google Shape;831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33" name="Google Shape;833;p19"/>
            <p:cNvGrpSpPr/>
            <p:nvPr/>
          </p:nvGrpSpPr>
          <p:grpSpPr>
            <a:xfrm rot="-7649840">
              <a:off x="11377961" y="2403178"/>
              <a:ext cx="662254" cy="532013"/>
              <a:chOff x="10800274" y="2646193"/>
              <a:chExt cx="655710" cy="526755"/>
            </a:xfrm>
          </p:grpSpPr>
          <p:sp>
            <p:nvSpPr>
              <p:cNvPr id="834" name="Google Shape;834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36" name="Google Shape;836;p19"/>
            <p:cNvGrpSpPr/>
            <p:nvPr/>
          </p:nvGrpSpPr>
          <p:grpSpPr>
            <a:xfrm rot="-7713635">
              <a:off x="11343522" y="2837165"/>
              <a:ext cx="662293" cy="532044"/>
              <a:chOff x="10800274" y="2646193"/>
              <a:chExt cx="655710" cy="526755"/>
            </a:xfrm>
          </p:grpSpPr>
          <p:sp>
            <p:nvSpPr>
              <p:cNvPr id="837" name="Google Shape;837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39" name="Google Shape;839;p19"/>
            <p:cNvGrpSpPr/>
            <p:nvPr/>
          </p:nvGrpSpPr>
          <p:grpSpPr>
            <a:xfrm rot="-7713635">
              <a:off x="11357844" y="3330480"/>
              <a:ext cx="603175" cy="484552"/>
              <a:chOff x="10800274" y="2646193"/>
              <a:chExt cx="655710" cy="526755"/>
            </a:xfrm>
          </p:grpSpPr>
          <p:sp>
            <p:nvSpPr>
              <p:cNvPr id="840" name="Google Shape;840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42" name="Google Shape;842;p19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843" name="Google Shape;843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45" name="Google Shape;845;p19"/>
            <p:cNvGrpSpPr/>
            <p:nvPr/>
          </p:nvGrpSpPr>
          <p:grpSpPr>
            <a:xfrm rot="-8124675">
              <a:off x="11388494" y="4258879"/>
              <a:ext cx="523250" cy="420346"/>
              <a:chOff x="10800274" y="2646193"/>
              <a:chExt cx="655710" cy="526755"/>
            </a:xfrm>
          </p:grpSpPr>
          <p:sp>
            <p:nvSpPr>
              <p:cNvPr id="846" name="Google Shape;846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48" name="Google Shape;848;p19"/>
            <p:cNvGrpSpPr/>
            <p:nvPr/>
          </p:nvGrpSpPr>
          <p:grpSpPr>
            <a:xfrm rot="-8164687">
              <a:off x="11439444" y="4678692"/>
              <a:ext cx="463275" cy="372166"/>
              <a:chOff x="10800274" y="2646193"/>
              <a:chExt cx="655710" cy="526755"/>
            </a:xfrm>
          </p:grpSpPr>
          <p:sp>
            <p:nvSpPr>
              <p:cNvPr id="849" name="Google Shape;849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1" name="Google Shape;851;p19"/>
            <p:cNvGrpSpPr/>
            <p:nvPr/>
          </p:nvGrpSpPr>
          <p:grpSpPr>
            <a:xfrm rot="-8533603">
              <a:off x="11471182" y="5025364"/>
              <a:ext cx="463303" cy="372188"/>
              <a:chOff x="10800274" y="2646193"/>
              <a:chExt cx="655710" cy="526755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4" name="Google Shape;854;p19"/>
            <p:cNvGrpSpPr/>
            <p:nvPr/>
          </p:nvGrpSpPr>
          <p:grpSpPr>
            <a:xfrm rot="-8533817">
              <a:off x="11555458" y="5426633"/>
              <a:ext cx="422552" cy="339451"/>
              <a:chOff x="10800274" y="2646193"/>
              <a:chExt cx="655710" cy="526755"/>
            </a:xfrm>
          </p:grpSpPr>
          <p:sp>
            <p:nvSpPr>
              <p:cNvPr id="855" name="Google Shape;855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7" name="Google Shape;857;p19"/>
            <p:cNvGrpSpPr/>
            <p:nvPr/>
          </p:nvGrpSpPr>
          <p:grpSpPr>
            <a:xfrm rot="-8533733">
              <a:off x="11641159" y="5821161"/>
              <a:ext cx="374365" cy="300741"/>
              <a:chOff x="10800274" y="2646193"/>
              <a:chExt cx="655710" cy="526755"/>
            </a:xfrm>
          </p:grpSpPr>
          <p:sp>
            <p:nvSpPr>
              <p:cNvPr id="858" name="Google Shape;858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60" name="Google Shape;860;p19"/>
            <p:cNvGrpSpPr/>
            <p:nvPr/>
          </p:nvGrpSpPr>
          <p:grpSpPr>
            <a:xfrm rot="-9062468">
              <a:off x="11750418" y="6160765"/>
              <a:ext cx="320148" cy="257187"/>
              <a:chOff x="10800274" y="2646193"/>
              <a:chExt cx="655710" cy="526755"/>
            </a:xfrm>
          </p:grpSpPr>
          <p:sp>
            <p:nvSpPr>
              <p:cNvPr id="861" name="Google Shape;861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63" name="Google Shape;863;p19"/>
            <p:cNvGrpSpPr/>
            <p:nvPr/>
          </p:nvGrpSpPr>
          <p:grpSpPr>
            <a:xfrm rot="-9245948">
              <a:off x="11879882" y="6437834"/>
              <a:ext cx="290916" cy="233703"/>
              <a:chOff x="10800274" y="2646193"/>
              <a:chExt cx="655710" cy="526755"/>
            </a:xfrm>
          </p:grpSpPr>
          <p:sp>
            <p:nvSpPr>
              <p:cNvPr id="864" name="Google Shape;864;p19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66" name="Google Shape;866;p19"/>
          <p:cNvSpPr/>
          <p:nvPr/>
        </p:nvSpPr>
        <p:spPr>
          <a:xfrm>
            <a:off x="1790550" y="2585569"/>
            <a:ext cx="7569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 </a:t>
            </a:r>
            <a:r>
              <a:rPr b="1" lang="en-US" sz="4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&amp; DEBUGGING </a:t>
            </a:r>
            <a:r>
              <a:rPr b="1"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⚾</a:t>
            </a:r>
            <a:endParaRPr b="1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최혜인</a:t>
            </a:r>
            <a:endParaRPr b="1" i="0" sz="2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20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872" name="Google Shape;872;p20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73" name="Google Shape;873;p20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874" name="Google Shape;874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5" name="Google Shape;875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76" name="Google Shape;876;p20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877" name="Google Shape;877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8" name="Google Shape;878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79" name="Google Shape;879;p20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880" name="Google Shape;880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1" name="Google Shape;881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82" name="Google Shape;882;p20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883" name="Google Shape;883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4" name="Google Shape;884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85" name="Google Shape;885;p20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886" name="Google Shape;886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7" name="Google Shape;887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88" name="Google Shape;888;p20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889" name="Google Shape;889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91" name="Google Shape;891;p20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892" name="Google Shape;892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3" name="Google Shape;893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94" name="Google Shape;894;p20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895" name="Google Shape;895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6" name="Google Shape;896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97" name="Google Shape;897;p20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898" name="Google Shape;898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9" name="Google Shape;899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0" name="Google Shape;900;p20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901" name="Google Shape;901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2" name="Google Shape;902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3" name="Google Shape;903;p20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904" name="Google Shape;904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5" name="Google Shape;905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6" name="Google Shape;906;p20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907" name="Google Shape;907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8" name="Google Shape;908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9" name="Google Shape;909;p20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8" name="Google Shape;918;p20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919" name="Google Shape;919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0" name="Google Shape;920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21" name="Google Shape;921;p20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922" name="Google Shape;922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3" name="Google Shape;923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24" name="Google Shape;924;p20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925" name="Google Shape;925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27" name="Google Shape;927;p20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928" name="Google Shape;928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9" name="Google Shape;929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30" name="Google Shape;930;p20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931" name="Google Shape;931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2" name="Google Shape;932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33" name="Google Shape;933;p20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5" name="Google Shape;935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36" name="Google Shape;936;p20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937" name="Google Shape;937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8" name="Google Shape;938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39" name="Google Shape;939;p20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940" name="Google Shape;940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1" name="Google Shape;941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42" name="Google Shape;942;p20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45" name="Google Shape;945;p20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946" name="Google Shape;946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48" name="Google Shape;948;p20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949" name="Google Shape;949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51" name="Google Shape;951;p20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952" name="Google Shape;952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3" name="Google Shape;953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54" name="Google Shape;954;p20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955" name="Google Shape;955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6" name="Google Shape;956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57" name="Google Shape;957;p20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958" name="Google Shape;958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9" name="Google Shape;959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60" name="Google Shape;960;p20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961" name="Google Shape;961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2" name="Google Shape;962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63" name="Google Shape;963;p20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964" name="Google Shape;964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5" name="Google Shape;965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66" name="Google Shape;966;p20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967" name="Google Shape;967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8" name="Google Shape;968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69" name="Google Shape;969;p20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970" name="Google Shape;970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1" name="Google Shape;971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72" name="Google Shape;972;p20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973" name="Google Shape;973;p20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4" name="Google Shape;974;p20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975" name="Google Shape;975;p20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: MAIN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976" name="Google Shape;9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36" y="1002995"/>
            <a:ext cx="5527041" cy="49694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977" name="Google Shape;9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0376" y="1007858"/>
            <a:ext cx="5243903" cy="49800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978" name="Google Shape;9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0255" y="1053320"/>
            <a:ext cx="2743200" cy="1918097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20"/>
          <p:cNvSpPr/>
          <p:nvPr/>
        </p:nvSpPr>
        <p:spPr>
          <a:xfrm>
            <a:off x="396240" y="2463800"/>
            <a:ext cx="4023300" cy="1716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20"/>
          <p:cNvSpPr/>
          <p:nvPr/>
        </p:nvSpPr>
        <p:spPr>
          <a:xfrm>
            <a:off x="5981884" y="3564863"/>
            <a:ext cx="3505200" cy="1005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lin ang="2700006" scaled="0"/>
        </a:gra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21"/>
          <p:cNvGrpSpPr/>
          <p:nvPr/>
        </p:nvGrpSpPr>
        <p:grpSpPr>
          <a:xfrm>
            <a:off x="10760322" y="-95929"/>
            <a:ext cx="1446900" cy="6953929"/>
            <a:chOff x="10760322" y="-95929"/>
            <a:chExt cx="1446900" cy="6953929"/>
          </a:xfrm>
        </p:grpSpPr>
        <p:sp>
          <p:nvSpPr>
            <p:cNvPr id="986" name="Google Shape;986;p21"/>
            <p:cNvSpPr/>
            <p:nvPr/>
          </p:nvSpPr>
          <p:spPr>
            <a:xfrm>
              <a:off x="11355185" y="0"/>
              <a:ext cx="836700" cy="6858000"/>
            </a:xfrm>
            <a:prstGeom prst="leftBracket">
              <a:avLst>
                <a:gd fmla="val 409768" name="adj"/>
              </a:avLst>
            </a:prstGeom>
            <a:noFill/>
            <a:ln cap="flat" cmpd="sng" w="222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bl" dir="18900000" dist="139700">
                <a:srgbClr val="000000">
                  <a:alpha val="9804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87" name="Google Shape;987;p21"/>
            <p:cNvGrpSpPr/>
            <p:nvPr/>
          </p:nvGrpSpPr>
          <p:grpSpPr>
            <a:xfrm rot="493980">
              <a:off x="10794659" y="2941528"/>
              <a:ext cx="655714" cy="526759"/>
              <a:chOff x="10800274" y="2646193"/>
              <a:chExt cx="655710" cy="526755"/>
            </a:xfrm>
          </p:grpSpPr>
          <p:sp>
            <p:nvSpPr>
              <p:cNvPr id="988" name="Google Shape;988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90" name="Google Shape;990;p21"/>
            <p:cNvGrpSpPr/>
            <p:nvPr/>
          </p:nvGrpSpPr>
          <p:grpSpPr>
            <a:xfrm rot="456753">
              <a:off x="10850120" y="2475434"/>
              <a:ext cx="624163" cy="501413"/>
              <a:chOff x="10800274" y="2646193"/>
              <a:chExt cx="655710" cy="526755"/>
            </a:xfrm>
          </p:grpSpPr>
          <p:sp>
            <p:nvSpPr>
              <p:cNvPr id="991" name="Google Shape;991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93" name="Google Shape;993;p21"/>
            <p:cNvGrpSpPr/>
            <p:nvPr/>
          </p:nvGrpSpPr>
          <p:grpSpPr>
            <a:xfrm rot="741117">
              <a:off x="10878084" y="1997050"/>
              <a:ext cx="615199" cy="494211"/>
              <a:chOff x="10800274" y="2646193"/>
              <a:chExt cx="655710" cy="526755"/>
            </a:xfrm>
          </p:grpSpPr>
          <p:sp>
            <p:nvSpPr>
              <p:cNvPr id="994" name="Google Shape;994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96" name="Google Shape;996;p21"/>
            <p:cNvGrpSpPr/>
            <p:nvPr/>
          </p:nvGrpSpPr>
          <p:grpSpPr>
            <a:xfrm rot="741117">
              <a:off x="10929353" y="1547391"/>
              <a:ext cx="615199" cy="494211"/>
              <a:chOff x="10800274" y="2646193"/>
              <a:chExt cx="655710" cy="526755"/>
            </a:xfrm>
          </p:grpSpPr>
          <p:sp>
            <p:nvSpPr>
              <p:cNvPr id="997" name="Google Shape;997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99" name="Google Shape;999;p21"/>
            <p:cNvGrpSpPr/>
            <p:nvPr/>
          </p:nvGrpSpPr>
          <p:grpSpPr>
            <a:xfrm rot="1187043">
              <a:off x="11030112" y="1158211"/>
              <a:ext cx="572455" cy="459874"/>
              <a:chOff x="10800274" y="2646193"/>
              <a:chExt cx="655710" cy="526755"/>
            </a:xfrm>
          </p:grpSpPr>
          <p:sp>
            <p:nvSpPr>
              <p:cNvPr id="1000" name="Google Shape;1000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02" name="Google Shape;1002;p21"/>
            <p:cNvGrpSpPr/>
            <p:nvPr/>
          </p:nvGrpSpPr>
          <p:grpSpPr>
            <a:xfrm rot="1105494">
              <a:off x="11126975" y="707868"/>
              <a:ext cx="591269" cy="474988"/>
              <a:chOff x="10800274" y="2646193"/>
              <a:chExt cx="655710" cy="526755"/>
            </a:xfrm>
          </p:grpSpPr>
          <p:sp>
            <p:nvSpPr>
              <p:cNvPr id="1003" name="Google Shape;1003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05" name="Google Shape;1005;p21"/>
            <p:cNvGrpSpPr/>
            <p:nvPr/>
          </p:nvGrpSpPr>
          <p:grpSpPr>
            <a:xfrm rot="1362317">
              <a:off x="11227018" y="337698"/>
              <a:ext cx="565011" cy="453893"/>
              <a:chOff x="10800274" y="2646193"/>
              <a:chExt cx="655710" cy="526755"/>
            </a:xfrm>
          </p:grpSpPr>
          <p:sp>
            <p:nvSpPr>
              <p:cNvPr id="1006" name="Google Shape;1006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08" name="Google Shape;1008;p21"/>
            <p:cNvGrpSpPr/>
            <p:nvPr/>
          </p:nvGrpSpPr>
          <p:grpSpPr>
            <a:xfrm rot="1706835">
              <a:off x="11388942" y="6864"/>
              <a:ext cx="541940" cy="435360"/>
              <a:chOff x="10800274" y="2646193"/>
              <a:chExt cx="655710" cy="526755"/>
            </a:xfrm>
          </p:grpSpPr>
          <p:sp>
            <p:nvSpPr>
              <p:cNvPr id="1009" name="Google Shape;1009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11" name="Google Shape;1011;p21"/>
            <p:cNvGrpSpPr/>
            <p:nvPr/>
          </p:nvGrpSpPr>
          <p:grpSpPr>
            <a:xfrm rot="494227">
              <a:off x="10807018" y="3395794"/>
              <a:ext cx="655389" cy="526498"/>
              <a:chOff x="10800274" y="2646193"/>
              <a:chExt cx="655710" cy="526755"/>
            </a:xfrm>
          </p:grpSpPr>
          <p:sp>
            <p:nvSpPr>
              <p:cNvPr id="1012" name="Google Shape;1012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14" name="Google Shape;1014;p21"/>
            <p:cNvGrpSpPr/>
            <p:nvPr/>
          </p:nvGrpSpPr>
          <p:grpSpPr>
            <a:xfrm rot="494172">
              <a:off x="10877248" y="3867336"/>
              <a:ext cx="590922" cy="474709"/>
              <a:chOff x="10800274" y="2646193"/>
              <a:chExt cx="655710" cy="526755"/>
            </a:xfrm>
          </p:grpSpPr>
          <p:sp>
            <p:nvSpPr>
              <p:cNvPr id="1015" name="Google Shape;1015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17" name="Google Shape;1017;p21"/>
            <p:cNvGrpSpPr/>
            <p:nvPr/>
          </p:nvGrpSpPr>
          <p:grpSpPr>
            <a:xfrm rot="494137">
              <a:off x="10933125" y="4340716"/>
              <a:ext cx="523673" cy="420686"/>
              <a:chOff x="10800274" y="2646193"/>
              <a:chExt cx="655710" cy="526755"/>
            </a:xfrm>
          </p:grpSpPr>
          <p:sp>
            <p:nvSpPr>
              <p:cNvPr id="1018" name="Google Shape;1018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20" name="Google Shape;1020;p21"/>
            <p:cNvGrpSpPr/>
            <p:nvPr/>
          </p:nvGrpSpPr>
          <p:grpSpPr>
            <a:xfrm rot="494137">
              <a:off x="10962215" y="4759594"/>
              <a:ext cx="523673" cy="420686"/>
              <a:chOff x="10800274" y="2646193"/>
              <a:chExt cx="655710" cy="526755"/>
            </a:xfrm>
          </p:grpSpPr>
          <p:sp>
            <p:nvSpPr>
              <p:cNvPr id="1021" name="Google Shape;1021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23" name="Google Shape;1023;p21"/>
            <p:cNvGrpSpPr/>
            <p:nvPr/>
          </p:nvGrpSpPr>
          <p:grpSpPr>
            <a:xfrm rot="265012">
              <a:off x="11020168" y="5124675"/>
              <a:ext cx="523631" cy="420652"/>
              <a:chOff x="10800274" y="2646193"/>
              <a:chExt cx="655710" cy="526755"/>
            </a:xfrm>
          </p:grpSpPr>
          <p:sp>
            <p:nvSpPr>
              <p:cNvPr id="1024" name="Google Shape;1024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26" name="Google Shape;1026;p21"/>
            <p:cNvGrpSpPr/>
            <p:nvPr/>
          </p:nvGrpSpPr>
          <p:grpSpPr>
            <a:xfrm rot="270667">
              <a:off x="11143175" y="5529627"/>
              <a:ext cx="481866" cy="387100"/>
              <a:chOff x="10800274" y="2646193"/>
              <a:chExt cx="655710" cy="526755"/>
            </a:xfrm>
          </p:grpSpPr>
          <p:sp>
            <p:nvSpPr>
              <p:cNvPr id="1027" name="Google Shape;1027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29" name="Google Shape;1029;p21"/>
            <p:cNvGrpSpPr/>
            <p:nvPr/>
          </p:nvGrpSpPr>
          <p:grpSpPr>
            <a:xfrm>
              <a:off x="11285246" y="5923447"/>
              <a:ext cx="418408" cy="336123"/>
              <a:chOff x="10800274" y="2646193"/>
              <a:chExt cx="655710" cy="526755"/>
            </a:xfrm>
          </p:grpSpPr>
          <p:sp>
            <p:nvSpPr>
              <p:cNvPr id="1030" name="Google Shape;1030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32" name="Google Shape;1032;p21"/>
            <p:cNvGrpSpPr/>
            <p:nvPr/>
          </p:nvGrpSpPr>
          <p:grpSpPr>
            <a:xfrm rot="242495">
              <a:off x="11433197" y="6293314"/>
              <a:ext cx="352600" cy="283256"/>
              <a:chOff x="10800274" y="2646193"/>
              <a:chExt cx="655710" cy="526755"/>
            </a:xfrm>
          </p:grpSpPr>
          <p:sp>
            <p:nvSpPr>
              <p:cNvPr id="1033" name="Google Shape;1033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35" name="Google Shape;1035;p21"/>
            <p:cNvGrpSpPr/>
            <p:nvPr/>
          </p:nvGrpSpPr>
          <p:grpSpPr>
            <a:xfrm>
              <a:off x="11618616" y="6571224"/>
              <a:ext cx="302741" cy="243203"/>
              <a:chOff x="10800274" y="2646193"/>
              <a:chExt cx="655710" cy="526755"/>
            </a:xfrm>
          </p:grpSpPr>
          <p:sp>
            <p:nvSpPr>
              <p:cNvPr id="1036" name="Google Shape;1036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38" name="Google Shape;1038;p21"/>
            <p:cNvGrpSpPr/>
            <p:nvPr/>
          </p:nvGrpSpPr>
          <p:grpSpPr>
            <a:xfrm rot="-7146657">
              <a:off x="11887124" y="112660"/>
              <a:ext cx="271987" cy="218497"/>
              <a:chOff x="10800274" y="2646193"/>
              <a:chExt cx="655710" cy="526755"/>
            </a:xfrm>
          </p:grpSpPr>
          <p:sp>
            <p:nvSpPr>
              <p:cNvPr id="1039" name="Google Shape;1039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41" name="Google Shape;1041;p21"/>
            <p:cNvGrpSpPr/>
            <p:nvPr/>
          </p:nvGrpSpPr>
          <p:grpSpPr>
            <a:xfrm rot="-7146215">
              <a:off x="11724604" y="396014"/>
              <a:ext cx="439620" cy="353163"/>
              <a:chOff x="10800274" y="2646193"/>
              <a:chExt cx="655710" cy="526755"/>
            </a:xfrm>
          </p:grpSpPr>
          <p:sp>
            <p:nvSpPr>
              <p:cNvPr id="1042" name="Google Shape;1042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44" name="Google Shape;1044;p21"/>
            <p:cNvGrpSpPr/>
            <p:nvPr/>
          </p:nvGrpSpPr>
          <p:grpSpPr>
            <a:xfrm rot="-7146326">
              <a:off x="11654888" y="746952"/>
              <a:ext cx="430698" cy="345995"/>
              <a:chOff x="10800274" y="2646193"/>
              <a:chExt cx="655710" cy="526755"/>
            </a:xfrm>
          </p:grpSpPr>
          <p:sp>
            <p:nvSpPr>
              <p:cNvPr id="1045" name="Google Shape;1045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47" name="Google Shape;1047;p21"/>
            <p:cNvGrpSpPr/>
            <p:nvPr/>
          </p:nvGrpSpPr>
          <p:grpSpPr>
            <a:xfrm rot="-7146560">
              <a:off x="11575542" y="1095916"/>
              <a:ext cx="500061" cy="401717"/>
              <a:chOff x="10800274" y="2646193"/>
              <a:chExt cx="655710" cy="526755"/>
            </a:xfrm>
          </p:grpSpPr>
          <p:sp>
            <p:nvSpPr>
              <p:cNvPr id="1048" name="Google Shape;1048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50" name="Google Shape;1050;p21"/>
            <p:cNvGrpSpPr/>
            <p:nvPr/>
          </p:nvGrpSpPr>
          <p:grpSpPr>
            <a:xfrm rot="-7146474">
              <a:off x="11490336" y="1495243"/>
              <a:ext cx="609400" cy="489553"/>
              <a:chOff x="10800274" y="2646193"/>
              <a:chExt cx="655710" cy="526755"/>
            </a:xfrm>
          </p:grpSpPr>
          <p:sp>
            <p:nvSpPr>
              <p:cNvPr id="1051" name="Google Shape;1051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53" name="Google Shape;1053;p21"/>
            <p:cNvGrpSpPr/>
            <p:nvPr/>
          </p:nvGrpSpPr>
          <p:grpSpPr>
            <a:xfrm rot="-7146480">
              <a:off x="11404086" y="1919795"/>
              <a:ext cx="683400" cy="549000"/>
              <a:chOff x="10800274" y="2646193"/>
              <a:chExt cx="655710" cy="526755"/>
            </a:xfrm>
          </p:grpSpPr>
          <p:sp>
            <p:nvSpPr>
              <p:cNvPr id="1054" name="Google Shape;1054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56" name="Google Shape;1056;p21"/>
            <p:cNvGrpSpPr/>
            <p:nvPr/>
          </p:nvGrpSpPr>
          <p:grpSpPr>
            <a:xfrm rot="-7649840">
              <a:off x="11377968" y="2403179"/>
              <a:ext cx="662254" cy="532013"/>
              <a:chOff x="10800274" y="2646193"/>
              <a:chExt cx="655710" cy="526755"/>
            </a:xfrm>
          </p:grpSpPr>
          <p:sp>
            <p:nvSpPr>
              <p:cNvPr id="1057" name="Google Shape;1057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59" name="Google Shape;1059;p21"/>
            <p:cNvGrpSpPr/>
            <p:nvPr/>
          </p:nvGrpSpPr>
          <p:grpSpPr>
            <a:xfrm rot="-7713635">
              <a:off x="11343528" y="2837165"/>
              <a:ext cx="662293" cy="532044"/>
              <a:chOff x="10800274" y="2646193"/>
              <a:chExt cx="655710" cy="526755"/>
            </a:xfrm>
          </p:grpSpPr>
          <p:sp>
            <p:nvSpPr>
              <p:cNvPr id="1060" name="Google Shape;1060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1" name="Google Shape;1061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62" name="Google Shape;1062;p21"/>
            <p:cNvGrpSpPr/>
            <p:nvPr/>
          </p:nvGrpSpPr>
          <p:grpSpPr>
            <a:xfrm rot="-7713635">
              <a:off x="11357847" y="3330477"/>
              <a:ext cx="603175" cy="484552"/>
              <a:chOff x="10800274" y="2646193"/>
              <a:chExt cx="655710" cy="526755"/>
            </a:xfrm>
          </p:grpSpPr>
          <p:sp>
            <p:nvSpPr>
              <p:cNvPr id="1063" name="Google Shape;1063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65" name="Google Shape;1065;p21"/>
            <p:cNvGrpSpPr/>
            <p:nvPr/>
          </p:nvGrpSpPr>
          <p:grpSpPr>
            <a:xfrm rot="-7713767">
              <a:off x="11380628" y="3813964"/>
              <a:ext cx="544241" cy="437208"/>
              <a:chOff x="10800274" y="2646193"/>
              <a:chExt cx="655710" cy="526755"/>
            </a:xfrm>
          </p:grpSpPr>
          <p:sp>
            <p:nvSpPr>
              <p:cNvPr id="1066" name="Google Shape;1066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68" name="Google Shape;1068;p21"/>
            <p:cNvGrpSpPr/>
            <p:nvPr/>
          </p:nvGrpSpPr>
          <p:grpSpPr>
            <a:xfrm rot="-8124675">
              <a:off x="11388491" y="4258873"/>
              <a:ext cx="523250" cy="420346"/>
              <a:chOff x="10800274" y="2646193"/>
              <a:chExt cx="655710" cy="526755"/>
            </a:xfrm>
          </p:grpSpPr>
          <p:sp>
            <p:nvSpPr>
              <p:cNvPr id="1069" name="Google Shape;1069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1" name="Google Shape;1071;p21"/>
            <p:cNvGrpSpPr/>
            <p:nvPr/>
          </p:nvGrpSpPr>
          <p:grpSpPr>
            <a:xfrm rot="-8164687">
              <a:off x="11439441" y="4678686"/>
              <a:ext cx="463275" cy="372166"/>
              <a:chOff x="10800274" y="2646193"/>
              <a:chExt cx="655710" cy="526755"/>
            </a:xfrm>
          </p:grpSpPr>
          <p:sp>
            <p:nvSpPr>
              <p:cNvPr id="1072" name="Google Shape;1072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4" name="Google Shape;1074;p21"/>
            <p:cNvGrpSpPr/>
            <p:nvPr/>
          </p:nvGrpSpPr>
          <p:grpSpPr>
            <a:xfrm rot="-8533603">
              <a:off x="11471180" y="5025364"/>
              <a:ext cx="463303" cy="372188"/>
              <a:chOff x="10800274" y="2646193"/>
              <a:chExt cx="655710" cy="526755"/>
            </a:xfrm>
          </p:grpSpPr>
          <p:sp>
            <p:nvSpPr>
              <p:cNvPr id="1075" name="Google Shape;1075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-8533817">
              <a:off x="11555453" y="5426630"/>
              <a:ext cx="422552" cy="339451"/>
              <a:chOff x="10800274" y="2646193"/>
              <a:chExt cx="655710" cy="526755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80" name="Google Shape;1080;p21"/>
            <p:cNvGrpSpPr/>
            <p:nvPr/>
          </p:nvGrpSpPr>
          <p:grpSpPr>
            <a:xfrm rot="-8533733">
              <a:off x="11641151" y="5821153"/>
              <a:ext cx="374365" cy="300741"/>
              <a:chOff x="10800274" y="2646193"/>
              <a:chExt cx="655710" cy="526755"/>
            </a:xfrm>
          </p:grpSpPr>
          <p:sp>
            <p:nvSpPr>
              <p:cNvPr id="1081" name="Google Shape;1081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83" name="Google Shape;1083;p21"/>
            <p:cNvGrpSpPr/>
            <p:nvPr/>
          </p:nvGrpSpPr>
          <p:grpSpPr>
            <a:xfrm rot="-9062468">
              <a:off x="11750416" y="6160759"/>
              <a:ext cx="320148" cy="257187"/>
              <a:chOff x="10800274" y="2646193"/>
              <a:chExt cx="655710" cy="526755"/>
            </a:xfrm>
          </p:grpSpPr>
          <p:sp>
            <p:nvSpPr>
              <p:cNvPr id="1084" name="Google Shape;1084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86" name="Google Shape;1086;p21"/>
            <p:cNvGrpSpPr/>
            <p:nvPr/>
          </p:nvGrpSpPr>
          <p:grpSpPr>
            <a:xfrm rot="-9245948">
              <a:off x="11879874" y="6437832"/>
              <a:ext cx="290916" cy="233703"/>
              <a:chOff x="10800274" y="2646193"/>
              <a:chExt cx="655710" cy="526755"/>
            </a:xfrm>
          </p:grpSpPr>
          <p:sp>
            <p:nvSpPr>
              <p:cNvPr id="1087" name="Google Shape;1087;p21"/>
              <p:cNvSpPr/>
              <p:nvPr/>
            </p:nvSpPr>
            <p:spPr>
              <a:xfrm>
                <a:off x="10800274" y="2976668"/>
                <a:ext cx="167700" cy="1677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 rot="-7538257">
                <a:off x="11043423" y="2597911"/>
                <a:ext cx="201268" cy="623319"/>
              </a:xfrm>
              <a:custGeom>
                <a:rect b="b" l="l" r="r" t="t"/>
                <a:pathLst>
                  <a:path extrusionOk="0" h="623487" w="201322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F0716"/>
                  </a:gs>
                  <a:gs pos="50000">
                    <a:srgbClr val="A20A1F"/>
                  </a:gs>
                  <a:gs pos="100000">
                    <a:srgbClr val="C20D26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89" name="Google Shape;1089;p21"/>
          <p:cNvSpPr/>
          <p:nvPr/>
        </p:nvSpPr>
        <p:spPr>
          <a:xfrm>
            <a:off x="252423" y="254173"/>
            <a:ext cx="2719200" cy="4911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PRINT-OUT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시계, 탑재, 모니터, 방이(가) 표시된 사진&#10;&#10;자동 생성된 설명" id="1090" name="Google Shape;10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526" y="924560"/>
            <a:ext cx="231606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091" name="Google Shape;10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4720" y="924413"/>
            <a:ext cx="2743200" cy="17376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모니터, 화면, 탑재, 방이(가) 표시된 사진&#10;&#10;자동 생성된 설명" id="1092" name="Google Shape;10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671" y="924560"/>
            <a:ext cx="2513218" cy="5730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1"/>
          <p:cNvSpPr txBox="1"/>
          <p:nvPr/>
        </p:nvSpPr>
        <p:spPr>
          <a:xfrm>
            <a:off x="6096000" y="3088640"/>
            <a:ext cx="4480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@ 로그인 후, 홈메뉴에서 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로그인 버튼을 없애고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예매로 변경되게 변경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