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B7735-E769-4730-8109-0F6529542AE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A2B66-7BBA-4AA1-BD3B-510C1924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0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C897C-9112-4B70-9EA2-7324F5E6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115C8-518D-45BB-9503-80875A475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AFF4F-C9F5-4D39-ABFD-2409F1D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33A06-BC47-4CDB-9CE7-73DBE57F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979B-0031-42C2-9E17-E6D2485B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2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0290-F549-4F07-9E33-185E8DAE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44A66-82E6-4DED-A096-8909F4A96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E474E-F29B-4554-AE83-85C856E5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93E9E-67D7-47A5-900F-9513227B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C5D47-0D85-4FE4-8E92-C9727C1E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A78002-EEAF-44A8-B575-B330C4D3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AE3-2300-4D14-8D13-A6BAB191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F1637-4FA1-4A4C-9907-846F36C0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88594-7729-48B0-B5C6-6A4A1BFC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C4DF6-CAB0-4B37-8C2F-BB225CF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330AF-2D1F-4D82-AED9-F89F4139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E13C0-DD67-4A0A-8FFC-47AED25B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43CC4-0B42-4445-BED1-163B7D7E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F60D4-F810-44EA-8DD5-9483A8D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2742-FF3A-4531-BF44-911A151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1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464BE-6914-4916-BFEE-B649BD9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11F32-D6BB-43BE-B018-361BC906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F140-3013-4C7C-9DC8-4A8DCAD6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08BD-BDF8-4D7C-A569-47E8F479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D4888-AB22-4FB2-ABFF-39F408DA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2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578-377E-453C-991A-896C188C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08FA-7535-45E1-AE85-3587961B2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0C7C1-85BB-4660-AEAE-150EDAD2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4CF8D-DC1A-49FB-9DAA-4B070FF2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100CF-1EA1-4E94-B702-7764C953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B7FE5-4B15-4CFF-AFE3-B10D8B09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34F0-15D9-4868-9842-A9C2113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F6A05-C46B-41AC-81D4-8EA32FDA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3390D-CE62-447F-A9C7-2A483F0A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56BB6-EC1C-4F6C-8389-F434F655A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FCE94-C97A-47CB-A65F-92B2C89D0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03D79C-6C34-411B-9726-7D4F0113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E70C46-8E26-4EFD-85CA-D1461A9F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D06FA-DDC6-4876-894F-F52749A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E3B5-EC43-40DB-AAF4-3ED5530C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2A0BE8-C9C3-407A-94E3-160EA3AF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97D58-3027-47BA-B76E-E0BBF3D5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19868E-646C-4D0C-919D-9C32B966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F0194-DA37-4F00-A235-7A6B3018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2EECF4-E386-4BBC-A5F1-E4F24C5E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EEF6E-976C-4424-85B8-FB734639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294B3-5BB1-4AE9-9135-BEECC7A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96FB-6628-4E07-8A1F-87DF2F22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7FFAA-ADE9-444E-99C7-3C1D866B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BAEF8-F0C1-4649-8E4C-A3207B24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23B01-F03A-4377-885D-2429C8DD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5CD5F-648C-4C71-B435-E90561A9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0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3BD92-F19B-4DD9-89BB-19FDD73D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16F85-3DC1-4578-A475-7AB49F138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EA48C-447F-415C-B375-A5EBB455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6291A-090D-4EA9-BB5E-3DE9F1DA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0A77C-2B84-4C5F-8762-4C6F146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1D3E7-8CD2-4380-962D-D558097B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FFED0-7E1C-4EA2-A800-0A719CE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4A61-6B4F-4C21-80F7-AAD5B832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C3BD-54A2-425A-BFD8-40416882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C981-44F4-4D65-BD53-55C9556E43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3D2AB-C7F6-49A3-85BD-9C57F10E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81A03-CBAE-4E74-AC50-AB1EBF2D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DA11-0FE6-48AA-BD75-6C40E882E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625600" y="4642567"/>
            <a:ext cx="5014800" cy="1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팀장 </a:t>
            </a:r>
            <a:r>
              <a:rPr lang="en-US" altLang="ko" sz="24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이수진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ko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팀원 </a:t>
            </a:r>
            <a:r>
              <a:rPr lang="en-US" altLang="ko" sz="24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남서아 서지민 양선경 </a:t>
            </a:r>
            <a:endParaRPr lang="en-US" altLang="ko"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ko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진효선 </a:t>
            </a:r>
            <a:r>
              <a:rPr lang="ko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최혜인</a:t>
            </a:r>
            <a:r>
              <a:rPr lang="ko" altLang="en-US" sz="2400" dirty="0">
                <a:solidFill>
                  <a:schemeClr val="dk1"/>
                </a:solidFill>
              </a:rPr>
              <a:t> </a:t>
            </a:r>
            <a:endParaRPr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9EAB7F-3674-4D12-A4A1-63AC915E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44" y="308692"/>
            <a:ext cx="91249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FE96-02DB-4ECC-B31F-5C665504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63" y="375572"/>
            <a:ext cx="2116822" cy="79871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#</a:t>
            </a:r>
            <a:r>
              <a:rPr lang="ko-KR" altLang="en-US" sz="3600" dirty="0"/>
              <a:t>색상</a:t>
            </a:r>
          </a:p>
        </p:txBody>
      </p:sp>
      <p:pic>
        <p:nvPicPr>
          <p:cNvPr id="5" name="그림 4" descr="광장이(가) 표시된 사진&#10;&#10;자동 생성된 설명">
            <a:extLst>
              <a:ext uri="{FF2B5EF4-FFF2-40B4-BE49-F238E27FC236}">
                <a16:creationId xmlns:a16="http://schemas.microsoft.com/office/drawing/2014/main" id="{CA1A470B-B83C-4357-A605-983C1DF7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97" y="2461646"/>
            <a:ext cx="2116822" cy="1934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AD3920-8E43-4BDF-A440-447D8CB7B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19" y="2461646"/>
            <a:ext cx="1966953" cy="1934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772C43-371C-4FC4-A5B0-1DDFC5EBD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2" y="2461646"/>
            <a:ext cx="2116822" cy="1934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6CB58-D37A-48FB-9AA4-A1A488D21F93}"/>
              </a:ext>
            </a:extLst>
          </p:cNvPr>
          <p:cNvSpPr txBox="1"/>
          <p:nvPr/>
        </p:nvSpPr>
        <p:spPr>
          <a:xfrm>
            <a:off x="3501012" y="4614162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#FED432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F5BA4-8D26-4B2B-98C4-96D8762A28FC}"/>
              </a:ext>
            </a:extLst>
          </p:cNvPr>
          <p:cNvSpPr txBox="1"/>
          <p:nvPr/>
        </p:nvSpPr>
        <p:spPr>
          <a:xfrm>
            <a:off x="5508770" y="4623093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#DE7534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5466F-3103-4406-BBEF-D372BDAEAE6B}"/>
              </a:ext>
            </a:extLst>
          </p:cNvPr>
          <p:cNvSpPr txBox="1"/>
          <p:nvPr/>
        </p:nvSpPr>
        <p:spPr>
          <a:xfrm>
            <a:off x="7592037" y="4614162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#C42038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1477C0-B9D5-49DC-A120-5884841F5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523" y="98728"/>
            <a:ext cx="2105976" cy="10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8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FE96-02DB-4ECC-B31F-5C665504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06" y="434294"/>
            <a:ext cx="2116822" cy="81694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폰트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731CA-D429-4262-9558-71B6AF29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20" y="3125246"/>
            <a:ext cx="3513138" cy="819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38289-2DA0-43AE-A368-65F8A0F92B36}"/>
              </a:ext>
            </a:extLst>
          </p:cNvPr>
          <p:cNvSpPr txBox="1"/>
          <p:nvPr/>
        </p:nvSpPr>
        <p:spPr>
          <a:xfrm>
            <a:off x="3092027" y="3298122"/>
            <a:ext cx="166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202124"/>
                </a:solidFill>
                <a:effectLst/>
                <a:latin typeface="Google Sans"/>
              </a:rPr>
              <a:t>Noto Sans KR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DFAF23-A817-4E39-A60F-814EEE09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523" y="98728"/>
            <a:ext cx="2105976" cy="10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FE96-02DB-4ECC-B31F-5C665504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3" y="576908"/>
            <a:ext cx="2038523" cy="555607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레이아웃</a:t>
            </a: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01638F0-6829-46C0-B4BC-900CA95AA4C8}"/>
              </a:ext>
            </a:extLst>
          </p:cNvPr>
          <p:cNvSpPr/>
          <p:nvPr/>
        </p:nvSpPr>
        <p:spPr>
          <a:xfrm>
            <a:off x="3263260" y="2299666"/>
            <a:ext cx="5397033" cy="429601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D996DF0A-29DA-414A-883A-877CA5C7F8BC}"/>
              </a:ext>
            </a:extLst>
          </p:cNvPr>
          <p:cNvSpPr txBox="1"/>
          <p:nvPr/>
        </p:nvSpPr>
        <p:spPr>
          <a:xfrm>
            <a:off x="3263260" y="1705215"/>
            <a:ext cx="5397033" cy="832429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15E8035E-5162-45C7-83F6-1050FE248A0D}"/>
              </a:ext>
            </a:extLst>
          </p:cNvPr>
          <p:cNvSpPr txBox="1">
            <a:spLocks/>
          </p:cNvSpPr>
          <p:nvPr/>
        </p:nvSpPr>
        <p:spPr>
          <a:xfrm>
            <a:off x="3263259" y="1132515"/>
            <a:ext cx="5397033" cy="83242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3600" dirty="0"/>
              <a:t>로고</a:t>
            </a:r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04B3ECC6-9D50-4F87-B931-86B98CC240E6}"/>
              </a:ext>
            </a:extLst>
          </p:cNvPr>
          <p:cNvSpPr txBox="1"/>
          <p:nvPr/>
        </p:nvSpPr>
        <p:spPr>
          <a:xfrm>
            <a:off x="3595627" y="1994362"/>
            <a:ext cx="1050956" cy="462792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사각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도시락</a:t>
            </a:r>
            <a:endParaRPr sz="1400" dirty="0"/>
          </a:p>
        </p:txBody>
      </p:sp>
      <p:sp>
        <p:nvSpPr>
          <p:cNvPr id="13" name="Google Shape;68;p14">
            <a:extLst>
              <a:ext uri="{FF2B5EF4-FFF2-40B4-BE49-F238E27FC236}">
                <a16:creationId xmlns:a16="http://schemas.microsoft.com/office/drawing/2014/main" id="{73BB9A72-9E04-490A-989B-EF84060BCBD4}"/>
              </a:ext>
            </a:extLst>
          </p:cNvPr>
          <p:cNvSpPr txBox="1"/>
          <p:nvPr/>
        </p:nvSpPr>
        <p:spPr>
          <a:xfrm>
            <a:off x="4978949" y="1977472"/>
            <a:ext cx="1050956" cy="459893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보울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도시락</a:t>
            </a:r>
            <a:endParaRPr sz="1400" dirty="0"/>
          </a:p>
        </p:txBody>
      </p:sp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AF9AABEA-3593-4CD8-B857-2DEA30149D83}"/>
              </a:ext>
            </a:extLst>
          </p:cNvPr>
          <p:cNvSpPr txBox="1"/>
          <p:nvPr/>
        </p:nvSpPr>
        <p:spPr>
          <a:xfrm>
            <a:off x="6303241" y="1994362"/>
            <a:ext cx="1050956" cy="37666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반찬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사이드</a:t>
            </a:r>
            <a:endParaRPr sz="1400" dirty="0"/>
          </a:p>
        </p:txBody>
      </p:sp>
      <p:sp>
        <p:nvSpPr>
          <p:cNvPr id="15" name="Google Shape;70;p14">
            <a:extLst>
              <a:ext uri="{FF2B5EF4-FFF2-40B4-BE49-F238E27FC236}">
                <a16:creationId xmlns:a16="http://schemas.microsoft.com/office/drawing/2014/main" id="{24FC5B67-EA3E-4FAB-9EFA-F53876AB4330}"/>
              </a:ext>
            </a:extLst>
          </p:cNvPr>
          <p:cNvSpPr txBox="1"/>
          <p:nvPr/>
        </p:nvSpPr>
        <p:spPr>
          <a:xfrm>
            <a:off x="7354197" y="2079006"/>
            <a:ext cx="1050956" cy="31726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국,음료</a:t>
            </a:r>
            <a:endParaRPr sz="1400" dirty="0"/>
          </a:p>
        </p:txBody>
      </p:sp>
      <p:sp>
        <p:nvSpPr>
          <p:cNvPr id="16" name="Google Shape;71;p14">
            <a:extLst>
              <a:ext uri="{FF2B5EF4-FFF2-40B4-BE49-F238E27FC236}">
                <a16:creationId xmlns:a16="http://schemas.microsoft.com/office/drawing/2014/main" id="{7F7AF3F1-FF59-402C-B9F8-B88DD7AB2DE2}"/>
              </a:ext>
            </a:extLst>
          </p:cNvPr>
          <p:cNvSpPr/>
          <p:nvPr/>
        </p:nvSpPr>
        <p:spPr>
          <a:xfrm>
            <a:off x="3754357" y="2617823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2;p14">
            <a:extLst>
              <a:ext uri="{FF2B5EF4-FFF2-40B4-BE49-F238E27FC236}">
                <a16:creationId xmlns:a16="http://schemas.microsoft.com/office/drawing/2014/main" id="{43342A72-E31E-4581-B0B7-481BF73CE99D}"/>
              </a:ext>
            </a:extLst>
          </p:cNvPr>
          <p:cNvSpPr/>
          <p:nvPr/>
        </p:nvSpPr>
        <p:spPr>
          <a:xfrm>
            <a:off x="5404933" y="2671794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3;p14">
            <a:extLst>
              <a:ext uri="{FF2B5EF4-FFF2-40B4-BE49-F238E27FC236}">
                <a16:creationId xmlns:a16="http://schemas.microsoft.com/office/drawing/2014/main" id="{2EC03D07-849F-4DF1-9499-8B54C3E38574}"/>
              </a:ext>
            </a:extLst>
          </p:cNvPr>
          <p:cNvSpPr/>
          <p:nvPr/>
        </p:nvSpPr>
        <p:spPr>
          <a:xfrm>
            <a:off x="7065169" y="2658334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;p14">
            <a:extLst>
              <a:ext uri="{FF2B5EF4-FFF2-40B4-BE49-F238E27FC236}">
                <a16:creationId xmlns:a16="http://schemas.microsoft.com/office/drawing/2014/main" id="{64BE5DCD-D592-401F-B63F-D7B07B40D78F}"/>
              </a:ext>
            </a:extLst>
          </p:cNvPr>
          <p:cNvSpPr/>
          <p:nvPr/>
        </p:nvSpPr>
        <p:spPr>
          <a:xfrm>
            <a:off x="3754357" y="3679232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5;p14">
            <a:extLst>
              <a:ext uri="{FF2B5EF4-FFF2-40B4-BE49-F238E27FC236}">
                <a16:creationId xmlns:a16="http://schemas.microsoft.com/office/drawing/2014/main" id="{179CA729-9BC8-4B65-90C0-0AC201B9444C}"/>
              </a:ext>
            </a:extLst>
          </p:cNvPr>
          <p:cNvSpPr/>
          <p:nvPr/>
        </p:nvSpPr>
        <p:spPr>
          <a:xfrm>
            <a:off x="5404933" y="3679232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6;p14">
            <a:extLst>
              <a:ext uri="{FF2B5EF4-FFF2-40B4-BE49-F238E27FC236}">
                <a16:creationId xmlns:a16="http://schemas.microsoft.com/office/drawing/2014/main" id="{1344434E-FC45-484E-B296-813D39B5BFE5}"/>
              </a:ext>
            </a:extLst>
          </p:cNvPr>
          <p:cNvSpPr/>
          <p:nvPr/>
        </p:nvSpPr>
        <p:spPr>
          <a:xfrm>
            <a:off x="7055509" y="3679232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7;p14">
            <a:extLst>
              <a:ext uri="{FF2B5EF4-FFF2-40B4-BE49-F238E27FC236}">
                <a16:creationId xmlns:a16="http://schemas.microsoft.com/office/drawing/2014/main" id="{C13E7657-3BB6-4B4A-BA48-2A57AEBA8B40}"/>
              </a:ext>
            </a:extLst>
          </p:cNvPr>
          <p:cNvSpPr/>
          <p:nvPr/>
        </p:nvSpPr>
        <p:spPr>
          <a:xfrm>
            <a:off x="3754357" y="4683298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8;p14">
            <a:extLst>
              <a:ext uri="{FF2B5EF4-FFF2-40B4-BE49-F238E27FC236}">
                <a16:creationId xmlns:a16="http://schemas.microsoft.com/office/drawing/2014/main" id="{F76F4F6E-2675-43FF-A554-5C43CC325D41}"/>
              </a:ext>
            </a:extLst>
          </p:cNvPr>
          <p:cNvSpPr/>
          <p:nvPr/>
        </p:nvSpPr>
        <p:spPr>
          <a:xfrm>
            <a:off x="5450589" y="4683298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;p14">
            <a:extLst>
              <a:ext uri="{FF2B5EF4-FFF2-40B4-BE49-F238E27FC236}">
                <a16:creationId xmlns:a16="http://schemas.microsoft.com/office/drawing/2014/main" id="{36882CE6-630E-40AC-B76C-2D73D3FF8502}"/>
              </a:ext>
            </a:extLst>
          </p:cNvPr>
          <p:cNvSpPr/>
          <p:nvPr/>
        </p:nvSpPr>
        <p:spPr>
          <a:xfrm>
            <a:off x="7065169" y="4683298"/>
            <a:ext cx="1224592" cy="6693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A4FC84A-890C-4EFA-B342-D6CE8457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23" y="98728"/>
            <a:ext cx="2105976" cy="1000229"/>
          </a:xfrm>
          <a:prstGeom prst="rect">
            <a:avLst/>
          </a:prstGeom>
        </p:spPr>
      </p:pic>
      <p:sp>
        <p:nvSpPr>
          <p:cNvPr id="26" name="Google Shape;66;p14">
            <a:extLst>
              <a:ext uri="{FF2B5EF4-FFF2-40B4-BE49-F238E27FC236}">
                <a16:creationId xmlns:a16="http://schemas.microsoft.com/office/drawing/2014/main" id="{A153B514-BBD6-4388-B002-4B538E1415FE}"/>
              </a:ext>
            </a:extLst>
          </p:cNvPr>
          <p:cNvSpPr txBox="1">
            <a:spLocks/>
          </p:cNvSpPr>
          <p:nvPr/>
        </p:nvSpPr>
        <p:spPr>
          <a:xfrm>
            <a:off x="3277550" y="5635222"/>
            <a:ext cx="5397033" cy="96045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altLang="ko-KR" sz="2400" dirty="0"/>
          </a:p>
          <a:p>
            <a:pPr>
              <a:spcBef>
                <a:spcPts val="0"/>
              </a:spcBef>
            </a:pPr>
            <a:r>
              <a:rPr lang="ko-KR" altLang="en-US" sz="2400" dirty="0"/>
              <a:t>주문내역</a:t>
            </a:r>
          </a:p>
        </p:txBody>
      </p:sp>
    </p:spTree>
    <p:extLst>
      <p:ext uri="{BB962C8B-B14F-4D97-AF65-F5344CB8AC3E}">
        <p14:creationId xmlns:p14="http://schemas.microsoft.com/office/powerpoint/2010/main" val="9544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와이드스크린</PresentationFormat>
  <Paragraphs>20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Google Sans</vt:lpstr>
      <vt:lpstr>맑은 고딕</vt:lpstr>
      <vt:lpstr>맑은 고딕</vt:lpstr>
      <vt:lpstr>Arial</vt:lpstr>
      <vt:lpstr>Office 테마</vt:lpstr>
      <vt:lpstr>PowerPoint 프레젠테이션</vt:lpstr>
      <vt:lpstr>#색상</vt:lpstr>
      <vt:lpstr>폰트</vt:lpstr>
      <vt:lpstr>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#색상</dc:title>
  <dc:creator>김효영</dc:creator>
  <cp:lastModifiedBy>김효영</cp:lastModifiedBy>
  <cp:revision>6</cp:revision>
  <dcterms:created xsi:type="dcterms:W3CDTF">2020-12-04T07:46:43Z</dcterms:created>
  <dcterms:modified xsi:type="dcterms:W3CDTF">2020-12-04T08:27:35Z</dcterms:modified>
</cp:coreProperties>
</file>