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embeddedFontLst>
    <p:embeddedFont>
      <p:font typeface="Calibri Light" pitchFamily="34" charset="0"/>
      <p:regular r:id="rId11"/>
      <p:italic r:id="rId12"/>
    </p:embeddedFont>
    <p:embeddedFont>
      <p:font typeface="맑은 고딕" pitchFamily="50" charset="-127"/>
      <p:regular r:id="rId13"/>
      <p:bold r:id="rId14"/>
    </p:embeddedFont>
    <p:embeddedFont>
      <p:font typeface="나눔고딕 ExtraBold" pitchFamily="50" charset="-127"/>
      <p:bold r:id="rId15"/>
    </p:embeddedFont>
    <p:embeddedFont>
      <p:font typeface="나눔바른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44" y="-432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784845"/>
            <a:ext cx="54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20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144" y="113078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얼룩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말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74369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ultimedia\Desktop\얼룩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8991" y="2637877"/>
            <a:ext cx="2546315" cy="1666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Overall SW </a:t>
            </a:r>
            <a:r>
              <a:rPr lang="en-US" altLang="ko-KR" sz="3200" spc="-150" dirty="0" err="1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stucture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1696" y="280672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C:\Users\multimedia\Desktop\모바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2823" y="1817395"/>
            <a:ext cx="609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ltimedia\Desktop\컴퓨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3259" y="4356035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2050" idx="3"/>
          </p:cNvCxnSpPr>
          <p:nvPr/>
        </p:nvCxnSpPr>
        <p:spPr>
          <a:xfrm>
            <a:off x="3172423" y="2298408"/>
            <a:ext cx="2425188" cy="11995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051" idx="3"/>
          </p:cNvCxnSpPr>
          <p:nvPr/>
        </p:nvCxnSpPr>
        <p:spPr>
          <a:xfrm flipV="1">
            <a:off x="3481984" y="3830595"/>
            <a:ext cx="2115627" cy="88739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750012" y="3650405"/>
            <a:ext cx="3097426" cy="92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" descr="C:\Users\multimedia\Desktop\서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633" y="2827643"/>
            <a:ext cx="997198" cy="15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17960" y="5118769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Web-application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18437" y="418675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05571" y="4422738"/>
            <a:ext cx="22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107" y="1880779"/>
            <a:ext cx="2501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Android-App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바코</a:t>
            </a:r>
            <a:r>
              <a:rPr lang="ko-KR" altLang="en-US" sz="1400" b="1" dirty="0">
                <a:latin typeface="+mj-lt"/>
                <a:ea typeface="나눔바른고딕" charset="-127"/>
              </a:rPr>
              <a:t>드</a:t>
            </a:r>
            <a:endParaRPr lang="en-US" altLang="ko-KR" sz="1400" b="1" dirty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추천 받기</a:t>
            </a:r>
            <a:endParaRPr lang="en-US" altLang="ko-KR" sz="1400" b="1" dirty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검색기능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charset="-127"/>
              </a:rPr>
              <a:t>페이스북</a:t>
            </a:r>
            <a:r>
              <a:rPr lang="ko-KR" altLang="en-US" sz="1400" b="1" dirty="0" smtClean="0">
                <a:latin typeface="+mj-lt"/>
                <a:ea typeface="나눔바른고딕" charset="-127"/>
              </a:rPr>
              <a:t> </a:t>
            </a:r>
            <a:r>
              <a:rPr lang="ko-KR" altLang="en-US" sz="1400" b="1" dirty="0" smtClean="0">
                <a:latin typeface="+mj-lt"/>
                <a:ea typeface="나눔바른고딕" charset="-127"/>
              </a:rPr>
              <a:t>로그인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charset="-127"/>
              </a:rPr>
              <a:t>리뷰 쓰기</a:t>
            </a:r>
            <a:endParaRPr lang="en-US" altLang="ko-KR" sz="1400" b="1" dirty="0" smtClean="0">
              <a:latin typeface="+mj-lt"/>
              <a:ea typeface="나눔바른고딕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918" y="4349148"/>
            <a:ext cx="2501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Web-page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스캔 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그래프</a:t>
            </a:r>
            <a:endParaRPr lang="en-US" altLang="ko-KR" sz="1400" b="1" dirty="0">
              <a:latin typeface="+mj-lt"/>
              <a:ea typeface="나눔바른고딕" panose="020B060302010102010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</a:t>
            </a: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상품평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추천 보내기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2978" y="4826201"/>
            <a:ext cx="2501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Apache-Tomcat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앱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웹과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연동 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조회</a:t>
            </a:r>
            <a:endParaRPr lang="en-US" altLang="ko-KR" sz="1400" b="1" dirty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Control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50153" y="4672312"/>
            <a:ext cx="2501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MySQL-</a:t>
            </a:r>
            <a:r>
              <a:rPr lang="en-US" altLang="ko-KR" sz="1400" b="1" dirty="0" err="1" smtClean="0">
                <a:latin typeface="+mj-lt"/>
                <a:ea typeface="나눔바른고딕" panose="020B0603020101020101" pitchFamily="50" charset="-127"/>
              </a:rPr>
              <a:t>DataBase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상품별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Table 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저</a:t>
            </a:r>
            <a:r>
              <a:rPr lang="ko-KR" altLang="en-US" sz="1400" b="1" dirty="0">
                <a:latin typeface="+mj-lt"/>
                <a:ea typeface="나눔바른고딕" panose="020B0603020101020101" pitchFamily="50" charset="-127"/>
              </a:rPr>
              <a:t>장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>
                <a:latin typeface="+mj-lt"/>
                <a:ea typeface="나눔바른고딕" panose="020B0603020101020101" pitchFamily="50" charset="-127"/>
              </a:rPr>
              <a:t>회원별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 smtClean="0">
                <a:latin typeface="+mj-lt"/>
                <a:ea typeface="나눔바른고딕" panose="020B0603020101020101" pitchFamily="50" charset="-127"/>
              </a:rPr>
              <a:t>Table </a:t>
            </a:r>
            <a:r>
              <a:rPr lang="ko-KR" altLang="en-US" sz="1400" b="1" dirty="0" smtClean="0">
                <a:latin typeface="+mj-lt"/>
                <a:ea typeface="나눔바른고딕" panose="020B0603020101020101" pitchFamily="50" charset="-127"/>
              </a:rPr>
              <a:t>저장</a:t>
            </a:r>
            <a:endParaRPr lang="en-US" altLang="ko-KR" sz="1400" b="1" dirty="0" smtClean="0"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9601208" y="3630324"/>
            <a:ext cx="642552" cy="14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7" descr="C:\Users\multimedia\Desktop\테이블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3760" y="3174636"/>
            <a:ext cx="1024931" cy="9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2330127" y="28985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896896" y="52258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5556633" y="453461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311606" y="427429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multimedia\Desktop\123dff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859395" y="3149260"/>
            <a:ext cx="884679" cy="1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62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ultimedia\Desktop\모바일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195" y="1710518"/>
            <a:ext cx="3693558" cy="37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40346" y="173029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0346" y="199264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0346" y="274768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 recommendation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0346" y="3010039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0346" y="3576378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Search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0346" y="3838732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0346" y="457729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Facebook Login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0346" y="4839649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603" y="5622332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Android(OS),JAVA,XML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339453" y="514444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06996" y="18221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06996" y="283956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06996" y="36682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816521" y="466917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40346" y="5405970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Leave Review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0346" y="5668324"/>
            <a:ext cx="392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</a:t>
            </a:r>
            <a:r>
              <a:rPr lang="en-US" altLang="ko-KR" sz="12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I`ve,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35571" y="549784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20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43770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632356"/>
            <a:ext cx="207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Graph of product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289471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6664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of product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3928837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pic>
        <p:nvPicPr>
          <p:cNvPr id="5122" name="Picture 2" descr="C:\Users\multimedia\Desktop\바바바바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1858" y="2254204"/>
            <a:ext cx="5127634" cy="33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JSP,Html5,Css,Bootsrap,J-Query,Spring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71474" y="27242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03225" y="37740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09200" y="4733283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recommendation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399" y="4995637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12750" y="484083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4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Server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138076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Web/App DB connection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240043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3431436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inquiry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3693790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Aphache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-Tomcat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1" name="Picture 3" descr="C:\Users\multimedia\Desktop\123333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846" y="1902461"/>
            <a:ext cx="2853467" cy="314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ultimedia\Desktop\톰캣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2015" y="4133085"/>
            <a:ext cx="1762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97983" y="4688069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 control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7182" y="4950423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50885" y="222995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69782" y="352946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92161" y="47765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Base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79086" y="2842425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Table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8285" y="310477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9675" y="4135785"/>
            <a:ext cx="2587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48874" y="4398139"/>
            <a:ext cx="392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4846" y="5622332"/>
            <a:ext cx="427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</a:t>
            </a:r>
            <a:r>
              <a:rPr lang="en-US" altLang="ko-KR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C:\Users\multimedia\Desktop\123dff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122" y="2478787"/>
            <a:ext cx="2513447" cy="28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multimedia\Desktop\테이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8071" y="3422079"/>
            <a:ext cx="1904123" cy="18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1962386" y="293092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61949" y="4233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0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MySQL-Table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02708" y="4071749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Barcode-Product-matching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1" name="Picture 3" descr="C:\Users\multimedia\Desktop\123ffggf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854" y="1752857"/>
            <a:ext cx="1650871" cy="10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0449" y="414577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C:\Users\multimedia\Desktop\123ddd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808" y="2255909"/>
            <a:ext cx="1845323" cy="17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65454" y="2480877"/>
            <a:ext cx="28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1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3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9292" y="1458773"/>
            <a:ext cx="1833778" cy="10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365454" y="3754686"/>
            <a:ext cx="282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2 table</a:t>
            </a: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3 table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08122" y="2770682"/>
            <a:ext cx="1833778" cy="10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6335082" y="1752857"/>
            <a:ext cx="3085232" cy="10593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6322888" y="3294802"/>
            <a:ext cx="3097426" cy="2201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71909" y="409226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2051" idx="3"/>
          </p:cNvCxnSpPr>
          <p:nvPr/>
        </p:nvCxnSpPr>
        <p:spPr>
          <a:xfrm>
            <a:off x="2752725" y="2289791"/>
            <a:ext cx="2495550" cy="522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3"/>
          </p:cNvCxnSpPr>
          <p:nvPr/>
        </p:nvCxnSpPr>
        <p:spPr>
          <a:xfrm flipV="1">
            <a:off x="2752725" y="3275988"/>
            <a:ext cx="2495550" cy="393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6153" y="5465327"/>
            <a:ext cx="402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&lt;Product Table&gt;</a:t>
            </a:r>
            <a:endParaRPr lang="ko-KR" altLang="en-US" sz="24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Picture 3" descr="C:\Users\multimedia\Desktop\123ffggf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854" y="3133015"/>
            <a:ext cx="1650871" cy="10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6649" y="2819600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7166" y="4441761"/>
            <a:ext cx="387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*Barcode-Product table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 composed 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barcode number and product name.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33966" y="4870386"/>
            <a:ext cx="284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*Product table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composed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Writer,Review,date,Average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grade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71909" y="424466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50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6701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MySQL-Table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6957" y="4024124"/>
            <a:ext cx="3222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Member-information-matching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05" y="264296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Id 1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2" name="Picture 4" descr="C:\Users\multimedia\Desktop\123dd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1808" y="2255909"/>
            <a:ext cx="1845323" cy="17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40848" y="2490402"/>
            <a:ext cx="384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information 1 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3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79292" y="1458773"/>
            <a:ext cx="1833778" cy="10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389071" y="3888036"/>
            <a:ext cx="313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information 2 table</a:t>
            </a:r>
            <a:endParaRPr lang="ko-KR" altLang="en-US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information 3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5" descr="C:\Users\multimedia\Desktop\캡처331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98597" y="2837356"/>
            <a:ext cx="1833778" cy="11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6335082" y="1752857"/>
            <a:ext cx="3085232" cy="10593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6322888" y="3294802"/>
            <a:ext cx="3097426" cy="2201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</p:cNvCxnSpPr>
          <p:nvPr/>
        </p:nvCxnSpPr>
        <p:spPr>
          <a:xfrm>
            <a:off x="2287135" y="2174175"/>
            <a:ext cx="2961140" cy="638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</p:cNvCxnSpPr>
          <p:nvPr/>
        </p:nvCxnSpPr>
        <p:spPr>
          <a:xfrm flipV="1">
            <a:off x="2296660" y="3176164"/>
            <a:ext cx="2951615" cy="331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48909" y="5487374"/>
            <a:ext cx="402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&lt;Member Table&gt;</a:t>
            </a:r>
            <a:endParaRPr lang="ko-KR" altLang="en-US" sz="24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 descr="C:\Users\multimedia\Desktop\123123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37" y="1602268"/>
            <a:ext cx="1647698" cy="11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0030" y="3976466"/>
            <a:ext cx="19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Id 2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Picture 2" descr="C:\Users\multimedia\Desktop\123123123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962" y="2935768"/>
            <a:ext cx="1647698" cy="11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42867" y="4441761"/>
            <a:ext cx="39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*Member-information is composed Member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id,Password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etc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</a:p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8642" y="4822761"/>
            <a:ext cx="411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*Review information table is composed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Review,Updated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date,Grade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52909" y="433991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multimedia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0652909" y="4492313"/>
            <a:ext cx="68103" cy="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 SW structure Of ZEBTA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612</Words>
  <Application>Microsoft Office PowerPoint</Application>
  <PresentationFormat>사용자 지정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Calibri Light</vt:lpstr>
      <vt:lpstr>맑은 고딕</vt:lpstr>
      <vt:lpstr>나눔고딕 ExtraBold</vt:lpstr>
      <vt:lpstr>나눔바른고딕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Home</cp:lastModifiedBy>
  <cp:revision>81</cp:revision>
  <dcterms:created xsi:type="dcterms:W3CDTF">2014-12-18T04:01:36Z</dcterms:created>
  <dcterms:modified xsi:type="dcterms:W3CDTF">2016-03-21T15:00:35Z</dcterms:modified>
</cp:coreProperties>
</file>