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75" r:id="rId4"/>
    <p:sldId id="276" r:id="rId5"/>
    <p:sldId id="274" r:id="rId6"/>
    <p:sldId id="263" r:id="rId7"/>
    <p:sldId id="266" r:id="rId8"/>
    <p:sldId id="277" r:id="rId9"/>
    <p:sldId id="279" r:id="rId10"/>
    <p:sldId id="267" r:id="rId11"/>
    <p:sldId id="270" r:id="rId12"/>
    <p:sldId id="271" r:id="rId13"/>
    <p:sldId id="272" r:id="rId14"/>
    <p:sldId id="273" r:id="rId15"/>
    <p:sldId id="25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CDDC"/>
    <a:srgbClr val="CDE8EF"/>
    <a:srgbClr val="FF6E01"/>
    <a:srgbClr val="FAF9E2"/>
    <a:srgbClr val="CCCC00"/>
    <a:srgbClr val="4F6C8B"/>
    <a:srgbClr val="663300"/>
    <a:srgbClr val="F7F4E5"/>
    <a:srgbClr val="FFF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DA48B-24CC-4535-938F-4FCAF02736FE}" type="datetimeFigureOut">
              <a:rPr lang="ko-KR" altLang="en-US" smtClean="0"/>
              <a:pPr/>
              <a:t>2016-03-23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47DAD-7D08-4C71-B750-D4B935B5BF4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94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75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961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255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324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04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34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964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081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80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382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811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F9F36-85C4-4C1D-B2AB-7724238B195B}" type="datetimeFigureOut">
              <a:rPr lang="ko-KR" altLang="en-US" smtClean="0"/>
              <a:pPr/>
              <a:t>2016-03-23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083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8.jpe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1.jpeg"/><Relationship Id="rId7" Type="http://schemas.openxmlformats.org/officeDocument/2006/relationships/image" Target="../media/image2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3.png"/><Relationship Id="rId10" Type="http://schemas.openxmlformats.org/officeDocument/2006/relationships/image" Target="../media/image32.png"/><Relationship Id="rId4" Type="http://schemas.openxmlformats.org/officeDocument/2006/relationships/image" Target="../media/image22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851920" y="3420721"/>
            <a:ext cx="1440160" cy="1880487"/>
            <a:chOff x="3851920" y="3420721"/>
            <a:chExt cx="1440160" cy="1880487"/>
          </a:xfrm>
        </p:grpSpPr>
        <p:sp>
          <p:nvSpPr>
            <p:cNvPr id="8" name="타원 7"/>
            <p:cNvSpPr/>
            <p:nvPr/>
          </p:nvSpPr>
          <p:spPr>
            <a:xfrm>
              <a:off x="3851920" y="3420721"/>
              <a:ext cx="1440160" cy="14401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247964" y="4560895"/>
              <a:ext cx="648072" cy="4457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247964" y="5085184"/>
              <a:ext cx="648072" cy="1114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4427984" y="5085184"/>
              <a:ext cx="288032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3131840" y="3861048"/>
            <a:ext cx="432048" cy="72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 rot="2700000">
            <a:off x="3495449" y="3211167"/>
            <a:ext cx="432048" cy="72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4" name="모서리가 둥근 직사각형 23"/>
          <p:cNvSpPr/>
          <p:nvPr/>
        </p:nvSpPr>
        <p:spPr>
          <a:xfrm rot="5400000">
            <a:off x="4328962" y="2960948"/>
            <a:ext cx="432048" cy="72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508104" y="3861048"/>
            <a:ext cx="432048" cy="72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 rot="8100000">
            <a:off x="5113869" y="3139159"/>
            <a:ext cx="432048" cy="72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34263" y="6335071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임인혁  임경호  현병</a:t>
            </a:r>
            <a:r>
              <a:rPr lang="ko-KR" altLang="en-US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훈</a:t>
            </a:r>
          </a:p>
        </p:txBody>
      </p:sp>
    </p:spTree>
    <p:extLst>
      <p:ext uri="{BB962C8B-B14F-4D97-AF65-F5344CB8AC3E}">
        <p14:creationId xmlns:p14="http://schemas.microsoft.com/office/powerpoint/2010/main" val="107602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0832" y="227687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A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pology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statement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No exist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2996952"/>
            <a:ext cx="38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The first review registration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06" y="1484784"/>
            <a:ext cx="619125" cy="29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 descr="C:\Users\multimedia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2664296" cy="545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multimedia\Documents\카카오톡 받은 파일\KakaoTalk_20160314_16302492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4" y="1728788"/>
            <a:ext cx="2414586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018" y="3789040"/>
            <a:ext cx="1083748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454984" y="3851530"/>
            <a:ext cx="1540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First Review </a:t>
            </a:r>
            <a:endParaRPr lang="ko-KR" altLang="en-US" sz="1400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801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27687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Products image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Category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2996952"/>
            <a:ext cx="38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Products list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06" y="1484784"/>
            <a:ext cx="619125" cy="29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 descr="C:\Users\multimedia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2664296" cy="545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multimedia\Documents\카카오톡 받은 파일\KakaoTalk_20160314_16302708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28787"/>
            <a:ext cx="2414588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29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0832" y="227687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Search Box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Search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16884" y="3012956"/>
            <a:ext cx="38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Keyboard Pop Up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06" y="1484784"/>
            <a:ext cx="619125" cy="29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 descr="C:\Users\multimedia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2664296" cy="545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multimedia\Documents\카카오톡 받은 파일\KakaoTalk_20160314_16302726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80" y="1729741"/>
            <a:ext cx="2430780" cy="394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47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0832" y="227687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Search Box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Search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16884" y="3012956"/>
            <a:ext cx="38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Keyboard Pop Up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06" y="1484784"/>
            <a:ext cx="619125" cy="29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C:\Users\multimedia\Documents\카카오톡 받은 파일\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710" y="1250418"/>
            <a:ext cx="2963182" cy="526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310832" y="3789040"/>
            <a:ext cx="38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Search Results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10812" y="4509120"/>
            <a:ext cx="38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Results Image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960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0832" y="227687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Name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Profile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0832" y="3789040"/>
            <a:ext cx="385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Accumulated Reviews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10832" y="3011810"/>
            <a:ext cx="24368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Accumulated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Point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0488" y="3243980"/>
            <a:ext cx="291026" cy="1921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Picture 2" descr="C:\Users\multimedia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2664296" cy="545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multimedia\Documents\카카오톡 받은 파일\KakaoTalk_20160314_16302766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1720851"/>
            <a:ext cx="2419350" cy="388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multimedia\Desktop\VXjYmYWfHf0wLZdu99vU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295" y="2411374"/>
            <a:ext cx="571078" cy="56911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ultimedia\Desktop\야미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852936"/>
            <a:ext cx="528823" cy="30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multimedia\Desktop\sffff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94" y="3211865"/>
            <a:ext cx="1104931" cy="63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957133" y="3799436"/>
            <a:ext cx="145314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400    500     600     900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63925" y="3241172"/>
            <a:ext cx="126352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Point  90,000 P</a:t>
            </a:r>
          </a:p>
          <a:p>
            <a:endParaRPr lang="en-US" altLang="ko-KR" sz="6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r>
              <a:rPr lang="en-US" altLang="ko-KR" sz="6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Power Shopper</a:t>
            </a:r>
          </a:p>
          <a:p>
            <a:endParaRPr lang="en-US" altLang="ko-KR" sz="6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r>
              <a:rPr lang="en-US" altLang="ko-KR" sz="6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Current review ranked </a:t>
            </a:r>
          </a:p>
          <a:p>
            <a:r>
              <a:rPr lang="en-US" altLang="ko-KR" sz="6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TOP 3.</a:t>
            </a:r>
            <a:endParaRPr lang="ko-KR" altLang="en-US" sz="6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081" y="1896749"/>
            <a:ext cx="521494" cy="251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" descr="C:\Users\multimedia\Desktop\vg234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328" y="4498183"/>
            <a:ext cx="2162616" cy="87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91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3692"/>
            <a:ext cx="9144000" cy="22905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7504" y="1824327"/>
            <a:ext cx="45097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TITLE OF PRESENTATION</a:t>
            </a:r>
            <a:endParaRPr lang="ko-KR" altLang="en-US" sz="2400" dirty="0">
              <a:ln w="18415" cmpd="sng">
                <a:noFill/>
                <a:prstDash val="solid"/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2066" y="5805264"/>
            <a:ext cx="3820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THANK YOU.</a:t>
            </a:r>
            <a:endParaRPr lang="ko-KR" altLang="en-US" sz="44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65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2080" y="378592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Search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27687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Explore category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80248" y="5445224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Menu bar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Main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92080" y="4581128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Review list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299695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Barcode to Scan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026" name="Picture 2" descr="C:\Users\multimedia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2664296" cy="545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multimedia\Documents\카카오톡 받은 파일\KakaoTalk_20160314_16302355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02570"/>
            <a:ext cx="2416175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728" y="1849100"/>
            <a:ext cx="748378" cy="29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063884" y="3851530"/>
            <a:ext cx="792088" cy="400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Picture 3" descr="C:\Users\multimedia\Desktop\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126" y="4083899"/>
            <a:ext cx="1092284" cy="78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3177106" y="3825093"/>
            <a:ext cx="903002" cy="99975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Picture 5" descr="http://www.freshian.co.kr/attachment/products/package/10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142" y="3851530"/>
            <a:ext cx="1194249" cy="119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4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2080" y="3254787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Password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390691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E-mail 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92080" y="4982979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Facebook login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4118883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Login button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Login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36" y="1484784"/>
            <a:ext cx="1295400" cy="516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 descr="C:\Users\multimedia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2664296" cy="545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732" y="1896750"/>
            <a:ext cx="839718" cy="452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C:\Users\multimedia\Desktop\55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316" y="1720752"/>
            <a:ext cx="2404834" cy="15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://m.e-dongnam.co.kr/web/product/big/edongnam_38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316" y="1874638"/>
            <a:ext cx="2398484" cy="378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C:\Users\multimedia\Desktop\1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662" y="2636911"/>
            <a:ext cx="1912332" cy="45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7" descr="C:\Users\multimedia\Desktop\33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662" y="3284984"/>
            <a:ext cx="1912332" cy="38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9" descr="C:\Users\multimedia\Desktop\344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662" y="3851530"/>
            <a:ext cx="1912332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1" descr="C:\Users\multimedia\Desktop\344111111111113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662" y="4437111"/>
            <a:ext cx="1912332" cy="35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1843316" y="4966797"/>
            <a:ext cx="1072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Forgot Password? </a:t>
            </a:r>
            <a:endParaRPr lang="ko-KR" altLang="en-US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21266" y="4957137"/>
            <a:ext cx="1072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Sign Up by Email &gt;</a:t>
            </a:r>
            <a:endParaRPr lang="ko-KR" altLang="en-US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499500" y="5301208"/>
            <a:ext cx="1072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Maybe Later</a:t>
            </a:r>
            <a:endParaRPr lang="ko-KR" altLang="en-US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776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2080" y="378592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Password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27687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E-mail 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80248" y="5445224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Sign up button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Sign Up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92080" y="4581128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Confirm  Password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299695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Your Name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36" y="1484784"/>
            <a:ext cx="1295400" cy="516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 descr="C:\Users\multimedia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2664296" cy="545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732" y="1896750"/>
            <a:ext cx="839718" cy="452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4" descr="C:\Users\multimedia\Desktop\55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316" y="1720752"/>
            <a:ext cx="2404834" cy="15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m.e-dongnam.co.kr/web/product/big/edongnam_38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316" y="1874638"/>
            <a:ext cx="2398484" cy="378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1907704" y="5085184"/>
            <a:ext cx="1072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&lt; Back</a:t>
            </a:r>
            <a:endParaRPr lang="ko-KR" alt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75856" y="5101153"/>
            <a:ext cx="1072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Privacy Policy</a:t>
            </a:r>
            <a:endParaRPr lang="ko-KR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21523" y="5358408"/>
            <a:ext cx="12344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Terms of Service</a:t>
            </a:r>
            <a:endParaRPr lang="ko-KR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43" y="2276872"/>
            <a:ext cx="1941829" cy="328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18" y="2754182"/>
            <a:ext cx="1941829" cy="328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981" y="3258238"/>
            <a:ext cx="1941829" cy="328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633" y="3762294"/>
            <a:ext cx="1941829" cy="328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794" y="2794252"/>
            <a:ext cx="934216" cy="242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512" y="3284814"/>
            <a:ext cx="864096" cy="22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981" y="3783277"/>
            <a:ext cx="1475531" cy="282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794" y="4509120"/>
            <a:ext cx="1917016" cy="34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317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2080" y="314584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Barcode line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Barcode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235687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Focus on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9" name="Picture 2" descr="C:\Users\multimedia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2664296" cy="545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multimedia\Documents\카카오톡 받은 파일\KakaoTalk_20160314_16302436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5" y="1714501"/>
            <a:ext cx="2417127" cy="397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0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2080" y="3776898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Bookmarks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27687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Notifications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5276924"/>
            <a:ext cx="3396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Accumulated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Point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My menu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92080" y="4526911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Alarming On / Off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3026885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My Profile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4098" name="Picture 2" descr="C:\Users\multimedia\Documents\카카오톡 받은 파일\KakaoTalk_20160314_1630241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020" y="1124744"/>
            <a:ext cx="2825477" cy="502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292080" y="6026938"/>
            <a:ext cx="3396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Logout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677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79484" y="374896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Rating of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product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27687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Product image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Review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3031601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Explanation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of product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Picture 2" descr="C:\Users\multimedia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2664296" cy="545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multimedia\Documents\카카오톡 받은 파일\KakaoTalk_20160314_16302605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024" y="1733551"/>
            <a:ext cx="2402364" cy="387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multimedia\Desktop\4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476927"/>
            <a:ext cx="1415108" cy="162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907704" y="4149080"/>
            <a:ext cx="1919164" cy="1921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27796" y="4134296"/>
            <a:ext cx="12635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Sesame </a:t>
            </a:r>
            <a:r>
              <a:rPr lang="en-US" altLang="ko-KR" sz="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oil </a:t>
            </a:r>
            <a:r>
              <a:rPr lang="en-US" altLang="ko-K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(Ottogi</a:t>
            </a:r>
            <a:r>
              <a:rPr lang="en-US" altLang="ko-KR" sz="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)</a:t>
            </a:r>
            <a:endParaRPr lang="ko-KR" altLang="en-US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628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 descr="C:\Users\multimedia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3747"/>
            <a:ext cx="2664296" cy="545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27687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Different consumer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Review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2996952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Review content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4625" y="3717032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Like button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026" name="Picture 2" descr="C:\Users\multimedia\Documents\카카오톡 받은 파일\KakaoTalk_20160314_17443013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034" y="1743014"/>
            <a:ext cx="2443588" cy="396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ultimedia\Pictures\2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515" y="2811449"/>
            <a:ext cx="817276" cy="18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7746" y="5445224"/>
            <a:ext cx="1080120" cy="247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 descr="C:\Users\multimedia\Pictures\2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832" y="4795377"/>
            <a:ext cx="798959" cy="19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multimedia\Pictures\2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041" y="4767252"/>
            <a:ext cx="60007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1859621" y="4991122"/>
            <a:ext cx="2280331" cy="677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699792" y="4795377"/>
            <a:ext cx="439728" cy="25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859621" y="5008349"/>
            <a:ext cx="224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어머니가 맨날 이 참기름만 사와요</a:t>
            </a:r>
            <a:r>
              <a:rPr lang="en-US" altLang="ko-KR" sz="900" dirty="0" smtClean="0"/>
              <a:t>…</a:t>
            </a:r>
            <a:endParaRPr lang="en-US" altLang="ko-KR" sz="900" dirty="0"/>
          </a:p>
          <a:p>
            <a:r>
              <a:rPr lang="ko-KR" altLang="en-US" sz="900" dirty="0" smtClean="0"/>
              <a:t>이제 그만 좀 사왔으면 </a:t>
            </a:r>
            <a:r>
              <a:rPr lang="ko-KR" altLang="en-US" sz="900" dirty="0" err="1" smtClean="0"/>
              <a:t>ㅠ</a:t>
            </a:r>
            <a:r>
              <a:rPr lang="ko-KR" altLang="en-US" sz="900" dirty="0" err="1"/>
              <a:t>ㅠ</a:t>
            </a:r>
            <a:endParaRPr lang="en-US" altLang="ko-KR" sz="900" dirty="0" smtClean="0"/>
          </a:p>
        </p:txBody>
      </p:sp>
      <p:pic>
        <p:nvPicPr>
          <p:cNvPr id="2052" name="Picture 4" descr="C:\Users\multimedia\Pictures\2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53" y="5659240"/>
            <a:ext cx="2386466" cy="4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2193302" y="3663040"/>
            <a:ext cx="434482" cy="1911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138238" y="3619701"/>
            <a:ext cx="6190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자취생</a:t>
            </a:r>
            <a:endParaRPr lang="en-US" altLang="ko-KR" sz="1000" b="1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2138239" y="2592950"/>
            <a:ext cx="489546" cy="25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174287" y="2579630"/>
            <a:ext cx="525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주부</a:t>
            </a:r>
            <a:endParaRPr lang="en-US" altLang="ko-KR" sz="900" b="1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2195736" y="4592670"/>
            <a:ext cx="504056" cy="174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150303" y="4564545"/>
            <a:ext cx="7920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아들내미</a:t>
            </a:r>
            <a:endParaRPr lang="en-US" altLang="ko-KR" sz="900" b="1" dirty="0" smtClean="0"/>
          </a:p>
        </p:txBody>
      </p:sp>
      <p:pic>
        <p:nvPicPr>
          <p:cNvPr id="43" name="Picture 2" descr="C:\Users\multimedia\Pictures\2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832" y="3854217"/>
            <a:ext cx="798959" cy="19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multimedia\Pictures\2\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38" y="5399735"/>
            <a:ext cx="1929482" cy="16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1931616" y="2993066"/>
            <a:ext cx="2172235" cy="269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849426" y="2966019"/>
            <a:ext cx="206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다른 참기름보다 확실히 더 고소하고 가격 대비 양이 많아요</a:t>
            </a:r>
            <a:r>
              <a:rPr lang="en-US" altLang="ko-KR" sz="900" dirty="0" smtClean="0"/>
              <a:t>!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882515" y="4049960"/>
            <a:ext cx="2172235" cy="133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864532" y="4001095"/>
            <a:ext cx="20643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이거랑 </a:t>
            </a:r>
            <a:r>
              <a:rPr lang="ko-KR" altLang="en-US" sz="900" dirty="0" smtClean="0"/>
              <a:t>계란에 밥 비벼먹으면 꿀맛</a:t>
            </a: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182811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21656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							  User Interface</a:t>
            </a:r>
            <a:endParaRPr lang="ko-KR" altLang="en-US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79484" y="3748964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Rate this Product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79484" y="227687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Other Product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image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125041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Compare Screen</a:t>
            </a:r>
            <a:endParaRPr lang="ko-KR" altLang="en-US" sz="36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79484" y="3031601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Review of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고딕 Std B" pitchFamily="34" charset="-127"/>
                <a:ea typeface="Adobe 고딕 Std B" pitchFamily="34" charset="-127"/>
              </a:rPr>
              <a:t>product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Picture 2" descr="C:\Users\multimedia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2664296" cy="545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multimedia\Documents\카카오톡 받은 파일\KakaoTalk_20160314_16302605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024" y="1733551"/>
            <a:ext cx="2402364" cy="387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multimedia\Desktop\4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476927"/>
            <a:ext cx="1415108" cy="162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907704" y="4149080"/>
            <a:ext cx="1919164" cy="1921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27796" y="4134296"/>
            <a:ext cx="12635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Sesame </a:t>
            </a:r>
            <a:r>
              <a:rPr lang="en-US" altLang="ko-KR" sz="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oil </a:t>
            </a:r>
            <a:r>
              <a:rPr lang="en-US" altLang="ko-KR" sz="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(Ottogi</a:t>
            </a:r>
            <a:r>
              <a:rPr lang="en-US" altLang="ko-KR" sz="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)</a:t>
            </a:r>
            <a:endParaRPr lang="ko-KR" altLang="en-US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962" y="4886966"/>
            <a:ext cx="918074" cy="225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115962" y="4869160"/>
            <a:ext cx="11673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First Review </a:t>
            </a:r>
            <a:endParaRPr lang="ko-KR" altLang="en-US" sz="900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979712" y="4845050"/>
            <a:ext cx="2160240" cy="3121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7" name="Picture 3" descr="C:\Users\multimedia\Desktop\123123123to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745" y="4798712"/>
            <a:ext cx="1188166" cy="40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multimedia\Desktop\KakaoTalk_20160323_145946079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910" y="1726675"/>
            <a:ext cx="2398478" cy="388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1979712" y="2676982"/>
            <a:ext cx="936104" cy="8960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Picture 3" descr="C:\Users\multimedia\Desktop\444412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085" y="2618078"/>
            <a:ext cx="322884" cy="10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1927635" y="3706702"/>
            <a:ext cx="936104" cy="2244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855788" y="3706702"/>
            <a:ext cx="98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샘표</a:t>
            </a:r>
            <a:r>
              <a:rPr lang="ko-KR" altLang="en-US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참기름</a:t>
            </a:r>
            <a:endParaRPr lang="en-US" altLang="ko-KR" sz="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074732" y="2618077"/>
            <a:ext cx="936104" cy="10487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7" name="Picture 5" descr="C:\Users\multimedia\Desktop\23f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890" y="2609142"/>
            <a:ext cx="404978" cy="111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3042206" y="3706702"/>
            <a:ext cx="991830" cy="1936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292290" y="4062988"/>
            <a:ext cx="623357" cy="11585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347864" y="4064733"/>
            <a:ext cx="686172" cy="843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171792" y="3990819"/>
            <a:ext cx="14438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b="1" dirty="0" smtClean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Review </a:t>
            </a:r>
            <a:endParaRPr lang="ko-KR" altLang="en-US" sz="850" b="1" dirty="0">
              <a:solidFill>
                <a:schemeClr val="tx2">
                  <a:lumMod val="7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26971" y="3999782"/>
            <a:ext cx="14438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50" b="1" dirty="0" smtClean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Review </a:t>
            </a:r>
            <a:endParaRPr lang="ko-KR" altLang="en-US" sz="850" b="1" dirty="0">
              <a:solidFill>
                <a:schemeClr val="tx2">
                  <a:lumMod val="7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4098" name="Picture 2" descr="C:\Users\multimedia\Desktop\123d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583" y="4872036"/>
            <a:ext cx="1099241" cy="70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ultimedia\Desktop\vg234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871" y="4862514"/>
            <a:ext cx="1194089" cy="72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3022816" y="3721717"/>
            <a:ext cx="98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해</a:t>
            </a:r>
            <a:r>
              <a:rPr lang="ko-KR" altLang="en-US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 참기름</a:t>
            </a:r>
            <a:endParaRPr lang="en-US" altLang="ko-KR" sz="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669107" y="2632553"/>
            <a:ext cx="217686" cy="152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77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215</Words>
  <Application>Microsoft Office PowerPoint</Application>
  <PresentationFormat>화면 슬라이드 쇼(4:3)</PresentationFormat>
  <Paragraphs>101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multimedia</cp:lastModifiedBy>
  <cp:revision>37</cp:revision>
  <dcterms:created xsi:type="dcterms:W3CDTF">2014-05-12T07:03:55Z</dcterms:created>
  <dcterms:modified xsi:type="dcterms:W3CDTF">2016-03-23T06:24:36Z</dcterms:modified>
</cp:coreProperties>
</file>