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75" r:id="rId4"/>
    <p:sldId id="276" r:id="rId5"/>
    <p:sldId id="274" r:id="rId6"/>
    <p:sldId id="263" r:id="rId7"/>
    <p:sldId id="266" r:id="rId8"/>
    <p:sldId id="269" r:id="rId9"/>
    <p:sldId id="267" r:id="rId10"/>
    <p:sldId id="270" r:id="rId11"/>
    <p:sldId id="271" r:id="rId12"/>
    <p:sldId id="272" r:id="rId13"/>
    <p:sldId id="273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DDC"/>
    <a:srgbClr val="CDE8EF"/>
    <a:srgbClr val="FF6E01"/>
    <a:srgbClr val="FAF9E2"/>
    <a:srgbClr val="CCCC00"/>
    <a:srgbClr val="4F6C8B"/>
    <a:srgbClr val="663300"/>
    <a:srgbClr val="F7F4E5"/>
    <a:srgbClr val="FFF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>
      <p:cViewPr>
        <p:scale>
          <a:sx n="125" d="100"/>
          <a:sy n="125" d="100"/>
        </p:scale>
        <p:origin x="-1470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A48B-24CC-4535-938F-4FCAF02736FE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47DAD-7D08-4C71-B750-D4B935B5BF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4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2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851920" y="3420721"/>
            <a:ext cx="1440160" cy="1880487"/>
            <a:chOff x="3851920" y="3420721"/>
            <a:chExt cx="1440160" cy="1880487"/>
          </a:xfrm>
        </p:grpSpPr>
        <p:sp>
          <p:nvSpPr>
            <p:cNvPr id="8" name="타원 7"/>
            <p:cNvSpPr/>
            <p:nvPr/>
          </p:nvSpPr>
          <p:spPr>
            <a:xfrm>
              <a:off x="3851920" y="3420721"/>
              <a:ext cx="1440160" cy="14401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47964" y="4560895"/>
              <a:ext cx="648072" cy="445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47964" y="5085184"/>
              <a:ext cx="648072" cy="111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427984" y="5085184"/>
              <a:ext cx="288032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131840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 rot="2700000">
            <a:off x="3495449" y="3211167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 rot="5400000">
            <a:off x="4328962" y="29609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08104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 rot="8100000">
            <a:off x="5113869" y="3139159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34263" y="633507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임인혁  임경호  현병</a:t>
            </a:r>
            <a:r>
              <a:rPr lang="ko-KR" altLang="en-US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훈</a:t>
            </a:r>
          </a:p>
        </p:txBody>
      </p:sp>
    </p:spTree>
    <p:extLst>
      <p:ext uri="{BB962C8B-B14F-4D97-AF65-F5344CB8AC3E}">
        <p14:creationId xmlns:p14="http://schemas.microsoft.com/office/powerpoint/2010/main" val="10760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Products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Category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Products list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multimedia\Documents\카카오톡 받은 파일\KakaoTalk_20160314_1630270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88" y="1180752"/>
            <a:ext cx="2979204" cy="529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2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Box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Search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6884" y="3012956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Keyboard Pop Up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multimedia\Documents\카카오톡 받은 파일\KakaoTalk_20160314_1630272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77" y="1250170"/>
            <a:ext cx="2963182" cy="52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Box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Search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6884" y="3012956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Keyboard Pop Up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multimedia\Documents\카카오톡 받은 파일\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10" y="1250418"/>
            <a:ext cx="2963182" cy="52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10832" y="378904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Results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0812" y="450912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Results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82134" y="5229200"/>
            <a:ext cx="1757818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39752" y="5191308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농심 신라면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82134" y="6093296"/>
            <a:ext cx="1901834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339752" y="6032321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삼양 불닭볶음면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2575" y="2736850"/>
            <a:ext cx="2328971" cy="40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552575" y="3317875"/>
            <a:ext cx="2367647" cy="4000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52575" y="3876675"/>
            <a:ext cx="2376775" cy="4127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867" y="2724150"/>
            <a:ext cx="554869" cy="45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339751" y="2815305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농심 맛짬뽕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9752" y="3367618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오뚜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기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 진짬뽕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39752" y="3933056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팔도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불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짬뽕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18038" y="1916832"/>
            <a:ext cx="1757818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531189" y="189674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짬뽕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pic>
        <p:nvPicPr>
          <p:cNvPr id="1039" name="Picture 15" descr="https://attachment.namu.wiki/%EC%82%BC%EC%96%91%20%EB%B6%88%EB%8B%AD%EB%B3%B6%EC%9D%8C%EB%A9%B4__2560_1305_1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54" y="5733256"/>
            <a:ext cx="71590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shinramyun.com/resources/images/main/ramyun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697" y="4797152"/>
            <a:ext cx="68915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es.heraldm.com/content/image/2015/10/26/20151026000622_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3290888"/>
            <a:ext cx="593724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.chosun.com/sitedata/image/201511/13/2015111301067_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3861048"/>
            <a:ext cx="571027" cy="42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6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Name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Profile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10832" y="378904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 Reviews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122" name="Picture 2" descr="C:\Users\multimedia\Documents\카카오톡 받은 파일\KakaoTalk_20160314_1630276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03" y="1254904"/>
            <a:ext cx="2963181" cy="52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10832" y="3011810"/>
            <a:ext cx="2436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Point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9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3692"/>
            <a:ext cx="9144000" cy="22905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824327"/>
            <a:ext cx="4509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TITLE OF PRESENTATION</a:t>
            </a:r>
            <a:endParaRPr lang="ko-KR" altLang="en-US" sz="2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5805264"/>
            <a:ext cx="3820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THANK YOU.</a:t>
            </a:r>
            <a:endParaRPr lang="ko-KR" altLang="en-US" sz="44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8592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Explore category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0248" y="544522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Menu bar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Main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458112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list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Barcode to Scan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ultimedia\Documents\카카오톡 받은 파일\KakaoTalk_20160314_1630235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02570"/>
            <a:ext cx="2416175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28" y="1849100"/>
            <a:ext cx="748378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63884" y="3851530"/>
            <a:ext cx="792088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 descr="C:\Users\multimedia\Desktop\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540" y="4083899"/>
            <a:ext cx="1092284" cy="78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177106" y="3857625"/>
            <a:ext cx="903002" cy="9672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5" descr="http://www.freshian.co.kr/attachment/products/package/10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43" y="3851530"/>
            <a:ext cx="1309832" cy="119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905492" y="4860114"/>
            <a:ext cx="1082332" cy="2000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1813" y="4854352"/>
            <a:ext cx="889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MD이솝체" pitchFamily="18" charset="-127"/>
              </a:rPr>
              <a:t>Chilsung Cider</a:t>
            </a:r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MD이솝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59832" y="4869160"/>
            <a:ext cx="876374" cy="2000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114218" y="4869160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MD이솝체" pitchFamily="18" charset="-127"/>
              </a:rPr>
              <a:t>SPAM .mild</a:t>
            </a:r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254787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39069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E-mail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2080" y="4982979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Facebook login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4118883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Login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Login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36" y="1484784"/>
            <a:ext cx="1295400" cy="51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C:\Users\multimedia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32" y="1896750"/>
            <a:ext cx="839718" cy="45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multimedia\Desktop\5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720752"/>
            <a:ext cx="2404834" cy="1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m.e-dongnam.co.kr/web/product/big/edongnam_38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874638"/>
            <a:ext cx="2398484" cy="37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multimedia\Desktop\1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2636911"/>
            <a:ext cx="1912332" cy="45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7" descr="C:\Users\multimedia\Desktop\33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3284984"/>
            <a:ext cx="1912332" cy="38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9" descr="C:\Users\multimedia\Desktop\344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3851530"/>
            <a:ext cx="1912332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C:\Users\multimedia\Desktop\34411111111111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4437111"/>
            <a:ext cx="1912332" cy="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843316" y="4966797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Forgot Password? 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21266" y="4957137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Sign Up by Email &gt;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99500" y="5301208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Maybe Later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77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8592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E-mail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0248" y="544522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Sign up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Sign Up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458112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Confirm  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Your Name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36" y="1484784"/>
            <a:ext cx="1295400" cy="51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 descr="C:\Users\multimedia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32" y="1896750"/>
            <a:ext cx="839718" cy="45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 descr="C:\Users\multimedia\Desktop\5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720752"/>
            <a:ext cx="2404834" cy="1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m.e-dongnam.co.kr/web/product/big/edongnam_38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874638"/>
            <a:ext cx="2398484" cy="37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907704" y="5085184"/>
            <a:ext cx="107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&lt; Back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75856" y="5101153"/>
            <a:ext cx="107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Privacy Policy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1523" y="5358408"/>
            <a:ext cx="1234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Terms of Service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43" y="2276872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18" y="2754182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81" y="3258238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33" y="3762294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94" y="2794252"/>
            <a:ext cx="934216" cy="24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512" y="3284814"/>
            <a:ext cx="864096" cy="22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81" y="3783277"/>
            <a:ext cx="1475531" cy="28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94" y="4509120"/>
            <a:ext cx="1917016" cy="34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0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14584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Barcode 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Barcode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35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Focus 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9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ultimedia\Documents\카카오톡 받은 파일\KakaoTalk_20160314_1630243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1714501"/>
            <a:ext cx="2417127" cy="397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0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61459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Bookmarks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Notifications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4283455"/>
            <a:ext cx="339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Point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My menu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45733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My Profile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098" name="Picture 2" descr="C:\Users\multimedia\Documents\카카오톡 받은 파일\KakaoTalk_20160314_163024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20" y="1124744"/>
            <a:ext cx="2825477" cy="50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92080" y="5621178"/>
            <a:ext cx="339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Logout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47007"/>
            <a:ext cx="1224135" cy="29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92080" y="4952316"/>
            <a:ext cx="339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Settings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13019" y="3676714"/>
            <a:ext cx="2030003" cy="292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9632" y="4137174"/>
            <a:ext cx="2030003" cy="292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50" y="3687901"/>
            <a:ext cx="1085935" cy="26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259631" y="4537284"/>
            <a:ext cx="2030003" cy="292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87624" y="5006090"/>
            <a:ext cx="2030003" cy="292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87624" y="5474897"/>
            <a:ext cx="2030003" cy="292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12032" y="4289574"/>
            <a:ext cx="2030003" cy="292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157" y="4121997"/>
            <a:ext cx="1135335" cy="2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000713" y="5875007"/>
            <a:ext cx="2030003" cy="292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843808" y="1896749"/>
            <a:ext cx="648072" cy="292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58545" y="1896749"/>
            <a:ext cx="1341247" cy="292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Points to Next Level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67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4541058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Rating of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Review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3031601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Explanation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of 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6146" name="Picture 2" descr="C:\Users\multimedia\Documents\카카오톡 받은 파일\KakaoTalk_20160314_1630260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676" y="1196752"/>
            <a:ext cx="3016137" cy="536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92080" y="378633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Explanation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of 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2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Different consumer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Review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content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4625" y="371703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Like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C:\Users\multimedia\Documents\카카오톡 받은 파일\KakaoTalk_20160314_174430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88" y="1172206"/>
            <a:ext cx="3087991" cy="54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pology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statement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No exist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The first review registration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0" name="Picture 2" descr="C:\Users\multimedia\Documents\카카오톡 받은 파일\KakaoTalk_20160314_1630249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807" y="1222764"/>
            <a:ext cx="3000649" cy="533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0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160</Words>
  <Application>Microsoft Office PowerPoint</Application>
  <PresentationFormat>화면 슬라이드 쇼(4:3)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multimedia</cp:lastModifiedBy>
  <cp:revision>44</cp:revision>
  <dcterms:created xsi:type="dcterms:W3CDTF">2014-05-12T07:03:55Z</dcterms:created>
  <dcterms:modified xsi:type="dcterms:W3CDTF">2016-03-23T06:22:01Z</dcterms:modified>
</cp:coreProperties>
</file>