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90" r:id="rId4"/>
    <p:sldId id="289" r:id="rId5"/>
    <p:sldId id="267" r:id="rId6"/>
    <p:sldId id="292" r:id="rId7"/>
    <p:sldId id="293" r:id="rId8"/>
    <p:sldId id="295" r:id="rId9"/>
    <p:sldId id="296" r:id="rId10"/>
    <p:sldId id="274" r:id="rId11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나눔바른고딕" charset="-127"/>
      <p:regular r:id="rId15"/>
      <p:bold r:id="rId16"/>
    </p:embeddedFont>
    <p:embeddedFont>
      <p:font typeface="나눔고딕 ExtraBold" charset="-127"/>
      <p:bold r:id="rId17"/>
    </p:embeddedFont>
    <p:embeddedFont>
      <p:font typeface="Calibri Light" charset="0"/>
      <p:regular r:id="rId18"/>
      <p: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32" y="-444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167F7-1F24-4B04-9771-1DF7A45BACF4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19AC6-0599-4E13-864F-4A938956D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3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218" y="1784845"/>
            <a:ext cx="54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39BA5"/>
                </a:solidFill>
              </a:rPr>
              <a:t> SW structure Of ZEBRA project </a:t>
            </a:r>
            <a:endParaRPr lang="ko-KR" altLang="en-US" sz="2000" dirty="0">
              <a:solidFill>
                <a:srgbClr val="939BA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4144" y="113078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얼룩말</a:t>
            </a:r>
            <a:endParaRPr lang="ko-KR" altLang="en-US" sz="3200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74369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ultimedia\Desktop\얼룩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91" y="2637877"/>
            <a:ext cx="2546315" cy="1666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tx2">
                    <a:lumMod val="50000"/>
                  </a:schemeClr>
                </a:solidFill>
              </a:rPr>
              <a:t>QnA</a:t>
            </a:r>
            <a:endParaRPr lang="ko-KR" altLang="en-US" sz="3200" b="1" spc="-1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2" y="3130151"/>
            <a:ext cx="154800" cy="15949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35352" y="370919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35352" y="428590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2" y="3336317"/>
            <a:ext cx="0" cy="30393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2752" y="448568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9266" y="3012810"/>
            <a:ext cx="3085227" cy="38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Vision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9266" y="3591669"/>
            <a:ext cx="31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ea typeface="나눔고딕 ExtraBold" charset="-127"/>
              </a:rPr>
              <a:t>Service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나눔고딕 ExtraBold" charset="-127"/>
              </a:rPr>
              <a:t>Introduction</a:t>
            </a:r>
            <a:endParaRPr lang="ko-KR" altLang="en-US" dirty="0">
              <a:solidFill>
                <a:schemeClr val="tx2">
                  <a:lumMod val="75000"/>
                </a:schemeClr>
              </a:solidFill>
              <a:ea typeface="나눔고딕 ExtraBold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9266" y="419546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altLang="ko-KR" dirty="0" smtClean="0"/>
              <a:t>roblems</a:t>
            </a:r>
            <a:endParaRPr lang="ko-KR" altLang="en-US" dirty="0" smtClean="0">
              <a:solidFill>
                <a:schemeClr val="tx2">
                  <a:lumMod val="7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4388" y="1323134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ea typeface="나눔바른고딕" panose="020B0603020101020101" pitchFamily="50" charset="-127"/>
              </a:rPr>
              <a:t>Index</a:t>
            </a:r>
            <a:endParaRPr lang="ko-KR" altLang="en-US" sz="4400" dirty="0"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2518" y="2009579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39BA5"/>
                </a:solidFill>
              </a:rPr>
              <a:t>ZEBRA project </a:t>
            </a:r>
            <a:endParaRPr lang="ko-KR" altLang="en-US" sz="1600" dirty="0">
              <a:solidFill>
                <a:srgbClr val="939BA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527349" y="2998403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2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7349" y="3602372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3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7349" y="4163975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4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035352" y="2544692"/>
            <a:ext cx="154800" cy="15949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239266" y="2427351"/>
            <a:ext cx="30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otive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5527349" y="2412944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1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112752" y="2771413"/>
            <a:ext cx="0" cy="30393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6035352" y="4874256"/>
            <a:ext cx="154800" cy="140139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239266" y="479398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Division Of Roles</a:t>
            </a:r>
            <a:endParaRPr lang="ko-KR" altLang="en-US" spc="-150" dirty="0">
              <a:solidFill>
                <a:srgbClr val="44556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7349" y="4762491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5.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112752" y="3894543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035352" y="5474331"/>
            <a:ext cx="154800" cy="140139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239266" y="535973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spc="-150" dirty="0">
              <a:solidFill>
                <a:srgbClr val="44556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7349" y="5362566"/>
            <a:ext cx="5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6</a:t>
            </a:r>
            <a:r>
              <a:rPr lang="en-US" altLang="ko-KR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.</a:t>
            </a:r>
            <a:endParaRPr lang="ko-KR" altLang="en-US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112752" y="50715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</a:rPr>
              <a:t>Motive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</a:rPr>
              <a:t>Vision </a:t>
            </a:r>
            <a:r>
              <a:rPr lang="en-US" altLang="ko-KR" sz="1200" dirty="0">
                <a:solidFill>
                  <a:srgbClr val="939BA5"/>
                </a:solidFill>
              </a:rPr>
              <a:t>Of ZEBRA project </a:t>
            </a:r>
            <a:endParaRPr lang="ko-KR" altLang="en-US" sz="1200" dirty="0">
              <a:solidFill>
                <a:srgbClr val="939BA5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2006" y="2339930"/>
            <a:ext cx="451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실질적인 상품 리뷰를 알고 싶은 소비자의 갈망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824474" y="243180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006" y="3180500"/>
            <a:ext cx="51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언제나 최고의 구매 선택을 하고 싶은 소비자의 심리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824474" y="327237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42006" y="4021070"/>
            <a:ext cx="51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외국보다 상대적으로 낮은 소비자의 권리</a:t>
            </a:r>
            <a:endParaRPr lang="ko-KR" altLang="en-US" sz="1600" dirty="0"/>
          </a:p>
        </p:txBody>
      </p:sp>
      <p:sp>
        <p:nvSpPr>
          <p:cNvPr id="21" name="타원 20"/>
          <p:cNvSpPr/>
          <p:nvPr/>
        </p:nvSpPr>
        <p:spPr>
          <a:xfrm>
            <a:off x="824474" y="411294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https://image.freepik.com/free-icon/person-thinking_318-29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1676628"/>
            <a:ext cx="4222750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368039" y="670155"/>
            <a:ext cx="50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j-lt"/>
              </a:rPr>
              <a:t>Vision</a:t>
            </a:r>
            <a:endParaRPr lang="ko-KR" altLang="en-US" sz="3200" spc="-150" dirty="0">
              <a:solidFill>
                <a:srgbClr val="445566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+mj-lt"/>
              </a:rPr>
              <a:t>Vision </a:t>
            </a:r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Of ZEBRA 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9190" y="5174034"/>
            <a:ext cx="1002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우리 </a:t>
            </a:r>
            <a:r>
              <a:rPr lang="ko-KR" altLang="en-US" sz="1600" dirty="0">
                <a:latin typeface="+mj-lt"/>
              </a:rPr>
              <a:t>서비스의 궁극적인 목적은 소비자와 기업 간의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건전한 소비문화</a:t>
            </a:r>
            <a:r>
              <a:rPr lang="ko-KR" altLang="en-US" sz="1600" dirty="0">
                <a:latin typeface="+mj-lt"/>
              </a:rPr>
              <a:t>를 구축하는 커뮤니티의 장을 만드는 </a:t>
            </a:r>
            <a:r>
              <a:rPr lang="ko-KR" altLang="en-US" sz="1600" dirty="0" smtClean="0">
                <a:latin typeface="+mj-lt"/>
              </a:rPr>
              <a:t>것이며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이로 인한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상품품질의 향상</a:t>
            </a:r>
            <a:r>
              <a:rPr lang="ko-KR" altLang="en-US" sz="1600" dirty="0" smtClean="0">
                <a:latin typeface="+mj-lt"/>
              </a:rPr>
              <a:t>을 유도한다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21231" y="529577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https://cdn3.iconfinder.com/data/icons/mobile-1/100/Icon_HoldingSmartphon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8298" flipH="1">
            <a:off x="4395273" y="1863114"/>
            <a:ext cx="3171809" cy="29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charset="-127"/>
              </a:rPr>
              <a:t>Service Introduction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 SW structure Of </a:t>
            </a:r>
            <a:r>
              <a:rPr lang="en-US" altLang="ko-KR" sz="1200" dirty="0" smtClean="0">
                <a:solidFill>
                  <a:srgbClr val="939BA5"/>
                </a:solidFill>
                <a:latin typeface="+mj-lt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1696" y="280672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Mobile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C:\Users\multimedia\Desktop\모바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23" y="1817395"/>
            <a:ext cx="609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ltimedia\Desktop\컴퓨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59" y="4356035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>
            <a:stCxn id="2050" idx="3"/>
          </p:cNvCxnSpPr>
          <p:nvPr/>
        </p:nvCxnSpPr>
        <p:spPr>
          <a:xfrm>
            <a:off x="3172423" y="2298408"/>
            <a:ext cx="2425188" cy="11995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051" idx="3"/>
          </p:cNvCxnSpPr>
          <p:nvPr/>
        </p:nvCxnSpPr>
        <p:spPr>
          <a:xfrm flipV="1">
            <a:off x="3481984" y="3830595"/>
            <a:ext cx="2115627" cy="8873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750012" y="3650405"/>
            <a:ext cx="3097426" cy="92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" descr="C:\Users\multimedia\Desktop\서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33" y="2827643"/>
            <a:ext cx="997198" cy="15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17960" y="5118769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Web-application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18437" y="418675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DataBase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05571" y="442273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Server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9601208" y="3630324"/>
            <a:ext cx="642552" cy="146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7" descr="C:\Users\multimedia\Desktop\테이블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760" y="3174636"/>
            <a:ext cx="1024931" cy="9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2330127" y="289859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96896" y="52258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56633" y="453461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311606" y="427429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27" name="Picture 2" descr="C:\Users\multimedia\Desktop\123dff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859395" y="3149260"/>
            <a:ext cx="884679" cy="10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charset="-127"/>
              </a:rPr>
              <a:t>Service Introduction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multimedia\Desktop\모바일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23" y="1856488"/>
            <a:ext cx="3693558" cy="37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132046" y="2377834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Barcode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2046" y="3194650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Get recommendation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2046" y="4011466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Search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2046" y="4828282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나눔고딕 ExtraBold" panose="020D0904000000000000" pitchFamily="50" charset="-127"/>
              </a:rPr>
              <a:t>Leave Review 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1603" y="5622332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Android(OS),JAVA,XML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309678" y="528866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98696" y="246971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98696" y="328652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98696" y="410334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08221" y="492015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6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43770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charset="-127"/>
              </a:rPr>
              <a:t>Service Introduction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lt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+mj-lt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632356"/>
            <a:ext cx="207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Graph of product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6664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Review of product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 descr="C:\Users\multimedia\Desktop\바바바바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58" y="2254204"/>
            <a:ext cx="5127634" cy="33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224846" y="5622332"/>
            <a:ext cx="427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JSP,Html5,Css,Bootsrap,J-Query,Spring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71474" y="27242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3225" y="37740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9200" y="47332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나눔고딕 ExtraBold" panose="020D0904000000000000" pitchFamily="50" charset="-127"/>
              </a:rPr>
              <a:t>Send recommendation</a:t>
            </a:r>
            <a:endParaRPr lang="ko-KR" altLang="en-US" sz="16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12750" y="48408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5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43770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Problems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ea"/>
                <a:ea typeface="+mj-ea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+mj-ea"/>
              <a:ea typeface="+mj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632356"/>
            <a:ext cx="207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Barcode Identity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6664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Barcode Scanner Library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71474" y="27242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3225" y="37740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18" y="2238485"/>
            <a:ext cx="3194549" cy="31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4.iconfinder.com/data/icons/defaulticon/icons/png/256x256/h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757" y="1742184"/>
            <a:ext cx="12287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43770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Division Of Roles</a:t>
            </a:r>
            <a:endParaRPr lang="ko-KR" altLang="en-US" sz="3200" spc="-150" dirty="0">
              <a:solidFill>
                <a:srgbClr val="4455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+mj-ea"/>
                <a:ea typeface="+mj-ea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+mj-ea"/>
              <a:ea typeface="+mj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632356"/>
            <a:ext cx="207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ea"/>
                <a:ea typeface="+mj-ea"/>
              </a:rPr>
              <a:t>Inhyuck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Im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6664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ea"/>
                <a:ea typeface="+mj-ea"/>
              </a:rPr>
              <a:t>Kyeoungho</a:t>
            </a:r>
            <a:r>
              <a:rPr lang="en-US" altLang="ko-KR" sz="1600" dirty="0" smtClean="0">
                <a:latin typeface="+mj-ea"/>
                <a:ea typeface="+mj-ea"/>
              </a:rPr>
              <a:t> Lim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71474" y="27242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3225" y="37740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9675" y="47713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ea"/>
                <a:ea typeface="+mj-ea"/>
              </a:rPr>
              <a:t>Byunghoon</a:t>
            </a:r>
            <a:r>
              <a:rPr lang="en-US" altLang="ko-KR" sz="1600" dirty="0" smtClean="0">
                <a:latin typeface="+mj-ea"/>
                <a:ea typeface="+mj-ea"/>
              </a:rPr>
              <a:t> Hyun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03225" y="48789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6148" name="Picture 4" descr="https://encrypted-tbn3.gstatic.com/images?q=tbn:ANd9GcSMATZMAUVR1YOAi3XrVTxFn4dRyqFGj_fs7k0DGReQ6h5drT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5" y="2205397"/>
            <a:ext cx="3260725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28285" y="2894710"/>
            <a:ext cx="392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929292"/>
                </a:solidFill>
              </a:rPr>
              <a:t>Google Cloud Messaging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Android  App DB Connecting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8285" y="3995396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929292"/>
                </a:solidFill>
              </a:rPr>
              <a:t>Web Application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Web Server Connecting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UI / UX Design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8285" y="5096082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929292"/>
                </a:solidFill>
              </a:rPr>
              <a:t>Barcode Scanning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DB Table Build</a:t>
            </a:r>
          </a:p>
          <a:p>
            <a:r>
              <a:rPr lang="en-US" altLang="ko-KR" sz="1200" dirty="0" smtClean="0">
                <a:solidFill>
                  <a:srgbClr val="929292"/>
                </a:solidFill>
              </a:rPr>
              <a:t>Testing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184</Words>
  <Application>Microsoft Office PowerPoint</Application>
  <PresentationFormat>사용자 지정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맑은 고딕</vt:lpstr>
      <vt:lpstr>나눔바른고딕</vt:lpstr>
      <vt:lpstr>나눔고딕 ExtraBold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multimedia</cp:lastModifiedBy>
  <cp:revision>101</cp:revision>
  <dcterms:created xsi:type="dcterms:W3CDTF">2014-12-18T04:01:36Z</dcterms:created>
  <dcterms:modified xsi:type="dcterms:W3CDTF">2016-03-28T07:47:52Z</dcterms:modified>
</cp:coreProperties>
</file>