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300" r:id="rId4"/>
    <p:sldId id="301" r:id="rId5"/>
    <p:sldId id="302" r:id="rId6"/>
    <p:sldId id="299" r:id="rId7"/>
    <p:sldId id="303" r:id="rId8"/>
    <p:sldId id="304" r:id="rId9"/>
    <p:sldId id="305" r:id="rId10"/>
    <p:sldId id="306" r:id="rId11"/>
  </p:sldIdLst>
  <p:sldSz cx="12192000" cy="6858000"/>
  <p:notesSz cx="6858000" cy="9144000"/>
  <p:embeddedFontLst>
    <p:embeddedFont>
      <p:font typeface="나눔바른고딕" charset="-127"/>
      <p:regular r:id="rId13"/>
      <p:bold r:id="rId14"/>
    </p:embeddedFont>
    <p:embeddedFont>
      <p:font typeface="나눔고딕 ExtraBold" charset="-127"/>
      <p:bold r:id="rId15"/>
    </p:embeddedFont>
    <p:embeddedFont>
      <p:font typeface="HY헤드라인M" pitchFamily="18" charset="-127"/>
      <p:regular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84" y="-1170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167F7-1F24-4B04-9771-1DF7A45BACF4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19AC6-0599-4E13-864F-4A938956D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3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6801" y="4901005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</a:rPr>
              <a:t> </a:t>
            </a:r>
            <a:r>
              <a:rPr lang="ko-KR" altLang="en-US" sz="2000" dirty="0" smtClean="0">
                <a:solidFill>
                  <a:srgbClr val="939BA5"/>
                </a:solidFill>
              </a:rPr>
              <a:t>임인혁 현병훈 임경호</a:t>
            </a:r>
            <a:endParaRPr lang="ko-KR" altLang="en-US" sz="2000" dirty="0">
              <a:solidFill>
                <a:srgbClr val="939B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43" y="751115"/>
            <a:ext cx="361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ZEBRA</a:t>
            </a:r>
          </a:p>
          <a:p>
            <a:pPr algn="ctr"/>
            <a:endParaRPr lang="en-US" altLang="ko-KR" sz="3200" b="1" spc="-150" dirty="0" smtClean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32459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ultimedia\Desktop\얼룩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91" y="2637877"/>
            <a:ext cx="2546315" cy="1666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3331485" y="1597501"/>
            <a:ext cx="55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바코드 스캔을 통한 상품 리뷰 서비스 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50000"/>
                  </a:schemeClr>
                </a:solidFill>
              </a:rPr>
              <a:t>감사합니다</a:t>
            </a:r>
            <a:r>
              <a:rPr lang="en-US" altLang="ko-KR" sz="3200" b="1" spc="-15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3200" b="1" spc="-15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70670" y="309643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3130151"/>
            <a:ext cx="154800" cy="1594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5352" y="3709198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3336317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ea typeface="나눔바른고딕" panose="020B0603020101020101" pitchFamily="50" charset="-127"/>
              </a:rPr>
              <a:t>Index</a:t>
            </a:r>
            <a:endParaRPr lang="ko-KR" altLang="en-US" sz="4400" dirty="0"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2518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39BA5"/>
                </a:solidFill>
              </a:rPr>
              <a:t>ZEBRA project </a:t>
            </a:r>
            <a:endParaRPr lang="ko-KR" altLang="en-US" sz="1600" dirty="0">
              <a:solidFill>
                <a:srgbClr val="939BA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7349" y="2998403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2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7349" y="3602372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3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35352" y="2544692"/>
            <a:ext cx="154800" cy="1594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39266" y="2427351"/>
            <a:ext cx="30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취지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527349" y="2412944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1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12752" y="2771413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112752" y="3894543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58316" y="3008376"/>
            <a:ext cx="30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시스템 구조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258316" y="3600623"/>
            <a:ext cx="30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구현된 기능</a:t>
            </a:r>
            <a:endParaRPr lang="en-US" altLang="ko-KR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6807786" y="1385091"/>
            <a:ext cx="7086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7786" y="1617236"/>
            <a:ext cx="7086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07786" y="1849893"/>
            <a:ext cx="7086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6566354" y="1323307"/>
            <a:ext cx="132163" cy="1235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66354" y="1555452"/>
            <a:ext cx="132163" cy="1235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66353" y="1788109"/>
            <a:ext cx="132163" cy="1235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프로젝트 취지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2006" y="2339930"/>
            <a:ext cx="451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실질적인 상품 리뷰를 알고 싶은 소비자의 갈망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824474" y="24318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006" y="318050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언제나 최고의 구매 선택을 하고 싶은 소비자의 심리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24474" y="32723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2006" y="402107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외국보다 상대적으로 낮은 소비자의 권리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824474" y="411294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22" y="2246723"/>
            <a:ext cx="3194549" cy="31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61" y="1750422"/>
            <a:ext cx="12287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+mj-lt"/>
              </a:rPr>
              <a:t>목표</a:t>
            </a:r>
            <a:endParaRPr lang="ko-KR" altLang="en-US" sz="3200" spc="-150" dirty="0">
              <a:solidFill>
                <a:srgbClr val="445566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0" y="5174034"/>
            <a:ext cx="1002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우리 </a:t>
            </a:r>
            <a:r>
              <a:rPr lang="ko-KR" altLang="en-US" sz="1600" dirty="0">
                <a:latin typeface="+mj-lt"/>
              </a:rPr>
              <a:t>서비스의 궁극적인 목적은 소비자와 기업 간의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건전한 소비문화</a:t>
            </a:r>
            <a:r>
              <a:rPr lang="ko-KR" altLang="en-US" sz="1600" dirty="0">
                <a:latin typeface="+mj-lt"/>
              </a:rPr>
              <a:t>를 구축하는 커뮤니티의 장을 만드는 </a:t>
            </a:r>
            <a:r>
              <a:rPr lang="ko-KR" altLang="en-US" sz="1600" dirty="0" smtClean="0">
                <a:latin typeface="+mj-lt"/>
              </a:rPr>
              <a:t>것이며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이로 인한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상품품질의 향상</a:t>
            </a:r>
            <a:r>
              <a:rPr lang="ko-KR" altLang="en-US" sz="1600" dirty="0" smtClean="0">
                <a:latin typeface="+mj-lt"/>
              </a:rPr>
              <a:t>을 유도한다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21231" y="52957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mage.freepik.com/free-icon/hand-with-a-mobile-phone_318-380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4942">
            <a:off x="4628189" y="2228496"/>
            <a:ext cx="2541284" cy="254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eb-images.chacha.com/images/Gallery/5017/galleryimage1935048236-oct-31-2012-1-600x3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819">
            <a:off x="5598772" y="3321967"/>
            <a:ext cx="907814" cy="6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696" y="280672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Mobile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multimedia\Desktop\모바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23" y="1817395"/>
            <a:ext cx="609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ltimedia\Desktop\컴퓨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59" y="4794185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H="1" flipV="1">
            <a:off x="5750012" y="3650405"/>
            <a:ext cx="2471350" cy="92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C:\Users\multimedia\Desktop\서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12" y="2827643"/>
            <a:ext cx="997198" cy="1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17960" y="5556919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Web-application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59397" y="418675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2711" y="4126170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Server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8942168" y="3630324"/>
            <a:ext cx="642552" cy="14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multimedia\Desktop\테이블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20" y="3174636"/>
            <a:ext cx="1024931" cy="9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0127" y="2898597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96896" y="566400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03773" y="4238042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52566" y="4274290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27" name="Picture 2" descr="C:\Users\multimedia\Desktop\123dff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263766" y="3149260"/>
            <a:ext cx="884679" cy="1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전체적인 시스템 구조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pic>
        <p:nvPicPr>
          <p:cNvPr id="4098" name="Picture 2" descr="https://image.freepik.com/free-icon/document-with-content_318-3979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65" y="2897342"/>
            <a:ext cx="700647" cy="7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172423" y="2191265"/>
            <a:ext cx="2577589" cy="12768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87262">
            <a:off x="3667019" y="2442126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Barcode Scan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128360" y="2422033"/>
            <a:ext cx="2505673" cy="12376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6375" y="3533658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Contents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4099" name="Picture 3" descr="C:\Users\multimedia\Desktop\캡처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06" y="4315442"/>
            <a:ext cx="690222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3575222" y="3880022"/>
            <a:ext cx="2117124" cy="1380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75352" y="4973348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Indicators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구현된 기능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2006" y="2339930"/>
            <a:ext cx="451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앱의</a:t>
            </a:r>
            <a:r>
              <a:rPr lang="ko-KR" altLang="en-US" sz="1600" dirty="0" smtClean="0"/>
              <a:t> 바코드 스캔을 통해 상품을 스캔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824474" y="24318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006" y="318050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소비자는 실시간으로 상품 리뷰를 얻어 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24474" y="32723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2006" y="402107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온라인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오프라인 쇼핑의 융합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824474" y="411294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://img.etoday.co.kr/pto_db/2016/05/20160524120443_875878_500_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847471"/>
            <a:ext cx="3014473" cy="251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multimedia\Pictures\Scan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58" y="3427177"/>
            <a:ext cx="3824776" cy="180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구현된 기능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" descr="C:\Users\multimedia\Desktop\KakaoTalk_20160602_2241361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" y="1710363"/>
            <a:ext cx="2213756" cy="39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ultimedia\Desktop\KakaoTalk_20160602_2241349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59" y="1710363"/>
            <a:ext cx="2215112" cy="393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ultimedia\Desktop\KakaoTalk_20160602_2241356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869" y="1710363"/>
            <a:ext cx="2400117" cy="42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ultimedia\Desktop\KakaoTalk_20160602_22465734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516" y="1710363"/>
            <a:ext cx="2244600" cy="39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69252" y="5715953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상품 리</a:t>
            </a:r>
            <a:r>
              <a:rPr lang="ko-KR" altLang="en-US" sz="1600" b="1" spc="-150" dirty="0">
                <a:solidFill>
                  <a:srgbClr val="445566"/>
                </a:solidFill>
              </a:rPr>
              <a:t>뷰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3604" y="5715953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상품명 검색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2091" y="5704176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solidFill>
                  <a:srgbClr val="445566"/>
                </a:solidFill>
              </a:rPr>
              <a:t>카테고리별</a:t>
            </a:r>
            <a:r>
              <a:rPr lang="ko-KR" altLang="en-US" sz="1600" b="1" spc="-150" dirty="0" smtClean="0">
                <a:solidFill>
                  <a:srgbClr val="445566"/>
                </a:solidFill>
              </a:rPr>
              <a:t> 상품 조회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8372" y="5742056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리뷰 쓰기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구현된 기능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:\Users\multimedia\Desktop\KakaoTalk_20160602_2300381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25" y="1602268"/>
            <a:ext cx="7054160" cy="295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esktop\KakaoTalk_20160602_2253480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6" y="1602268"/>
            <a:ext cx="5793345" cy="29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34653" y="4781781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웹 메인 페이지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89097" y="4800013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요청 상품 관리 페이지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</a:rPr>
              <a:t>구현된 기능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</a:rPr>
              <a:t>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multimedia\Desktop\KakaoTalk_20160602_225434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184"/>
            <a:ext cx="6503336" cy="33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4652" y="5124170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자사 상품 관리 페이지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  <p:pic>
        <p:nvPicPr>
          <p:cNvPr id="7170" name="Picture 2" descr="C:\Users\multimedia\Desktop\KakaoTalk_20160602_2314266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41" y="1688184"/>
            <a:ext cx="5770608" cy="293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67721" y="5144999"/>
            <a:ext cx="20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445566"/>
                </a:solidFill>
              </a:rPr>
              <a:t>상품 리뷰 상세 서비스</a:t>
            </a:r>
            <a:endParaRPr lang="ko-KR" altLang="en-US" sz="1600" b="1" spc="-150" dirty="0">
              <a:solidFill>
                <a:srgbClr val="4455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156</Words>
  <Application>Microsoft Office PowerPoint</Application>
  <PresentationFormat>사용자 지정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나눔바른고딕</vt:lpstr>
      <vt:lpstr>나눔고딕 ExtraBold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116</cp:revision>
  <dcterms:created xsi:type="dcterms:W3CDTF">2014-12-18T04:01:36Z</dcterms:created>
  <dcterms:modified xsi:type="dcterms:W3CDTF">2016-06-02T14:27:21Z</dcterms:modified>
</cp:coreProperties>
</file>