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82" r:id="rId4"/>
    <p:sldId id="281" r:id="rId5"/>
    <p:sldId id="274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나눔고딕 ExtraBold" pitchFamily="50" charset="-127"/>
      <p:bold r:id="rId9"/>
    </p:embeddedFont>
    <p:embeddedFont>
      <p:font typeface="Calibri Light" pitchFamily="34" charset="0"/>
      <p:regular r:id="rId10"/>
      <p:italic r:id="rId11"/>
    </p:embeddedFont>
    <p:embeddedFont>
      <p:font typeface="나눔바른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44" y="-9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12133" y="567675"/>
            <a:ext cx="5279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  <a:ea typeface="나눔고딕 ExtraBold" panose="020D0904000000000000" pitchFamily="50" charset="-127"/>
              </a:rPr>
              <a:t>Search function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137043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0" y="1251127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Searching function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 descr="C:\Users\Home\Desktop\magnifying-glass-icon-11274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1819" y="1990382"/>
            <a:ext cx="2843195" cy="2556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37424" y="670155"/>
            <a:ext cx="4766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Android Search methods..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6114" y="1833250"/>
            <a:ext cx="350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내부 </a:t>
            </a:r>
            <a:r>
              <a:rPr lang="en-US" altLang="ko-KR" sz="2000" dirty="0" err="1" smtClean="0">
                <a:latin typeface="+mn-ea"/>
              </a:rPr>
              <a:t>SQLite</a:t>
            </a:r>
            <a:r>
              <a:rPr lang="en-US" altLang="ko-KR" sz="2000" dirty="0" smtClean="0">
                <a:latin typeface="+mn-ea"/>
              </a:rPr>
              <a:t> DB </a:t>
            </a:r>
            <a:r>
              <a:rPr lang="ko-KR" altLang="en-US" sz="2000" dirty="0" smtClean="0">
                <a:latin typeface="+mn-ea"/>
              </a:rPr>
              <a:t>검색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1314" y="19251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6112" y="2362130"/>
            <a:ext cx="5414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기본적으로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안드로이드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폰에서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제공되는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이용하는 방법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1450" indent="-171450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비교적 가볍고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간단하며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앱에서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직접적으로 접근 가능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하지만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외부 어플리케이션에서의 접근은 제한적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6114" y="3252475"/>
            <a:ext cx="297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외부 </a:t>
            </a:r>
            <a:r>
              <a:rPr lang="en-US" altLang="ko-KR" sz="2000" dirty="0" err="1" smtClean="0">
                <a:latin typeface="+mn-ea"/>
              </a:rPr>
              <a:t>MySQL</a:t>
            </a:r>
            <a:r>
              <a:rPr lang="en-US" altLang="ko-KR" sz="2000" dirty="0" smtClean="0">
                <a:latin typeface="+mn-ea"/>
              </a:rPr>
              <a:t> DB </a:t>
            </a:r>
            <a:r>
              <a:rPr lang="ko-KR" altLang="en-US" sz="2000" dirty="0" smtClean="0">
                <a:latin typeface="+mn-ea"/>
              </a:rPr>
              <a:t>검색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11314" y="334435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6113" y="3781355"/>
            <a:ext cx="54149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외부 데이터베이스를 이용하는 방법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하지만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안드로이드가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직접적으로 </a:t>
            </a:r>
            <a:r>
              <a:rPr lang="en-US" altLang="ko-KR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MySQL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로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접근하는 것을 막아 놓았기 때문에 간접적으로 접근하는 방식을 취함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따라서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외부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와 연동을 하기 위해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PHP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를 구현해서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앱과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사이에서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PHP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데이터를 검색하거나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삽입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삭제 등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컨트롤 하도록 구현해야 함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내부보다 상대적으로 복잡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3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5" y="1491381"/>
            <a:ext cx="3608077" cy="36080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Searching function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0" name="Picture 2" descr="C:\Users\Home\Desktop\magnifying-glass-icon-11274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333" y="2789453"/>
            <a:ext cx="1121076" cy="100819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31707" y="5337648"/>
            <a:ext cx="1077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charset="-127"/>
                <a:ea typeface="나눔바른고딕" charset="-127"/>
              </a:rPr>
              <a:t>*</a:t>
            </a:r>
            <a:r>
              <a:rPr lang="ko-KR" altLang="en-US" sz="1400" dirty="0" smtClean="0">
                <a:latin typeface="나눔바른고딕" charset="-127"/>
                <a:ea typeface="나눔바른고딕" charset="-127"/>
              </a:rPr>
              <a:t>우리는 외부 </a:t>
            </a:r>
            <a:r>
              <a:rPr lang="en-US" altLang="ko-KR" sz="1400" dirty="0" smtClean="0">
                <a:latin typeface="나눔바른고딕" charset="-127"/>
                <a:ea typeface="나눔바른고딕" charset="-127"/>
              </a:rPr>
              <a:t>APP</a:t>
            </a:r>
            <a:r>
              <a:rPr lang="ko-KR" altLang="en-US" sz="1400" dirty="0" smtClean="0">
                <a:latin typeface="나눔바른고딕" charset="-127"/>
                <a:ea typeface="나눔바른고딕" charset="-127"/>
              </a:rPr>
              <a:t>에서도 접근할 수 있고</a:t>
            </a:r>
            <a:r>
              <a:rPr lang="en-US" altLang="ko-KR" sz="1400" dirty="0" smtClean="0">
                <a:latin typeface="나눔바른고딕" charset="-127"/>
                <a:ea typeface="나눔바른고딕" charset="-127"/>
              </a:rPr>
              <a:t>, </a:t>
            </a:r>
            <a:r>
              <a:rPr lang="ko-KR" altLang="en-US" sz="1400" dirty="0" smtClean="0">
                <a:latin typeface="나눔바른고딕" charset="-127"/>
                <a:ea typeface="나눔바른고딕" charset="-127"/>
              </a:rPr>
              <a:t>보다 구조적으로 유리한 시스템을 구축하기 위해 외부 </a:t>
            </a:r>
            <a:r>
              <a:rPr lang="en-US" altLang="ko-KR" sz="1400" dirty="0" smtClean="0">
                <a:latin typeface="나눔바른고딕" charset="-127"/>
                <a:ea typeface="나눔바른고딕" charset="-127"/>
              </a:rPr>
              <a:t>DB</a:t>
            </a:r>
            <a:r>
              <a:rPr lang="ko-KR" altLang="en-US" sz="1400" dirty="0" smtClean="0">
                <a:latin typeface="나눔바른고딕" charset="-127"/>
                <a:ea typeface="나눔바른고딕" charset="-127"/>
              </a:rPr>
              <a:t>를 사용하고자 한다</a:t>
            </a:r>
            <a:r>
              <a:rPr lang="en-US" altLang="ko-KR" sz="1400" dirty="0" smtClean="0">
                <a:latin typeface="나눔바른고딕" charset="-127"/>
                <a:ea typeface="나눔바른고딕" charset="-127"/>
              </a:rPr>
              <a:t>.</a:t>
            </a:r>
            <a:endParaRPr lang="ko-KR" altLang="en-US" sz="1400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7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5" y="21225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887000" y="3094138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867950" y="3541813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54735" y="276771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Select- query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9638" y="35976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Search 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557425" y="3275113"/>
            <a:ext cx="172402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1082" y="456098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Android Application 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0873" y="4063029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PHP,XML,JSON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등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22642" y="41471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MYSQL - DB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Search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검색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Searching function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707" y="5337648"/>
            <a:ext cx="10777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err="1" smtClean="0">
                <a:latin typeface="나눔바른고딕" charset="-127"/>
                <a:ea typeface="나눔바른고딕" charset="-127"/>
              </a:rPr>
              <a:t>안드로이드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 </a:t>
            </a:r>
            <a:r>
              <a:rPr lang="ko-KR" altLang="en-US" dirty="0" err="1" smtClean="0">
                <a:latin typeface="나눔바른고딕" charset="-127"/>
                <a:ea typeface="나눔바른고딕" charset="-127"/>
              </a:rPr>
              <a:t>앱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 에서 사용자가 특정 키워드를 검색하면 키워드를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PHP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서버언어로 다시 바꾸어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SQL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문을 이용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DB Select-query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를 시도하고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DB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를 조회하거나 컨트롤한다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.</a:t>
            </a:r>
            <a:endParaRPr lang="en-US" altLang="ko-KR" dirty="0" smtClean="0">
              <a:latin typeface="나눔바른고딕" charset="-127"/>
              <a:ea typeface="나눔바른고딕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DB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는 검색된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DATA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를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PHP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에 보내고 다시 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PHP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는 안드로이드 </a:t>
            </a:r>
            <a:r>
              <a:rPr lang="ko-KR" altLang="en-US" dirty="0" err="1" smtClean="0">
                <a:latin typeface="나눔바른고딕" charset="-127"/>
                <a:ea typeface="나눔바른고딕" charset="-127"/>
              </a:rPr>
              <a:t>앱에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전달 한다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.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9" name="Picture 2" descr="C:\Users\multimedia\Desktop\123dff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378376" y="2358728"/>
            <a:ext cx="1503807" cy="172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ome\Desktop\다운로드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8203" y="2860808"/>
            <a:ext cx="1876467" cy="104109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99891" y="260707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Search words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23" name="Picture 2" descr="C:\Users\Home\Desktop\magnifying-glass-icon-112745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4188" y="2933726"/>
            <a:ext cx="832407" cy="748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638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579189" y="2334394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mysql_connect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187" y="3388175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mysql_select_db</a:t>
            </a:r>
            <a:r>
              <a:rPr lang="en-US" altLang="ko-KR" sz="2400" dirty="0" smtClean="0"/>
              <a:t> 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391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24391" y="34961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64" y="2268491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Insert</a:t>
            </a:r>
            <a:r>
              <a:rPr lang="en-US" altLang="ko-KR" sz="2400" dirty="0" smtClean="0"/>
              <a:t> 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5062" y="3379937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Delete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20266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0266" y="34961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90" y="2796059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rgbClr val="929292"/>
                </a:solidFill>
                <a:latin typeface="+mn-ea"/>
              </a:rPr>
              <a:t>Mysql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과 연결한다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5066" y="2796059"/>
            <a:ext cx="407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선택된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Table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에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record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값을 삽입한다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190" y="3832430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연결된 </a:t>
            </a:r>
            <a:r>
              <a:rPr lang="en-US" altLang="ko-KR" sz="1600" dirty="0" err="1" smtClean="0">
                <a:solidFill>
                  <a:srgbClr val="929292"/>
                </a:solidFill>
                <a:latin typeface="+mn-ea"/>
              </a:rPr>
              <a:t>M</a:t>
            </a:r>
            <a:r>
              <a:rPr lang="en-US" altLang="ko-KR" sz="1600" dirty="0" err="1" smtClean="0">
                <a:solidFill>
                  <a:srgbClr val="929292"/>
                </a:solidFill>
                <a:latin typeface="+mn-ea"/>
              </a:rPr>
              <a:t>ysql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에서 특정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Table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을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선택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5062" y="3849840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선택된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Table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에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record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값을 삭제한다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Search PHP function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Searching function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541" y="4372613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Select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436745" y="4480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1543" y="4816868"/>
            <a:ext cx="457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선택된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Table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에 조회된 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record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값을 가져온다</a:t>
            </a: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Push Notification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240</Words>
  <Application>Microsoft Office PowerPoint</Application>
  <PresentationFormat>사용자 지정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맑은 고딕</vt:lpstr>
      <vt:lpstr>나눔고딕 ExtraBold</vt:lpstr>
      <vt:lpstr>Calibri Light</vt:lpstr>
      <vt:lpstr>나눔바른고딕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Home</cp:lastModifiedBy>
  <cp:revision>108</cp:revision>
  <dcterms:created xsi:type="dcterms:W3CDTF">2014-12-18T04:01:36Z</dcterms:created>
  <dcterms:modified xsi:type="dcterms:W3CDTF">2016-03-27T12:36:04Z</dcterms:modified>
</cp:coreProperties>
</file>