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75" r:id="rId4"/>
    <p:sldId id="276" r:id="rId5"/>
    <p:sldId id="274" r:id="rId6"/>
    <p:sldId id="263" r:id="rId7"/>
    <p:sldId id="266" r:id="rId8"/>
    <p:sldId id="269" r:id="rId9"/>
    <p:sldId id="267" r:id="rId10"/>
    <p:sldId id="270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DDC"/>
    <a:srgbClr val="CDE8EF"/>
    <a:srgbClr val="FF6E01"/>
    <a:srgbClr val="FAF9E2"/>
    <a:srgbClr val="CCCC00"/>
    <a:srgbClr val="4F6C8B"/>
    <a:srgbClr val="663300"/>
    <a:srgbClr val="F7F4E5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34263" y="633507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임인혁  임경호  현병</a:t>
            </a:r>
            <a:r>
              <a:rPr lang="ko-KR" altLang="en-US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Category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multimedia\Documents\카카오톡 받은 파일\KakaoTalk_20160314_163027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88" y="1180752"/>
            <a:ext cx="2979204" cy="52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multimedia\Documents\카카오톡 받은 파일\KakaoTalk_20160314_1630272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7" y="1250170"/>
            <a:ext cx="2963182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multimedia\Documents\카카오톡 받은 파일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10" y="1250418"/>
            <a:ext cx="2963182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Results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812" y="450912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Results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Profile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Reviews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122" name="Picture 2" descr="C:\Users\multimedia\Documents\카카오톡 받은 파일\KakaoTalk_20160314_163027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03" y="1254904"/>
            <a:ext cx="2963181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10832" y="3011810"/>
            <a:ext cx="2436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Explore category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Menu bar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Main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to Scan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ultimedia\Documents\카카오톡 받은 파일\KakaoTalk_20160314_1630235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2570"/>
            <a:ext cx="241617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28" y="1849100"/>
            <a:ext cx="748378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884" y="3851530"/>
            <a:ext cx="792088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 descr="C:\Users\multimedia\Desktop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26" y="4083899"/>
            <a:ext cx="1092284" cy="7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77106" y="3825093"/>
            <a:ext cx="903002" cy="9997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5" descr="http://www.freshian.co.kr/attachment/products/package/1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42" y="3851530"/>
            <a:ext cx="1194249" cy="11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25478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39069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4982979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Facebook login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11888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Login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Login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multimedia\Desktop\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2636911"/>
            <a:ext cx="1912332" cy="45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C:\Users\multimedia\Desktop\33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284984"/>
            <a:ext cx="1912332" cy="38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multimedia\Desktop\344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851530"/>
            <a:ext cx="191233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multimedia\Desktop\34411111111111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4437111"/>
            <a:ext cx="1912332" cy="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843316" y="496679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Forgot Password? 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21266" y="495713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Sign Up by Email &gt;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9500" y="5301208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Maybe Later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Sign up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Sign Up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1" name="Picture 3" descr="C:\Users\multimedia\Documents\카카오톡 받은 파일\KakaoTalk_20160314_1633168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68" y="1185318"/>
            <a:ext cx="2911114" cy="51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Confirm  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Your 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45" y="1401234"/>
            <a:ext cx="1104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0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14584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Barcode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35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Focus 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43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714501"/>
            <a:ext cx="2417127" cy="397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7689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Bookmarks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Notifications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5276924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My menu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2691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Alarming On / Off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26885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My Profile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 descr="C:\Users\multimedia\Documents\카카오톡 받은 파일\KakaoTalk_20160314_163024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20" y="1124744"/>
            <a:ext cx="2825477" cy="50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2080" y="6026938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Logout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454105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Rating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14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76" y="1196752"/>
            <a:ext cx="3016137" cy="53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92080" y="378633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Different consumer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content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4625" y="371703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Like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88" y="1172206"/>
            <a:ext cx="3087991" cy="5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pology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statement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No exist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The first review registration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0" name="Picture 2" descr="C:\Users\multimedia\Documents\카카오톡 받은 파일\KakaoTalk_20160314_1630249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07" y="1222764"/>
            <a:ext cx="3000649" cy="533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133</Words>
  <Application>Microsoft Office PowerPoint</Application>
  <PresentationFormat>화면 슬라이드 쇼(4:3)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multimedia</cp:lastModifiedBy>
  <cp:revision>27</cp:revision>
  <dcterms:created xsi:type="dcterms:W3CDTF">2014-05-12T07:03:55Z</dcterms:created>
  <dcterms:modified xsi:type="dcterms:W3CDTF">2016-03-23T04:51:22Z</dcterms:modified>
</cp:coreProperties>
</file>