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75" r:id="rId4"/>
    <p:sldId id="276" r:id="rId5"/>
    <p:sldId id="274" r:id="rId6"/>
    <p:sldId id="280" r:id="rId7"/>
    <p:sldId id="266" r:id="rId8"/>
    <p:sldId id="277" r:id="rId9"/>
    <p:sldId id="279" r:id="rId10"/>
    <p:sldId id="267" r:id="rId11"/>
    <p:sldId id="281" r:id="rId12"/>
    <p:sldId id="271" r:id="rId13"/>
    <p:sldId id="282" r:id="rId14"/>
    <p:sldId id="273" r:id="rId15"/>
    <p:sldId id="25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CDDC"/>
    <a:srgbClr val="CDE8EF"/>
    <a:srgbClr val="FF6E01"/>
    <a:srgbClr val="FAF9E2"/>
    <a:srgbClr val="CCCC00"/>
    <a:srgbClr val="4F6C8B"/>
    <a:srgbClr val="663300"/>
    <a:srgbClr val="F7F4E5"/>
    <a:srgbClr val="FFF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DA48B-24CC-4535-938F-4FCAF02736FE}" type="datetimeFigureOut">
              <a:rPr lang="ko-KR" altLang="en-US" smtClean="0"/>
              <a:pPr/>
              <a:t>2016-03-24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47DAD-7D08-4C71-B750-D4B935B5BF4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94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75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961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255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324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04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4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964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81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80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382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11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F9F36-85C4-4C1D-B2AB-7724238B195B}" type="datetimeFigureOut">
              <a:rPr lang="ko-KR" altLang="en-US" smtClean="0"/>
              <a:pPr/>
              <a:t>2016-03-24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83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3" Type="http://schemas.openxmlformats.org/officeDocument/2006/relationships/image" Target="../media/image27.jpeg"/><Relationship Id="rId7" Type="http://schemas.openxmlformats.org/officeDocument/2006/relationships/image" Target="../media/image4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11" Type="http://schemas.openxmlformats.org/officeDocument/2006/relationships/image" Target="../media/image44.png"/><Relationship Id="rId5" Type="http://schemas.openxmlformats.org/officeDocument/2006/relationships/image" Target="../media/image38.jpeg"/><Relationship Id="rId10" Type="http://schemas.openxmlformats.org/officeDocument/2006/relationships/image" Target="../media/image43.jpeg"/><Relationship Id="rId4" Type="http://schemas.openxmlformats.org/officeDocument/2006/relationships/image" Target="../media/image9.jpeg"/><Relationship Id="rId9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.png"/><Relationship Id="rId7" Type="http://schemas.openxmlformats.org/officeDocument/2006/relationships/image" Target="../media/image46.jpeg"/><Relationship Id="rId12" Type="http://schemas.openxmlformats.org/officeDocument/2006/relationships/image" Target="../media/image5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50.png"/><Relationship Id="rId5" Type="http://schemas.openxmlformats.org/officeDocument/2006/relationships/image" Target="../media/image8.png"/><Relationship Id="rId10" Type="http://schemas.openxmlformats.org/officeDocument/2006/relationships/image" Target="../media/image49.jpeg"/><Relationship Id="rId4" Type="http://schemas.openxmlformats.org/officeDocument/2006/relationships/image" Target="../media/image7.png"/><Relationship Id="rId9" Type="http://schemas.openxmlformats.org/officeDocument/2006/relationships/image" Target="../media/image48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52.jpe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5.jpeg"/><Relationship Id="rId7" Type="http://schemas.openxmlformats.org/officeDocument/2006/relationships/image" Target="../media/image3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.png"/><Relationship Id="rId10" Type="http://schemas.openxmlformats.org/officeDocument/2006/relationships/image" Target="../media/image35.png"/><Relationship Id="rId4" Type="http://schemas.openxmlformats.org/officeDocument/2006/relationships/image" Target="../media/image26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851920" y="3420721"/>
            <a:ext cx="1440160" cy="1880487"/>
            <a:chOff x="3851920" y="3420721"/>
            <a:chExt cx="1440160" cy="1880487"/>
          </a:xfrm>
        </p:grpSpPr>
        <p:sp>
          <p:nvSpPr>
            <p:cNvPr id="8" name="타원 7"/>
            <p:cNvSpPr/>
            <p:nvPr/>
          </p:nvSpPr>
          <p:spPr>
            <a:xfrm>
              <a:off x="3851920" y="3420721"/>
              <a:ext cx="1440160" cy="14401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247964" y="4560895"/>
              <a:ext cx="648072" cy="4457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247964" y="5085184"/>
              <a:ext cx="648072" cy="1114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4427984" y="5085184"/>
              <a:ext cx="288032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3131840" y="3861048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 rot="2700000">
            <a:off x="3495449" y="3211167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4" name="모서리가 둥근 직사각형 23"/>
          <p:cNvSpPr/>
          <p:nvPr/>
        </p:nvSpPr>
        <p:spPr>
          <a:xfrm rot="5400000">
            <a:off x="4328962" y="2960948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08104" y="3861048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 rot="8100000">
            <a:off x="5113869" y="3139159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34263" y="6335071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임인혁  임경호  현병</a:t>
            </a:r>
            <a:r>
              <a:rPr lang="ko-KR" altLang="en-US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훈</a:t>
            </a:r>
          </a:p>
        </p:txBody>
      </p:sp>
    </p:spTree>
    <p:extLst>
      <p:ext uri="{BB962C8B-B14F-4D97-AF65-F5344CB8AC3E}">
        <p14:creationId xmlns:p14="http://schemas.microsoft.com/office/powerpoint/2010/main" val="107602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0832" y="227687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A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pology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statement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No exist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996952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The first review registration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06" y="1484784"/>
            <a:ext cx="619125" cy="29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C:\Users\multimedia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multimedia\Documents\카카오톡 받은 파일\KakaoTalk_20160314_16302492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4" y="1728788"/>
            <a:ext cx="2414586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018" y="3789040"/>
            <a:ext cx="108374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454984" y="3851530"/>
            <a:ext cx="1540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First Review </a:t>
            </a:r>
            <a:endParaRPr lang="ko-KR" altLang="en-US" sz="1400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801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multimedia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27687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Products image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Category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996952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Products list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37" name="Picture 2" descr="C:\Users\multimedia\Documents\카카오톡 받은 파일\KakaoTalk_20160314_17443013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733549"/>
            <a:ext cx="2400300" cy="388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://m.e-dongnam.co.kr/web/product/big/edongnam_38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2156460"/>
            <a:ext cx="2395855" cy="345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7" descr="C:\Users\multimedia\Pictures\3\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70" y="2198772"/>
            <a:ext cx="1032985" cy="100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1" descr="C:\Users\multimedia\Pictures\3\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837" y="3320454"/>
            <a:ext cx="1032581" cy="100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3" descr="C:\Users\multimedia\Pictures\3\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54838" y="4455967"/>
            <a:ext cx="1032579" cy="96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C:\Users\multimedia\Pictures\3\7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426" y="2202556"/>
            <a:ext cx="1033398" cy="99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39" y="1928772"/>
            <a:ext cx="881326" cy="18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79712" y="2276872"/>
            <a:ext cx="5629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Shoes</a:t>
            </a:r>
            <a:endParaRPr lang="ko-KR" altLang="en-US" sz="105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82170" y="2276872"/>
            <a:ext cx="5132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</a:t>
            </a:r>
            <a:endParaRPr lang="ko-KR" altLang="en-US" sz="105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82170" y="3416425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</a:rPr>
              <a:t>Shoes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9" name="Picture 5" descr="https://pixabay.com/static/uploads/photo/2014/07/11/17/02/biscuits-390004_960_720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84705" y="3327775"/>
            <a:ext cx="1030450" cy="99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979712" y="3436931"/>
            <a:ext cx="4635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Milk</a:t>
            </a:r>
            <a:endParaRPr lang="ko-KR" altLang="en-US" sz="105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04058" y="3416425"/>
            <a:ext cx="5581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Snack</a:t>
            </a:r>
            <a:endParaRPr lang="ko-KR" altLang="en-US" sz="105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79711" y="4581128"/>
            <a:ext cx="4716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Beer</a:t>
            </a:r>
            <a:endParaRPr lang="ko-KR" altLang="en-US" sz="105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70" y="4455967"/>
            <a:ext cx="1032985" cy="968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114491" y="4581128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Laptop</a:t>
            </a:r>
            <a:endParaRPr lang="ko-KR" altLang="en-US" sz="105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025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0832" y="227687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Search Box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Search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16884" y="3012956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Keyboard Pop Up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06" y="1484784"/>
            <a:ext cx="619125" cy="29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C:\Users\multimedia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multimedia\Documents\카카오톡 받은 파일\KakaoTalk_20160314_16302726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80" y="1729741"/>
            <a:ext cx="2430780" cy="394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47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0832" y="227687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Search Box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Search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16884" y="3012956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Keyboard Pop Up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0832" y="3789040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Search Results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0812" y="4509120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Results Image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36" y="1484784"/>
            <a:ext cx="1295400" cy="516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 descr="C:\Users\multimedia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732" y="1896750"/>
            <a:ext cx="839718" cy="452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 descr="C:\Users\multimedia\Desktop\55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16" y="1720752"/>
            <a:ext cx="2404834" cy="15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://m.e-dongnam.co.kr/web/product/big/edongnam_38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16" y="1874638"/>
            <a:ext cx="2398484" cy="378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multimedia\Documents\카카오톡 받은 파일\1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16" y="1720752"/>
            <a:ext cx="2398484" cy="394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442" y="2821780"/>
            <a:ext cx="438672" cy="33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384625" y="2863621"/>
            <a:ext cx="1651273" cy="2535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479915" y="2863621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D이솝체" pitchFamily="18" charset="-127"/>
              </a:rPr>
              <a:t>농심 맛짬뽕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D이솝체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50277" y="3313038"/>
            <a:ext cx="1185619" cy="20005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http://res.heraldm.com/content/image/2015/10/26/20151026000622_0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244" y="3239079"/>
            <a:ext cx="466725" cy="34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479915" y="3269359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D이솝체" pitchFamily="18" charset="-127"/>
              </a:rPr>
              <a:t>오뚜</a:t>
            </a:r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D이솝체" pitchFamily="18" charset="-127"/>
              </a:rPr>
              <a:t>기</a:t>
            </a:r>
            <a:r>
              <a:rPr lang="ko-KR" alt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D이솝체" pitchFamily="18" charset="-127"/>
              </a:rPr>
              <a:t> 진짬뽕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D이솝체" pitchFamily="18" charset="-127"/>
            </a:endParaRPr>
          </a:p>
        </p:txBody>
      </p:sp>
      <p:pic>
        <p:nvPicPr>
          <p:cNvPr id="1036" name="Picture 12" descr="http://image.chosun.com/sitedata/image/201511/13/2015111301067_0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244" y="3667125"/>
            <a:ext cx="475446" cy="33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2434494" y="3717032"/>
            <a:ext cx="1454864" cy="1684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479915" y="3690999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D이솝체" pitchFamily="18" charset="-127"/>
              </a:rPr>
              <a:t>팔도 </a:t>
            </a:r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D이솝체" pitchFamily="18" charset="-127"/>
              </a:rPr>
              <a:t>불</a:t>
            </a:r>
            <a:r>
              <a:rPr lang="ko-KR" alt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D이솝체" pitchFamily="18" charset="-127"/>
              </a:rPr>
              <a:t>짬뽕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D이솝체" pitchFamily="18" charset="-127"/>
            </a:endParaRPr>
          </a:p>
        </p:txBody>
      </p:sp>
      <p:pic>
        <p:nvPicPr>
          <p:cNvPr id="1042" name="Picture 18" descr="http://www.shinramyun.com/resources/images/main/ramyun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40" y="4365104"/>
            <a:ext cx="564936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607809" y="4653136"/>
            <a:ext cx="1532143" cy="28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610314" y="4674651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D이솝체" pitchFamily="18" charset="-127"/>
              </a:rPr>
              <a:t>농심 신라면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D이솝체" pitchFamily="18" charset="-127"/>
            </a:endParaRPr>
          </a:p>
        </p:txBody>
      </p:sp>
      <p:pic>
        <p:nvPicPr>
          <p:cNvPr id="1039" name="Picture 15" descr="https://attachment.namu.wiki/%EC%82%BC%EC%96%91%20%EB%B6%88%EB%8B%AD%EB%B3%B6%EC%9D%8C%EB%A9%B4__2560_1305_1118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1" y="5069681"/>
            <a:ext cx="540369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610314" y="5301208"/>
            <a:ext cx="1529638" cy="28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10314" y="5301208"/>
            <a:ext cx="11544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D이솝체" pitchFamily="18" charset="-127"/>
              </a:rPr>
              <a:t>삼양 불닭볶음면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D이솝체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926442" y="2209362"/>
            <a:ext cx="1610294" cy="2115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930655" y="2182004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MD이솝체" pitchFamily="18" charset="-127"/>
              </a:rPr>
              <a:t>짬뽕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j-lt"/>
              <a:ea typeface="MD이솝체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54296" y="2864652"/>
            <a:ext cx="285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D이솝체" pitchFamily="18" charset="-127"/>
              </a:rPr>
              <a:t>&gt;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D이솝체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54296" y="3285005"/>
            <a:ext cx="285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D이솝체" pitchFamily="18" charset="-127"/>
              </a:rPr>
              <a:t>&gt;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D이솝체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54296" y="3705358"/>
            <a:ext cx="285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D이솝체" pitchFamily="18" charset="-127"/>
              </a:rPr>
              <a:t>&gt;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D이솝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910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0832" y="227687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Name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Profile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0832" y="3789040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Accumulated Reviews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10832" y="3011810"/>
            <a:ext cx="24368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Accumulated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Point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0488" y="3243980"/>
            <a:ext cx="291026" cy="1921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Picture 2" descr="C:\Users\multimedia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multimedia\Documents\카카오톡 받은 파일\KakaoTalk_20160314_16302766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720851"/>
            <a:ext cx="2419350" cy="388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multimedia\Desktop\VXjYmYWfHf0wLZdu99vU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295" y="2411374"/>
            <a:ext cx="571078" cy="56911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ultimedia\Desktop\야미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852936"/>
            <a:ext cx="528823" cy="30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multimedia\Desktop\sffff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94" y="3211865"/>
            <a:ext cx="1104931" cy="63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957133" y="3799436"/>
            <a:ext cx="145314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400    500     600     900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63925" y="3241172"/>
            <a:ext cx="126352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Point  90,000 P</a:t>
            </a:r>
          </a:p>
          <a:p>
            <a:endParaRPr lang="en-US" altLang="ko-KR" sz="6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r>
              <a:rPr lang="en-US" altLang="ko-KR" sz="6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Power Shopper</a:t>
            </a:r>
          </a:p>
          <a:p>
            <a:endParaRPr lang="en-US" altLang="ko-KR" sz="6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r>
              <a:rPr lang="en-US" altLang="ko-KR" sz="6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Current review ranked </a:t>
            </a:r>
          </a:p>
          <a:p>
            <a:r>
              <a:rPr lang="en-US" altLang="ko-KR" sz="6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TOP 3.</a:t>
            </a:r>
            <a:endParaRPr lang="ko-KR" altLang="en-US" sz="6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081" y="1896749"/>
            <a:ext cx="521494" cy="251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 descr="C:\Users\multimedia\Desktop\vg23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328" y="4498183"/>
            <a:ext cx="2162616" cy="87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91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3692"/>
            <a:ext cx="9144000" cy="22905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7504" y="1824327"/>
            <a:ext cx="45097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TITLE OF PRESENTATION</a:t>
            </a:r>
            <a:endParaRPr lang="ko-KR" altLang="en-US" sz="2400" dirty="0">
              <a:ln w="18415" cmpd="sng">
                <a:noFill/>
                <a:prstDash val="solid"/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2066" y="5805264"/>
            <a:ext cx="3820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THANK YOU.</a:t>
            </a:r>
            <a:endParaRPr lang="ko-KR" altLang="en-US" sz="44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65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2080" y="378592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Search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27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Explore category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80248" y="5445224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Menu bar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Main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92080" y="4581128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Review list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99695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Barcode to Scan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026" name="Picture 2" descr="C:\Users\multimedia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multimedia\Documents\카카오톡 받은 파일\KakaoTalk_20160314_16302355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02570"/>
            <a:ext cx="2416175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728" y="1849100"/>
            <a:ext cx="748378" cy="29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063884" y="3851530"/>
            <a:ext cx="792088" cy="400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Picture 3" descr="C:\Users\multimedia\Desktop\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126" y="4083899"/>
            <a:ext cx="1092284" cy="78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3177106" y="3825093"/>
            <a:ext cx="903002" cy="9997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Picture 5" descr="http://www.freshian.co.kr/attachment/products/package/10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142" y="3851530"/>
            <a:ext cx="1194249" cy="119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4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2080" y="3254787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Password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390691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E-mail 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92080" y="4982979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Facebook login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4118883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Login button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Login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36" y="1484784"/>
            <a:ext cx="1295400" cy="516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 descr="C:\Users\multimedia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732" y="1896750"/>
            <a:ext cx="839718" cy="452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C:\Users\multimedia\Desktop\55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16" y="1720752"/>
            <a:ext cx="2404834" cy="15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://m.e-dongnam.co.kr/web/product/big/edongnam_38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16" y="1874638"/>
            <a:ext cx="2398484" cy="378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C:\Users\multimedia\Desktop\1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662" y="2636911"/>
            <a:ext cx="1912332" cy="45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7" descr="C:\Users\multimedia\Desktop\33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662" y="3284984"/>
            <a:ext cx="1912332" cy="38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9" descr="C:\Users\multimedia\Desktop\344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662" y="3851530"/>
            <a:ext cx="1912332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1" descr="C:\Users\multimedia\Desktop\344111111111113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662" y="4437111"/>
            <a:ext cx="1912332" cy="35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843316" y="4966797"/>
            <a:ext cx="1072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Forgot Password? </a:t>
            </a:r>
            <a:endParaRPr lang="ko-KR" altLang="en-US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21266" y="4957137"/>
            <a:ext cx="1072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Sign Up by Email &gt;</a:t>
            </a:r>
            <a:endParaRPr lang="ko-KR" altLang="en-US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499500" y="5301208"/>
            <a:ext cx="1072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Maybe Later</a:t>
            </a:r>
            <a:endParaRPr lang="ko-KR" altLang="en-US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77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2080" y="378592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Password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27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E-mail 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80248" y="5445224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Sign up button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Sign Up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92080" y="4581128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Confirm  Password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99695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Your Name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36" y="1484784"/>
            <a:ext cx="1295400" cy="516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 descr="C:\Users\multimedia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732" y="1896750"/>
            <a:ext cx="839718" cy="452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4" descr="C:\Users\multimedia\Desktop\55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16" y="1720752"/>
            <a:ext cx="2404834" cy="15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m.e-dongnam.co.kr/web/product/big/edongnam_38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16" y="1874638"/>
            <a:ext cx="2398484" cy="378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907704" y="5085184"/>
            <a:ext cx="1072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&lt; Back</a:t>
            </a:r>
            <a:endParaRPr lang="ko-KR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75856" y="5101153"/>
            <a:ext cx="1072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Privacy Policy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21523" y="5358408"/>
            <a:ext cx="1234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Terms of Service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43" y="2276872"/>
            <a:ext cx="1941829" cy="328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18" y="2754182"/>
            <a:ext cx="1941829" cy="328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981" y="3258238"/>
            <a:ext cx="1941829" cy="328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633" y="3762294"/>
            <a:ext cx="1941829" cy="328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794" y="2794252"/>
            <a:ext cx="934216" cy="242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512" y="3284814"/>
            <a:ext cx="864096" cy="22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981" y="3783277"/>
            <a:ext cx="1475531" cy="282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794" y="4509120"/>
            <a:ext cx="1917016" cy="34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317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2080" y="314584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Barcode line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Barcode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35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Focus on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9" name="Picture 2" descr="C:\Users\multimedia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multimedia\Documents\카카오톡 받은 파일\KakaoTalk_20160314_16302436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1714501"/>
            <a:ext cx="2417127" cy="397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2158256"/>
            <a:ext cx="2419350" cy="3531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10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2080" y="3614594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Bookmarks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27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Notifications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4283455"/>
            <a:ext cx="3396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Accumulated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Point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My menu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945733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My Profile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92080" y="5621178"/>
            <a:ext cx="3396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Logout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92080" y="4952316"/>
            <a:ext cx="3396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Settings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31" name="Picture 2" descr="C:\Users\multimedia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multimedia\Documents\카카오톡 받은 파일\KakaoTalk_20160314_1630241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4" y="1700808"/>
            <a:ext cx="2409824" cy="392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1862139" y="2271678"/>
            <a:ext cx="1341247" cy="2925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Points to Next Level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31840" y="2329828"/>
            <a:ext cx="583734" cy="1996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100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3324501"/>
            <a:ext cx="1116123" cy="26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907705" y="3727241"/>
            <a:ext cx="1728191" cy="1748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139" y="3683021"/>
            <a:ext cx="960369" cy="23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1907705" y="5445224"/>
            <a:ext cx="1426320" cy="1602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907704" y="5085184"/>
            <a:ext cx="1426320" cy="170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845495" y="4750594"/>
            <a:ext cx="1426320" cy="2167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862139" y="4419349"/>
            <a:ext cx="1426320" cy="2167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907705" y="4053880"/>
            <a:ext cx="1516002" cy="2167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683" y="4021054"/>
            <a:ext cx="977526" cy="256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40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79484" y="374896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Rating of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product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27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Product image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Review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3031601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Explanation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of product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Picture 2" descr="C:\Users\multimedia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multimedia\Documents\카카오톡 받은 파일\KakaoTalk_20160314_16302605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024" y="1733551"/>
            <a:ext cx="2402364" cy="387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multimedia\Desktop\4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76927"/>
            <a:ext cx="1415108" cy="162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907704" y="4149080"/>
            <a:ext cx="1919164" cy="1921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27796" y="4134296"/>
            <a:ext cx="12635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Sesame </a:t>
            </a:r>
            <a:r>
              <a:rPr lang="en-US" altLang="ko-KR" sz="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oil </a:t>
            </a:r>
            <a:r>
              <a:rPr lang="en-US" altLang="ko-K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(Ottogi</a:t>
            </a:r>
            <a:r>
              <a:rPr lang="en-US" altLang="ko-KR" sz="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)</a:t>
            </a:r>
            <a:endParaRPr lang="ko-KR" altLang="en-US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03832" y="2260134"/>
            <a:ext cx="242544" cy="2167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491880" y="2260134"/>
            <a:ext cx="242544" cy="2167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28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 descr="C:\Users\multimedia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3747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27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Different consumer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Review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996952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Review content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4625" y="3717032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Like button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026" name="Picture 2" descr="C:\Users\multimedia\Documents\카카오톡 받은 파일\KakaoTalk_20160314_17443013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00809"/>
            <a:ext cx="2409925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ultimedia\Pictures\2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560" y="2744701"/>
            <a:ext cx="817276" cy="18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multimedia\Pictures\2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122" y="4644615"/>
            <a:ext cx="798959" cy="19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multimedia\Pictures\2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3" y="4619614"/>
            <a:ext cx="582057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1835150" y="4831230"/>
            <a:ext cx="2410471" cy="758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748768" y="4646996"/>
            <a:ext cx="439728" cy="25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899700" y="4832862"/>
            <a:ext cx="224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어머니가 맨날 이 참기름만 사와요</a:t>
            </a:r>
            <a:r>
              <a:rPr lang="en-US" altLang="ko-KR" sz="900" dirty="0" smtClean="0"/>
              <a:t>…</a:t>
            </a:r>
            <a:endParaRPr lang="en-US" altLang="ko-KR" sz="900" dirty="0"/>
          </a:p>
          <a:p>
            <a:r>
              <a:rPr lang="ko-KR" altLang="en-US" sz="900" dirty="0" smtClean="0"/>
              <a:t>이제 그만 좀 사왔으면 </a:t>
            </a:r>
            <a:r>
              <a:rPr lang="ko-KR" altLang="en-US" sz="900" dirty="0" err="1" smtClean="0"/>
              <a:t>ㅠㅠ</a:t>
            </a:r>
            <a:endParaRPr lang="en-US" altLang="ko-KR" sz="900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2193302" y="3594374"/>
            <a:ext cx="434482" cy="1911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138238" y="3533237"/>
            <a:ext cx="619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자취생</a:t>
            </a:r>
            <a:endParaRPr lang="en-US" altLang="ko-KR" sz="1000" b="1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2165770" y="2512309"/>
            <a:ext cx="489546" cy="25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179015" y="2512309"/>
            <a:ext cx="525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주부</a:t>
            </a:r>
            <a:endParaRPr lang="en-US" altLang="ko-KR" sz="900" b="1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2185011" y="4437112"/>
            <a:ext cx="504056" cy="17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152708" y="4415613"/>
            <a:ext cx="7920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아들내미</a:t>
            </a:r>
            <a:endParaRPr lang="en-US" altLang="ko-KR" sz="900" b="1" dirty="0" smtClean="0"/>
          </a:p>
        </p:txBody>
      </p:sp>
      <p:pic>
        <p:nvPicPr>
          <p:cNvPr id="43" name="Picture 2" descr="C:\Users\multimedia\Pictures\2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122" y="3752661"/>
            <a:ext cx="798959" cy="19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multimedia\Pictures\2\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38" y="5232285"/>
            <a:ext cx="1929482" cy="16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1931616" y="2927143"/>
            <a:ext cx="2172235" cy="269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916257" y="2877409"/>
            <a:ext cx="206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다른 참기름보다 확실히 더 고소하고 가격 대비 양이 많아요</a:t>
            </a:r>
            <a:r>
              <a:rPr lang="en-US" altLang="ko-KR" sz="900" dirty="0" smtClean="0"/>
              <a:t>!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892556" y="3950532"/>
            <a:ext cx="2172235" cy="133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899700" y="3886310"/>
            <a:ext cx="20643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이거랑 계란에 밥 비벼먹으면 꿀맛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182811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79484" y="374896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Rate this Product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79484" y="227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Other Product image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Compare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79484" y="3031601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Review of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product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Picture 2" descr="C:\Users\multimedia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multimedia\Documents\카카오톡 받은 파일\KakaoTalk_20160314_16302605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024" y="1733551"/>
            <a:ext cx="2402364" cy="387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multimedia\Desktop\4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76927"/>
            <a:ext cx="1415108" cy="162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907704" y="4149080"/>
            <a:ext cx="1919164" cy="1921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27796" y="4134296"/>
            <a:ext cx="12635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Sesame </a:t>
            </a:r>
            <a:r>
              <a:rPr lang="en-US" altLang="ko-KR" sz="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oil </a:t>
            </a:r>
            <a:r>
              <a:rPr lang="en-US" altLang="ko-K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(Ottogi</a:t>
            </a:r>
            <a:r>
              <a:rPr lang="en-US" altLang="ko-KR" sz="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)</a:t>
            </a:r>
            <a:endParaRPr lang="ko-KR" altLang="en-US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962" y="4886966"/>
            <a:ext cx="918074" cy="225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115962" y="4869160"/>
            <a:ext cx="11673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First Review </a:t>
            </a:r>
            <a:endParaRPr lang="ko-KR" altLang="en-US" sz="900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979712" y="4845050"/>
            <a:ext cx="2160240" cy="3121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7" name="Picture 3" descr="C:\Users\multimedia\Desktop\123123123to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745" y="4798712"/>
            <a:ext cx="1188166" cy="40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multimedia\Desktop\KakaoTalk_20160323_145946079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910" y="1726675"/>
            <a:ext cx="2398478" cy="388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1979712" y="2676982"/>
            <a:ext cx="936104" cy="8960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Picture 3" descr="C:\Users\multimedia\Desktop\444412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085" y="2618078"/>
            <a:ext cx="322884" cy="10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1927635" y="3706702"/>
            <a:ext cx="936104" cy="2244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855788" y="3706702"/>
            <a:ext cx="98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샘표 참기름</a:t>
            </a:r>
            <a:endParaRPr lang="en-US" altLang="ko-KR" sz="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074732" y="2618077"/>
            <a:ext cx="936104" cy="10487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7" name="Picture 5" descr="C:\Users\multimedia\Desktop\23f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890" y="2609142"/>
            <a:ext cx="404978" cy="111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3042206" y="3706702"/>
            <a:ext cx="991830" cy="1936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292290" y="4062988"/>
            <a:ext cx="623357" cy="11585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347864" y="4064733"/>
            <a:ext cx="686172" cy="843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171792" y="3990819"/>
            <a:ext cx="14438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b="1" dirty="0" smtClean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Review </a:t>
            </a:r>
            <a:endParaRPr lang="ko-KR" altLang="en-US" sz="850" b="1" dirty="0">
              <a:solidFill>
                <a:schemeClr val="tx2">
                  <a:lumMod val="7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26971" y="3999782"/>
            <a:ext cx="14438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b="1" dirty="0" smtClean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Review </a:t>
            </a:r>
            <a:endParaRPr lang="ko-KR" altLang="en-US" sz="850" b="1" dirty="0">
              <a:solidFill>
                <a:schemeClr val="tx2">
                  <a:lumMod val="7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4098" name="Picture 2" descr="C:\Users\multimedia\Desktop\123d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9" y="4872036"/>
            <a:ext cx="1132036" cy="7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ultimedia\Desktop\vg234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756" y="4862514"/>
            <a:ext cx="1228725" cy="72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3022816" y="3721717"/>
            <a:ext cx="98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해</a:t>
            </a:r>
            <a:r>
              <a:rPr lang="ko-KR" altLang="en-US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 참기름</a:t>
            </a:r>
            <a:endParaRPr lang="en-US" altLang="ko-KR" sz="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669107" y="2632553"/>
            <a:ext cx="217686" cy="152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77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240</Words>
  <Application>Microsoft Office PowerPoint</Application>
  <PresentationFormat>화면 슬라이드 쇼(4:3)</PresentationFormat>
  <Paragraphs>119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multimedia</cp:lastModifiedBy>
  <cp:revision>47</cp:revision>
  <dcterms:created xsi:type="dcterms:W3CDTF">2014-05-12T07:03:55Z</dcterms:created>
  <dcterms:modified xsi:type="dcterms:W3CDTF">2016-03-24T04:36:33Z</dcterms:modified>
</cp:coreProperties>
</file>