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F37"/>
    <a:srgbClr val="FFE389"/>
    <a:srgbClr val="94CDDC"/>
    <a:srgbClr val="CDE8EF"/>
    <a:srgbClr val="FF6E01"/>
    <a:srgbClr val="FAF9E2"/>
    <a:srgbClr val="CCCC00"/>
    <a:srgbClr val="4F6C8B"/>
    <a:srgbClr val="663300"/>
    <a:srgbClr val="F7F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12" y="1123747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66" y="1743014"/>
            <a:ext cx="2443588" cy="3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47" y="2811449"/>
            <a:ext cx="817276" cy="1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423378" y="5445224"/>
            <a:ext cx="1080120" cy="24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4" y="4795377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ultimedia\Pictures\2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73" y="4767252"/>
            <a:ext cx="6000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435253" y="4991122"/>
            <a:ext cx="2280331" cy="67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5424" y="4795377"/>
            <a:ext cx="439728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35253" y="5008349"/>
            <a:ext cx="2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어머니가 맨날 이 참기름만 사와요</a:t>
            </a:r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ko-KR" altLang="en-US" sz="900" dirty="0" smtClean="0"/>
              <a:t>이제 그만 좀 사왔으면 </a:t>
            </a:r>
            <a:r>
              <a:rPr lang="ko-KR" altLang="en-US" sz="900" dirty="0" err="1" smtClean="0"/>
              <a:t>ㅠ</a:t>
            </a:r>
            <a:r>
              <a:rPr lang="ko-KR" altLang="en-US" sz="900" dirty="0" err="1"/>
              <a:t>ㅠ</a:t>
            </a:r>
            <a:endParaRPr lang="en-US" altLang="ko-KR" sz="900" dirty="0" smtClean="0"/>
          </a:p>
        </p:txBody>
      </p:sp>
      <p:pic>
        <p:nvPicPr>
          <p:cNvPr id="2052" name="Picture 4" descr="C:\Users\multimedia\Pictures\2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85" y="5659240"/>
            <a:ext cx="2386466" cy="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68934" y="3663040"/>
            <a:ext cx="434482" cy="191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3870" y="3619701"/>
            <a:ext cx="61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자취생</a:t>
            </a:r>
            <a:endParaRPr lang="en-US" altLang="ko-KR" sz="10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713871" y="2592950"/>
            <a:ext cx="489546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49919" y="2579630"/>
            <a:ext cx="52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주부</a:t>
            </a:r>
            <a:endParaRPr lang="en-US" altLang="ko-KR" sz="9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771368" y="4592670"/>
            <a:ext cx="504056" cy="17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725935" y="4564545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아들내미</a:t>
            </a:r>
            <a:endParaRPr lang="en-US" altLang="ko-KR" sz="900" b="1" dirty="0" smtClean="0"/>
          </a:p>
        </p:txBody>
      </p:sp>
      <p:pic>
        <p:nvPicPr>
          <p:cNvPr id="43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4" y="3854217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ultimedia\Pictures\2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70" y="5399735"/>
            <a:ext cx="1929482" cy="1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507248" y="2993066"/>
            <a:ext cx="2172235" cy="26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425058" y="2966019"/>
            <a:ext cx="20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다른 참기름보다 확실히 더 고소하고 가격 대비 양이 많아요</a:t>
            </a:r>
            <a:r>
              <a:rPr lang="en-US" altLang="ko-KR" sz="900" dirty="0" smtClean="0"/>
              <a:t>!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458147" y="4049960"/>
            <a:ext cx="2172235" cy="1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440164" y="4001095"/>
            <a:ext cx="206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이거랑 </a:t>
            </a:r>
            <a:r>
              <a:rPr lang="ko-KR" altLang="en-US" sz="900" dirty="0" smtClean="0"/>
              <a:t>계란에 밥 비벼먹으면 꿀맛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109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37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32</cp:revision>
  <dcterms:created xsi:type="dcterms:W3CDTF">2014-05-12T07:03:55Z</dcterms:created>
  <dcterms:modified xsi:type="dcterms:W3CDTF">2016-03-23T05:44:05Z</dcterms:modified>
</cp:coreProperties>
</file>