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82" r:id="rId4"/>
    <p:sldId id="281" r:id="rId5"/>
    <p:sldId id="283" r:id="rId6"/>
    <p:sldId id="274" r:id="rId7"/>
  </p:sldIdLst>
  <p:sldSz cx="12192000" cy="6858000"/>
  <p:notesSz cx="6858000" cy="9144000"/>
  <p:embeddedFontLst>
    <p:embeddedFont>
      <p:font typeface="Calibri Light" pitchFamily="34" charset="0"/>
      <p:regular r:id="rId8"/>
      <p:italic r:id="rId9"/>
    </p:embeddedFont>
    <p:embeddedFont>
      <p:font typeface="나눔고딕 ExtraBold" charset="-127"/>
      <p:bold r:id="rId10"/>
    </p:embeddedFon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17" d="100"/>
          <a:sy n="117" d="100"/>
        </p:scale>
        <p:origin x="-108" y="-84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218" y="1162953"/>
            <a:ext cx="547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133" y="180489"/>
            <a:ext cx="52794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j-lt"/>
                <a:ea typeface="나눔고딕 ExtraBold" panose="020D0904000000000000" pitchFamily="50" charset="-127"/>
              </a:rPr>
              <a:t>Zxing Library</a:t>
            </a:r>
          </a:p>
          <a:p>
            <a:pPr algn="ctr"/>
            <a:r>
              <a:rPr lang="en-US" altLang="ko-KR" sz="2000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(Android Open Source</a:t>
            </a:r>
            <a:r>
              <a:rPr lang="en-US" altLang="ko-KR" sz="2000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)</a:t>
            </a:r>
            <a:endParaRPr lang="en-US" altLang="ko-KR" sz="2000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137043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s://lh5.ggpht.com/1LOtwiNOpxqil7G34zdzietlTPG7IGJ5QAviHSkl9OESEDrmqNGItOwPEN59FyK9cSg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96" y="1558957"/>
            <a:ext cx="3632891" cy="36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441256" y="5375587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나눔바른고딕" charset="-127"/>
                <a:ea typeface="나눔바른고딕" charset="-127"/>
              </a:rPr>
              <a:t>Barcode Scanner</a:t>
            </a:r>
            <a:endParaRPr lang="ko-KR" altLang="en-US" sz="2800" b="1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란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6114" y="1833250"/>
            <a:ext cx="243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Barcode Scan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11314" y="192512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6112" y="2362130"/>
            <a:ext cx="541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카메라를 띄운 후 사진을 찍고 이 사진 이미지에 들어 있는 바코드 부분만을 따로 인식하여 바코드 정보를 만들어내는 과정</a:t>
            </a:r>
            <a:endParaRPr lang="ko-KR" altLang="en-US" sz="14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6114" y="3252475"/>
            <a:ext cx="196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Zxing Library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11314" y="334435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6113" y="3781355"/>
            <a:ext cx="541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다중포멧 </a:t>
            </a:r>
            <a:r>
              <a:rPr lang="en-US" altLang="ko-KR" sz="1400" dirty="0" smtClean="0">
                <a:solidFill>
                  <a:srgbClr val="929292"/>
                </a:solidFill>
                <a:latin typeface="+mn-ea"/>
              </a:rPr>
              <a:t>1D/2D </a:t>
            </a: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바코드 이미지 프로세싱 라이브러리</a:t>
            </a:r>
            <a:endParaRPr lang="en-US" altLang="ko-KR" sz="1400" dirty="0" smtClean="0">
              <a:solidFill>
                <a:srgbClr val="929292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400" dirty="0" smtClean="0">
              <a:solidFill>
                <a:srgbClr val="929292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안드로이드에서 바코드를 인식하고 바코드에 들어있는 정보를 만들어내는 과정을 제공해주는 오픈 소스 라이브러리</a:t>
            </a:r>
            <a:endParaRPr lang="en-US" altLang="ko-KR" sz="1400" dirty="0">
              <a:solidFill>
                <a:srgbClr val="929292"/>
              </a:solidFill>
              <a:latin typeface="+mn-ea"/>
            </a:endParaRPr>
          </a:p>
        </p:txBody>
      </p:sp>
      <p:pic>
        <p:nvPicPr>
          <p:cNvPr id="13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65" y="1491381"/>
            <a:ext cx="3608077" cy="36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RWLeM4HzOuiR8ooRWrtmSx-2JLNQeQFTlR6m4yQzdEfahqVOYN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620" y="2579836"/>
            <a:ext cx="1431166" cy="14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5" y="21225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887000" y="3094138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2867950" y="3541813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2075" y="2693572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charset="-127"/>
                <a:ea typeface="나눔바른고딕" charset="-127"/>
              </a:rPr>
              <a:t>①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strartActivityForResult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5450" y="35317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charset="-127"/>
                <a:ea typeface="나눔바른고딕" charset="-127"/>
              </a:rPr>
              <a:t>③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onActivityResult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028" name="Picture 4" descr="https://lh5.ggpht.com/1LOtwiNOpxqil7G34zdzietlTPG7IGJ5QAviHSkl9OESEDrmqNGItOwPEN59FyK9cSg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0" y="2418379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7557425" y="3275113"/>
            <a:ext cx="172402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1082" y="4560988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Android Application 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0485" y="40630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Camera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036" name="Picture 12" descr="http://simpleicon.com/wp-content/uploads/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75" y="2381330"/>
            <a:ext cx="1782246" cy="1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322642" y="414712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Scan Barcode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8819" y="287823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charset="-127"/>
                <a:ea typeface="나눔바른고딕" charset="-127"/>
              </a:rPr>
              <a:t>②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Barcode Scan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1083" y="5275367"/>
            <a:ext cx="10178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바코드 스캔 화면을 직접 구성하고 싶은 경우에는 라이브러리 소스를 안드로이드 프로젝트 파일로 포함시킨 후 직접 빌드하여 사용가능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경우에는 라이브러리의 메인 액티비티에서 스캔 시 자동 호출되는 콜백 메소드를 구현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38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73848" y="670154"/>
            <a:ext cx="697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 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9191" y="2272838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CORE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191" y="3911122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JAVASE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24391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24391" y="40645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064" y="2272838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Android-Integration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5066" y="3911122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Android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20266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20266" y="40645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9190" y="2796059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이미지 디코딩 라이브러리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5066" y="2796059"/>
            <a:ext cx="407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통합적인 바코드 스캐너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9190" y="4400852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J2SE 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클라이언트 코드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5062" y="4418262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안드로이드 클라이언트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73848" y="670154"/>
            <a:ext cx="697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 지원 형식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88760" y="1855190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UPC-A 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UPC - E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333960" y="197784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8760" y="2557778"/>
            <a:ext cx="2693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EAN – 8</a:t>
            </a:r>
            <a:r>
              <a:rPr lang="ko-KR" altLang="en-US" sz="2000" dirty="0" smtClean="0">
                <a:latin typeface="+mn-ea"/>
              </a:rPr>
              <a:t>과 </a:t>
            </a:r>
            <a:r>
              <a:rPr lang="en-US" altLang="ko-KR" sz="2000" dirty="0" smtClean="0">
                <a:latin typeface="+mn-ea"/>
              </a:rPr>
              <a:t>EAN - 13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33960" y="26804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8760" y="3259601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39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33960" y="338302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8760" y="3962954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93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33960" y="408560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8760" y="4665542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128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33960" y="478819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92439" y="1870969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QR Code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37639" y="199362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2439" y="2529253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ITF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337639" y="265190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92439" y="3187537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Codabar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37639" y="331019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92439" y="3845821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RSS - 14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337639" y="396847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92439" y="4504105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Data Matrix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337639" y="462676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8760" y="5368130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PDF 417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333960" y="549078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92439" y="5162389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Aztec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337639" y="528504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 Of ZEBRA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180</Words>
  <Application>Microsoft Office PowerPoint</Application>
  <PresentationFormat>사용자 지정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나눔바른고딕</vt:lpstr>
      <vt:lpstr>Calibri Light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multimedia</cp:lastModifiedBy>
  <cp:revision>109</cp:revision>
  <dcterms:created xsi:type="dcterms:W3CDTF">2014-12-18T04:01:36Z</dcterms:created>
  <dcterms:modified xsi:type="dcterms:W3CDTF">2016-03-28T02:16:02Z</dcterms:modified>
</cp:coreProperties>
</file>