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75" r:id="rId4"/>
    <p:sldId id="276" r:id="rId5"/>
    <p:sldId id="274" r:id="rId6"/>
    <p:sldId id="263" r:id="rId7"/>
    <p:sldId id="266" r:id="rId8"/>
    <p:sldId id="269" r:id="rId9"/>
    <p:sldId id="267" r:id="rId10"/>
    <p:sldId id="270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DDC"/>
    <a:srgbClr val="CDE8EF"/>
    <a:srgbClr val="FF6E01"/>
    <a:srgbClr val="FAF9E2"/>
    <a:srgbClr val="CCCC00"/>
    <a:srgbClr val="4F6C8B"/>
    <a:srgbClr val="663300"/>
    <a:srgbClr val="F7F4E5"/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851920" y="3420721"/>
            <a:ext cx="1440160" cy="1880487"/>
            <a:chOff x="3851920" y="3420721"/>
            <a:chExt cx="1440160" cy="1880487"/>
          </a:xfrm>
        </p:grpSpPr>
        <p:sp>
          <p:nvSpPr>
            <p:cNvPr id="8" name="타원 7"/>
            <p:cNvSpPr/>
            <p:nvPr/>
          </p:nvSpPr>
          <p:spPr>
            <a:xfrm>
              <a:off x="3851920" y="3420721"/>
              <a:ext cx="1440160" cy="144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7964" y="4560895"/>
              <a:ext cx="648072" cy="44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47964" y="5085184"/>
              <a:ext cx="648072" cy="111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27984" y="5085184"/>
              <a:ext cx="288032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31840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 rot="2700000">
            <a:off x="3495449" y="3211167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4328962" y="29609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104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8100000">
            <a:off x="5113869" y="3139159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34263" y="633507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임인혁  임경호  현병</a:t>
            </a:r>
            <a:r>
              <a:rPr lang="ko-KR" altLang="en-US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Category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multimedia\Documents\카카오톡 받은 파일\KakaoTalk_20160314_1630270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88" y="1180752"/>
            <a:ext cx="2979204" cy="52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multimedia\Documents\카카오톡 받은 파일\KakaoTalk_20160314_1630272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77" y="1250170"/>
            <a:ext cx="2963182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multimedia\Documents\카카오톡 받은 파일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10" y="1250418"/>
            <a:ext cx="2963182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Results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0812" y="450912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Results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Profile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Reviews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122" name="Picture 2" descr="C:\Users\multimedia\Documents\카카오톡 받은 파일\KakaoTalk_20160314_163027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03" y="1254904"/>
            <a:ext cx="2963181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10832" y="3011810"/>
            <a:ext cx="2436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9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TITLE OF PRESENTATION</a:t>
            </a:r>
            <a:endParaRPr lang="ko-KR" altLang="en-US" sz="2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Explore category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Menu bar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Main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to Scan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ultimedia\Documents\카카오톡 받은 파일\KakaoTalk_20160314_1630235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02570"/>
            <a:ext cx="241617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28" y="1849100"/>
            <a:ext cx="748378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884" y="3851530"/>
            <a:ext cx="792088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 descr="C:\Users\multimedia\Desktop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540" y="4083899"/>
            <a:ext cx="1092284" cy="7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177106" y="3857625"/>
            <a:ext cx="903002" cy="9672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5" descr="http://www.freshian.co.kr/attachment/products/package/1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43" y="3851530"/>
            <a:ext cx="1309832" cy="11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905492" y="4860114"/>
            <a:ext cx="1082332" cy="200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1813" y="4854352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MD이솝체" pitchFamily="18" charset="-127"/>
              </a:rPr>
              <a:t>Chilsung Cider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MD이솝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59832" y="4869160"/>
            <a:ext cx="876374" cy="200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14218" y="4869160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MD이솝체" pitchFamily="18" charset="-127"/>
              </a:rPr>
              <a:t>SPAM .mild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25478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39069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080" y="4982979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Facebook login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411888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Login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Login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multimedia\Desktop\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multimedia\Desktop\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2636911"/>
            <a:ext cx="1912332" cy="45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C:\Users\multimedia\Desktop\33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284984"/>
            <a:ext cx="1912332" cy="38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multimedia\Desktop\344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851530"/>
            <a:ext cx="1912332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multimedia\Desktop\34411111111111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4437111"/>
            <a:ext cx="1912332" cy="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843316" y="496679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Forgot Password? 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21266" y="495713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Sign Up by Email &gt;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9500" y="5301208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Maybe Later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Sign up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Sign Up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Confirm  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Your 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 descr="C:\Users\multimedia\Desktop\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907704" y="5085184"/>
            <a:ext cx="107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&lt; Back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75856" y="5101153"/>
            <a:ext cx="107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Privacy Policy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1523" y="5358408"/>
            <a:ext cx="123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Terms of Service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43" y="2276872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18" y="2754182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258238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33" y="3762294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4" y="2794252"/>
            <a:ext cx="934216" cy="24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512" y="3284814"/>
            <a:ext cx="864096" cy="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783277"/>
            <a:ext cx="1475531" cy="28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4" y="4509120"/>
            <a:ext cx="1917016" cy="34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0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14584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Barcode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35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Focus 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43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714501"/>
            <a:ext cx="2417127" cy="397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7689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Bookmarks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Notifications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5276924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My menu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2691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Alarming On / Off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26885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My Profile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098" name="Picture 2" descr="C:\Users\multimedia\Documents\카카오톡 받은 파일\KakaoTalk_20160314_163024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20" y="1124744"/>
            <a:ext cx="2825477" cy="50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92080" y="6026938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Logout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454105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Rating of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3160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146" name="Picture 2" descr="C:\Users\multimedia\Documents\카카오톡 받은 파일\KakaoTalk_20160314_1630260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76" y="1196752"/>
            <a:ext cx="3016137" cy="53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92080" y="378633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Different consumer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content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4625" y="371703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Like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88" y="1172206"/>
            <a:ext cx="3087991" cy="5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pology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statement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No exist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The first review registration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0" name="Picture 2" descr="C:\Users\multimedia\Documents\카카오톡 받은 파일\KakaoTalk_20160314_1630249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07" y="1222764"/>
            <a:ext cx="3000649" cy="533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145</Words>
  <Application>Microsoft Office PowerPoint</Application>
  <PresentationFormat>화면 슬라이드 쇼(4:3)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multimedia</cp:lastModifiedBy>
  <cp:revision>33</cp:revision>
  <dcterms:created xsi:type="dcterms:W3CDTF">2014-05-12T07:03:55Z</dcterms:created>
  <dcterms:modified xsi:type="dcterms:W3CDTF">2016-03-23T05:32:28Z</dcterms:modified>
</cp:coreProperties>
</file>