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3" r:id="rId6"/>
    <p:sldId id="264" r:id="rId7"/>
    <p:sldId id="266" r:id="rId8"/>
    <p:sldId id="269" r:id="rId9"/>
    <p:sldId id="267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276872"/>
            <a:ext cx="9144000" cy="4581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759132"/>
            <a:ext cx="59766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4000" dirty="0">
              <a:ln w="18415" cmpd="sng">
                <a:noFill/>
                <a:prstDash val="solid"/>
              </a:ln>
              <a:solidFill>
                <a:srgbClr val="6633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ultimedia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366" y="-387424"/>
            <a:ext cx="11630756" cy="65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434263" y="633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임인혁  임경호  현병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multimedia\Documents\카카오톡 받은 파일\KakaoTalk_20160314_163027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88" y="1180752"/>
            <a:ext cx="2979204" cy="52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7" y="1250170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10" y="1250418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03" y="1254904"/>
            <a:ext cx="2963181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 descr="C:\Users\multimedia\Documents\카카오톡 받은 파일\KakaoTalk_20160314_163023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95" y="1243716"/>
            <a:ext cx="2935287" cy="52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6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1" name="Picture 3" descr="C:\Users\multimedia\Documents\카카오톡 받은 파일\KakaoTalk_20160314_1633168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68" y="1185318"/>
            <a:ext cx="2911114" cy="51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45" y="1401234"/>
            <a:ext cx="1104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4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28" y="1323938"/>
            <a:ext cx="2994794" cy="53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62" y="1551269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7689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5276924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2691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Alarming On / Off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26885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20" y="1124744"/>
            <a:ext cx="2825477" cy="5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2080" y="602693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0" y="1218407"/>
            <a:ext cx="2952328" cy="52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454105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4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76" y="1196752"/>
            <a:ext cx="3016137" cy="53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92080" y="378633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88" y="1172206"/>
            <a:ext cx="3087991" cy="5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07" y="1222764"/>
            <a:ext cx="3000649" cy="53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126</Words>
  <Application>Microsoft Office PowerPoint</Application>
  <PresentationFormat>화면 슬라이드 쇼(4:3)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20</cp:revision>
  <dcterms:created xsi:type="dcterms:W3CDTF">2014-05-12T07:03:55Z</dcterms:created>
  <dcterms:modified xsi:type="dcterms:W3CDTF">2016-03-14T11:03:00Z</dcterms:modified>
</cp:coreProperties>
</file>