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62" r:id="rId3"/>
    <p:sldId id="275" r:id="rId4"/>
    <p:sldId id="276" r:id="rId5"/>
    <p:sldId id="274" r:id="rId6"/>
    <p:sldId id="280" r:id="rId7"/>
    <p:sldId id="266" r:id="rId8"/>
    <p:sldId id="277" r:id="rId9"/>
    <p:sldId id="279" r:id="rId10"/>
    <p:sldId id="267" r:id="rId11"/>
    <p:sldId id="281" r:id="rId12"/>
    <p:sldId id="283" r:id="rId13"/>
    <p:sldId id="271" r:id="rId14"/>
    <p:sldId id="282" r:id="rId15"/>
    <p:sldId id="273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27.jpeg"/><Relationship Id="rId7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jpeg"/><Relationship Id="rId4" Type="http://schemas.openxmlformats.org/officeDocument/2006/relationships/image" Target="../media/image9.jpe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jpe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jpeg"/><Relationship Id="rId12" Type="http://schemas.openxmlformats.org/officeDocument/2006/relationships/image" Target="../media/image5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4.png"/><Relationship Id="rId5" Type="http://schemas.openxmlformats.org/officeDocument/2006/relationships/image" Target="../media/image8.png"/><Relationship Id="rId10" Type="http://schemas.openxmlformats.org/officeDocument/2006/relationships/image" Target="../media/image53.jpeg"/><Relationship Id="rId4" Type="http://schemas.openxmlformats.org/officeDocument/2006/relationships/image" Target="../media/image7.png"/><Relationship Id="rId9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6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0664" y="1784845"/>
            <a:ext cx="410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20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8108" y="1130786"/>
            <a:ext cx="271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얼룩말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198133" y="1743695"/>
            <a:ext cx="531498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1760" y="2812866"/>
            <a:ext cx="4106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어플</a:t>
            </a:r>
            <a:r>
              <a:rPr lang="ko-KR" altLang="en-US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아이콘 </a:t>
            </a:r>
            <a:r>
              <a:rPr lang="ko-KR" altLang="en-US" sz="2000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사진란</a:t>
            </a:r>
            <a:r>
              <a:rPr lang="ko-KR" altLang="en-US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</a:t>
            </a:r>
            <a:endParaRPr lang="en-US" altLang="ko-KR" sz="2000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미정</a:t>
            </a:r>
            <a:r>
              <a:rPr lang="en-US" altLang="ko-KR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.</a:t>
            </a:r>
            <a:endParaRPr lang="ko-KR" altLang="en-US" sz="20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28788"/>
            <a:ext cx="2414586" cy="3905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18" y="3789040"/>
            <a:ext cx="10837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54984" y="3851530"/>
            <a:ext cx="154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14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90" y="1896749"/>
            <a:ext cx="521494" cy="2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7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733549"/>
            <a:ext cx="2400300" cy="3882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56460"/>
            <a:ext cx="2395855" cy="3459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C:\Users\multimedia\Pictures\3\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0" y="2198772"/>
            <a:ext cx="1032985" cy="10016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ultimedia\Pictures\3\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37" y="3320454"/>
            <a:ext cx="1032581" cy="1001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3" descr="C:\Users\multimedia\Pictures\3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4838" y="4455967"/>
            <a:ext cx="1032579" cy="968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multimedia\Pictures\3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6" y="2202556"/>
            <a:ext cx="1033398" cy="997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39" y="1928772"/>
            <a:ext cx="881326" cy="18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2276872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Shoes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2170" y="227687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2170" y="341642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9" name="Picture 5" descr="https://pixabay.com/static/uploads/photo/2014/07/11/17/02/biscuits-390004_960_72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4705" y="3327775"/>
            <a:ext cx="1030450" cy="994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79712" y="3436931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04058" y="3416425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Snack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711" y="4581128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0" y="4455967"/>
            <a:ext cx="1032985" cy="96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14491" y="4581128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Top Rank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7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733549"/>
            <a:ext cx="2400300" cy="3882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56460"/>
            <a:ext cx="2395855" cy="3459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39" y="1928772"/>
            <a:ext cx="881326" cy="18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082170" y="341642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2" name="Picture 4" descr="C:\Users\Home\Desktop\34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9913" y="2204864"/>
            <a:ext cx="2372047" cy="1663011"/>
          </a:xfrm>
          <a:prstGeom prst="rect">
            <a:avLst/>
          </a:prstGeom>
          <a:noFill/>
        </p:spPr>
      </p:pic>
      <p:pic>
        <p:nvPicPr>
          <p:cNvPr id="2053" name="Picture 5" descr="C:\Users\Home\Desktop\123d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97130" y="4005064"/>
            <a:ext cx="864096" cy="1402338"/>
          </a:xfrm>
          <a:prstGeom prst="rect">
            <a:avLst/>
          </a:prstGeom>
          <a:noFill/>
        </p:spPr>
      </p:pic>
      <p:pic>
        <p:nvPicPr>
          <p:cNvPr id="2054" name="Picture 6" descr="C:\Users\Home\Desktop\233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3711" y="4033880"/>
            <a:ext cx="1091077" cy="141134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1835696" y="2276872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6486" y="2276872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5696" y="4039180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86486" y="4039180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4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1729741"/>
            <a:ext cx="2430780" cy="39471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 descr="C:\Users\multimedia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multimedia\Desktop\5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398484" cy="3940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42" y="2821780"/>
            <a:ext cx="438672" cy="3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384625" y="2863621"/>
            <a:ext cx="1651273" cy="25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79915" y="286362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맛짬뽕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0277" y="3313038"/>
            <a:ext cx="1185619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://res.heraldm.com/content/image/2015/10/26/20151026000622_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4" y="3239079"/>
            <a:ext cx="466725" cy="3470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79915" y="3269359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오뚜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기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 진짬뽕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36" name="Picture 12" descr="http://image.chosun.com/sitedata/image/201511/13/2015111301067_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4" y="3667125"/>
            <a:ext cx="475446" cy="334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34494" y="3717032"/>
            <a:ext cx="1454864" cy="168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79915" y="3690999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팔도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불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42" name="Picture 18" descr="http://www.shinramyun.com/resources/images/main/ramyun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40" y="4365104"/>
            <a:ext cx="564936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607809" y="4653136"/>
            <a:ext cx="1532143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0314" y="467465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신라면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39" name="Picture 15" descr="https://attachment.namu.wiki/%EC%82%BC%EC%96%91%20%EB%B6%88%EB%8B%AD%EB%B3%B6%EC%9D%8C%EB%A9%B4__2560_1305_111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5069681"/>
            <a:ext cx="540369" cy="552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10314" y="5301208"/>
            <a:ext cx="152963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0314" y="5301208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삼양 불닭볶음면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26442" y="2209362"/>
            <a:ext cx="1610294" cy="211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55" y="218200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D이솝체" pitchFamily="18" charset="-127"/>
              </a:rPr>
              <a:t>짬뽕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lt"/>
              <a:ea typeface="MD이솝체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4296" y="2864652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296" y="3285005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4296" y="3705358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1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0488" y="3243980"/>
            <a:ext cx="291026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720851"/>
            <a:ext cx="2419350" cy="3886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ultimedia\Desktop\VXjYmYWfHf0wLZdu99v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5" y="2411374"/>
            <a:ext cx="571078" cy="5691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ultimedia\Desktop\야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528823" cy="303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multimedia\Desktop\sffff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94" y="3211865"/>
            <a:ext cx="1104931" cy="639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57133" y="3799436"/>
            <a:ext cx="14531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400    500     600     900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3925" y="3241172"/>
            <a:ext cx="12635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Point  90,000 P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Power Shopper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Current review ranked </a:t>
            </a: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TOP 3.</a:t>
            </a:r>
            <a:endParaRPr lang="ko-KR" altLang="en-US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1" y="1896749"/>
            <a:ext cx="521494" cy="2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 descr="C:\Users\multimedia\Desktop\vg23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28" y="4498183"/>
            <a:ext cx="2162616" cy="87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6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25093"/>
            <a:ext cx="903002" cy="999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2" y="3851530"/>
            <a:ext cx="1194249" cy="11942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Users\multimedia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C:\Users\multimedia\Desktop\5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085184"/>
            <a:ext cx="107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 Back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5101153"/>
            <a:ext cx="10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Privacy Policy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1523" y="5358408"/>
            <a:ext cx="123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Terms of Service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3" y="227687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8" y="275418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258238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33" y="3762294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2794252"/>
            <a:ext cx="934216" cy="24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12" y="3284814"/>
            <a:ext cx="864096" cy="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783277"/>
            <a:ext cx="1475531" cy="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4509120"/>
            <a:ext cx="1917016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131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158256"/>
            <a:ext cx="2419350" cy="35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61459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283455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4573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080" y="562117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4952316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Settings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1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00808"/>
            <a:ext cx="2409824" cy="3920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862139" y="2271678"/>
            <a:ext cx="1341247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Points to Next Level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31840" y="2329828"/>
            <a:ext cx="583734" cy="199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324501"/>
            <a:ext cx="1116123" cy="2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907705" y="3727241"/>
            <a:ext cx="1728191" cy="174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39" y="3683021"/>
            <a:ext cx="960369" cy="2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07705" y="5445224"/>
            <a:ext cx="1426320" cy="1602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07704" y="5085184"/>
            <a:ext cx="1426320" cy="17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45495" y="4750594"/>
            <a:ext cx="1426320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62139" y="4419349"/>
            <a:ext cx="1426320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907705" y="4053880"/>
            <a:ext cx="1516002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83" y="4021054"/>
            <a:ext cx="977526" cy="25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1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3832" y="2260134"/>
            <a:ext cx="242544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91880" y="2260134"/>
            <a:ext cx="242544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3747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9"/>
            <a:ext cx="2409925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ultimedia\Pictures\2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60" y="2744701"/>
            <a:ext cx="817276" cy="1816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multimedia\Pictures\2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22" y="4644615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ultimedia\Pictures\2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619614"/>
            <a:ext cx="582057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835150" y="4831230"/>
            <a:ext cx="2410471" cy="75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48768" y="4646996"/>
            <a:ext cx="439728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99700" y="4832862"/>
            <a:ext cx="2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어머니가 맨날 이 참기름만 사와요</a:t>
            </a:r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ko-KR" altLang="en-US" sz="900" dirty="0" smtClean="0"/>
              <a:t>이제 그만 좀 사왔으면 </a:t>
            </a:r>
            <a:r>
              <a:rPr lang="ko-KR" altLang="en-US" sz="900" dirty="0" err="1" smtClean="0"/>
              <a:t>ㅠㅠ</a:t>
            </a:r>
            <a:endParaRPr lang="en-US" altLang="ko-KR" sz="9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3302" y="3594374"/>
            <a:ext cx="434482" cy="191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8238" y="3533237"/>
            <a:ext cx="61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자취생</a:t>
            </a:r>
            <a:endParaRPr lang="en-US" altLang="ko-KR" sz="10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65770" y="2512309"/>
            <a:ext cx="489546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9015" y="2512309"/>
            <a:ext cx="52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주부</a:t>
            </a:r>
            <a:endParaRPr lang="en-US" altLang="ko-KR" sz="9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185011" y="4437112"/>
            <a:ext cx="504056" cy="17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2708" y="4415613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아들내미</a:t>
            </a:r>
            <a:endParaRPr lang="en-US" altLang="ko-KR" sz="900" b="1" dirty="0" smtClean="0"/>
          </a:p>
        </p:txBody>
      </p:sp>
      <p:pic>
        <p:nvPicPr>
          <p:cNvPr id="43" name="Picture 2" descr="C:\Users\multimedia\Pictures\2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22" y="3752661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ultimedia\Pictures\2\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38" y="5232285"/>
            <a:ext cx="1929482" cy="167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931616" y="2927143"/>
            <a:ext cx="2172235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16257" y="2877409"/>
            <a:ext cx="20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다른 참기름보다 확실히 더 고소하고 가격 대비 양이 많아요</a:t>
            </a:r>
            <a:r>
              <a:rPr lang="en-US" altLang="ko-KR" sz="900" dirty="0" smtClean="0"/>
              <a:t>!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92556" y="3950532"/>
            <a:ext cx="2172235" cy="1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700" y="3886310"/>
            <a:ext cx="206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이거랑 계란에 밥 비벼먹으면 꿀맛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="" xmlns:p14="http://schemas.microsoft.com/office/powerpoint/2010/main" val="1828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Rate this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9484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Other 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Compare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9484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62" y="4886966"/>
            <a:ext cx="918074" cy="2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15962" y="4869160"/>
            <a:ext cx="1167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9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9712" y="4845050"/>
            <a:ext cx="2160240" cy="31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multimedia\Desktop\123123123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45" y="4798712"/>
            <a:ext cx="1188166" cy="404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ultimedia\Desktop\KakaoTalk_20160323_14594607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10" y="1726675"/>
            <a:ext cx="2398478" cy="3880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979712" y="2676982"/>
            <a:ext cx="936104" cy="8960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3" descr="C:\Users\multimedia\Desktop\4444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85" y="2618078"/>
            <a:ext cx="322884" cy="1052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927635" y="3706702"/>
            <a:ext cx="936104" cy="224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55788" y="3706702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샘표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74732" y="2618077"/>
            <a:ext cx="936104" cy="10487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7" name="Picture 5" descr="C:\Users\multimedia\Desktop\23f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90" y="2609142"/>
            <a:ext cx="404978" cy="1111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042206" y="3706702"/>
            <a:ext cx="991830" cy="193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92290" y="4062988"/>
            <a:ext cx="623357" cy="1158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347864" y="4064733"/>
            <a:ext cx="686172" cy="84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71792" y="3990819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6971" y="3999782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esktop\123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9" y="4872036"/>
            <a:ext cx="1132036" cy="717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ultimedia\Desktop\vg23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56" y="4862514"/>
            <a:ext cx="1228725" cy="72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022816" y="3721717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</a:t>
            </a:r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107" y="2632553"/>
            <a:ext cx="217686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96749"/>
            <a:ext cx="792087" cy="2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Home\Desktop\3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35080" y="1899639"/>
            <a:ext cx="1224136" cy="223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07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264</Words>
  <Application>Microsoft Office PowerPoint</Application>
  <PresentationFormat>화면 슬라이드 쇼(4:3)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Home</cp:lastModifiedBy>
  <cp:revision>52</cp:revision>
  <dcterms:created xsi:type="dcterms:W3CDTF">2014-05-12T07:03:55Z</dcterms:created>
  <dcterms:modified xsi:type="dcterms:W3CDTF">2016-03-25T15:07:09Z</dcterms:modified>
</cp:coreProperties>
</file>