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8742103" cy="170329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Phishing Website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B7DBC-8C4A-4D19-A659-56C1421CF530}"/>
              </a:ext>
            </a:extLst>
          </p:cNvPr>
          <p:cNvSpPr txBox="1"/>
          <p:nvPr/>
        </p:nvSpPr>
        <p:spPr>
          <a:xfrm>
            <a:off x="9539940" y="5190235"/>
            <a:ext cx="21694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IN" dirty="0">
              <a:solidFill>
                <a:schemeClr val="bg1"/>
              </a:solidFill>
            </a:endParaRPr>
          </a:p>
          <a:p>
            <a:pPr algn="r"/>
            <a:r>
              <a:rPr lang="en-IN" dirty="0">
                <a:solidFill>
                  <a:schemeClr val="bg1"/>
                </a:solidFill>
              </a:rPr>
              <a:t>Viveak k</a:t>
            </a:r>
          </a:p>
          <a:p>
            <a:pPr algn="r"/>
            <a:r>
              <a:rPr lang="en-IN" dirty="0">
                <a:solidFill>
                  <a:schemeClr val="bg1"/>
                </a:solidFill>
              </a:rPr>
              <a:t>717824Z160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26/10/2025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1711-EB9C-4F5B-BC15-532AE2A4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 Importance &amp; Decision Tree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967B76-1EC6-490C-9F91-1947F1695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2865486"/>
            <a:ext cx="424182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Random Forest Feature Importance (bar chart).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Decision Tree structure plot.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Insight: Top contributing features to phishing classification.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A0103-032D-417C-B34B-CCF98F74A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012" y="2049698"/>
            <a:ext cx="6217568" cy="426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0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B4C7-253F-4C4D-974C-0D6003AF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Predicted Class Distribution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47B323-36ED-42BC-B926-FBB81D4C5C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3234818"/>
            <a:ext cx="529069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charts for predicted outputs of each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predicted vs original class distribution.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27CFA-0CDC-4133-B17A-16A32B96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171" y="1864292"/>
            <a:ext cx="2724530" cy="2381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B1F7E7-BE92-4413-A08B-0A21C0322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182" y="4245874"/>
            <a:ext cx="3010320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9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B692-DB9C-4044-BC53-5372112B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Comparison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A0ED09-9C88-4E97-B4DD-D09B514783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1545" y="2063689"/>
            <a:ext cx="540723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Accuracy and AUC comparison (bar chart).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Best performing model: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0676B-D727-4298-8BEC-99734A48C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609" y="2248355"/>
            <a:ext cx="5756990" cy="390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5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F756-A6ED-45AA-93F1-D092363E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359CFE-C3AA-4D23-A5E0-A505FDBCFF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419483"/>
            <a:ext cx="94608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Multi-algorithm comparison ensures robust evaluation.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provides highest accuracy &amp; feature interpretability.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can be deployed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phishing detection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483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980A-21A4-470F-97B5-AF8FD2CD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54FB9C-5BE2-4F4F-A12F-6E6B959A01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419483"/>
            <a:ext cx="83207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 packages: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randomForest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rpart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ggplot2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Dataset: Phishing Websites Dataset (ARFF)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GenAI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 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Chatgpt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for  syntax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refrences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95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2147" y="3337690"/>
            <a:ext cx="3432701" cy="2629006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bg2"/>
                </a:solidFill>
              </a:rPr>
              <a:t>viveakviveak26988@gmail.com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DAA8-4716-4E48-969D-B7B1AD52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4DBF-8B9A-4243-9A6B-24BD4E6BB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Classify websites as Legitimate or Phishing.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Multi-algorithm machine learning pipeline.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Evaluation using Accuracy, AUC, Confusion Matrices.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Visualizations include ROC curves, Pie charts, Feature Importance.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9689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B1EB-3597-44B8-B181-176463B0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E18313-8281-4558-9C3C-A6D99F45D3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50151"/>
            <a:ext cx="897591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Dataset.arff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Observations: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11,055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Features: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include: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URL_Length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SSLfinal_State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DNSRecord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(-1 = Legitimate, 1 = Phishing)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2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0EA9-60D3-4C41-A629-5D8E0DA7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4143-9DAC-4D59-9B42-12CFF1BC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Convert factors to numeric where necessary.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Train-Test split: 80% train, 20% test.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Numeric encoding for Logistic Regression, SVM, and ROC computation.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Handle multi-level features (e.g., 3-level features mapped to numeric).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272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FB42-6FA7-4C3B-9DA5-1BFB7733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Exploratory Data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09B755-CAC7-40F4-ACE0-958DBFA1ED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22810"/>
            <a:ext cx="6144631" cy="219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Original Class Distribution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(Pie Chart)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Heatmap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numeric features.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 Identify highly correlated features.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DF6648-51E7-40D5-8D06-3E7321019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823" y="2647868"/>
            <a:ext cx="5234200" cy="367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5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D7CE-EB30-4499-9F60-BB029870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Machine Learning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31DE50-ED88-43D1-A8C9-5CF166BB0E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50151"/>
            <a:ext cx="1057090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k-Nearest Neighbors (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k=5)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334438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8E33-053B-45E5-A4AB-B47BF5B2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Evaluation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C46D58-58F2-4BFC-BD8C-C115BBBC66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3050151"/>
            <a:ext cx="1096534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 Curve &amp; AUC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Importance (Random Forest)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Plot</a:t>
            </a:r>
          </a:p>
        </p:txBody>
      </p:sp>
    </p:spTree>
    <p:extLst>
      <p:ext uri="{BB962C8B-B14F-4D97-AF65-F5344CB8AC3E}">
        <p14:creationId xmlns:p14="http://schemas.microsoft.com/office/powerpoint/2010/main" val="8759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7D52-F36F-4C75-A9D8-97BFCC1A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ROC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3D988-96EB-4A91-AC57-03BF89F9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Display ROC curves of all models in one graph.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AUC scores for comparison: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Forest: 0.98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Decision Tree: 0.92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Logistic Regression: 0.90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kNN</a:t>
            </a:r>
            <a:r>
              <a:rPr lang="en-US" sz="2400" dirty="0"/>
              <a:t>: 0.88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SVM: 0.95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117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A952-5485-4EB2-AAEA-2C4EDE7F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Confusion Matrices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1C50D4-D650-4A36-8AE9-0EC0E70BB5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604149"/>
            <a:ext cx="72763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confusion matrices for all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identify False Positives and False Negatives.</a:t>
            </a:r>
          </a:p>
        </p:txBody>
      </p:sp>
    </p:spTree>
    <p:extLst>
      <p:ext uri="{BB962C8B-B14F-4D97-AF65-F5344CB8AC3E}">
        <p14:creationId xmlns:p14="http://schemas.microsoft.com/office/powerpoint/2010/main" val="1692926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58</TotalTime>
  <Words>382</Words>
  <Application>Microsoft Office PowerPoint</Application>
  <PresentationFormat>Widescreen</PresentationFormat>
  <Paragraphs>70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Calibri</vt:lpstr>
      <vt:lpstr>Gill Sans MT</vt:lpstr>
      <vt:lpstr>Wingdings 2</vt:lpstr>
      <vt:lpstr>Custom</vt:lpstr>
      <vt:lpstr>Phishing Website Classification</vt:lpstr>
      <vt:lpstr>Project Overview</vt:lpstr>
      <vt:lpstr>Dataset</vt:lpstr>
      <vt:lpstr>Data Pre-processing</vt:lpstr>
      <vt:lpstr>Exploratory Data Analysis</vt:lpstr>
      <vt:lpstr>Machine Learning Models</vt:lpstr>
      <vt:lpstr>Model Evaluation Metrics</vt:lpstr>
      <vt:lpstr>ROC Curves</vt:lpstr>
      <vt:lpstr>Confusion Matrices</vt:lpstr>
      <vt:lpstr>Feature Importance &amp; Decision Tree </vt:lpstr>
      <vt:lpstr>Predicted Class Distribution</vt:lpstr>
      <vt:lpstr>Model Comparison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Website Classification</dc:title>
  <dc:creator>TR HYPER</dc:creator>
  <cp:lastModifiedBy>TR HYPER</cp:lastModifiedBy>
  <cp:revision>7</cp:revision>
  <dcterms:created xsi:type="dcterms:W3CDTF">2025-10-24T10:29:29Z</dcterms:created>
  <dcterms:modified xsi:type="dcterms:W3CDTF">2025-10-27T10:36:57Z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