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9" r:id="rId4"/>
    <p:sldId id="264" r:id="rId5"/>
    <p:sldId id="265" r:id="rId6"/>
    <p:sldId id="263" r:id="rId7"/>
    <p:sldId id="266" r:id="rId8"/>
    <p:sldId id="261" r:id="rId9"/>
    <p:sldId id="267" r:id="rId10"/>
    <p:sldId id="262" r:id="rId11"/>
    <p:sldId id="271" r:id="rId12"/>
    <p:sldId id="312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82" r:id="rId39"/>
    <p:sldId id="313" r:id="rId40"/>
    <p:sldId id="314" r:id="rId41"/>
    <p:sldId id="315" r:id="rId42"/>
    <p:sldId id="307" r:id="rId43"/>
    <p:sldId id="308" r:id="rId44"/>
    <p:sldId id="309" r:id="rId45"/>
    <p:sldId id="310" r:id="rId46"/>
    <p:sldId id="268" r:id="rId47"/>
    <p:sldId id="305" r:id="rId48"/>
    <p:sldId id="306" r:id="rId49"/>
    <p:sldId id="311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1" r:id="rId65"/>
    <p:sldId id="346" r:id="rId66"/>
    <p:sldId id="333" r:id="rId67"/>
    <p:sldId id="344" r:id="rId68"/>
    <p:sldId id="345" r:id="rId69"/>
    <p:sldId id="347" r:id="rId70"/>
    <p:sldId id="348" r:id="rId71"/>
    <p:sldId id="349" r:id="rId72"/>
    <p:sldId id="350" r:id="rId73"/>
    <p:sldId id="351" r:id="rId74"/>
    <p:sldId id="352" r:id="rId75"/>
    <p:sldId id="354" r:id="rId76"/>
    <p:sldId id="355" r:id="rId77"/>
    <p:sldId id="356" r:id="rId78"/>
    <p:sldId id="357" r:id="rId79"/>
    <p:sldId id="334" r:id="rId80"/>
    <p:sldId id="337" r:id="rId81"/>
    <p:sldId id="338" r:id="rId82"/>
    <p:sldId id="339" r:id="rId83"/>
    <p:sldId id="341" r:id="rId84"/>
    <p:sldId id="342" r:id="rId85"/>
    <p:sldId id="343" r:id="rId86"/>
    <p:sldId id="298" r:id="rId87"/>
    <p:sldId id="358" r:id="rId88"/>
    <p:sldId id="360" r:id="rId89"/>
    <p:sldId id="260" r:id="rId9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C6534-F8F3-45DF-A0A3-EB92C1400937}" v="157" dt="2018-06-22T14:34:30.04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0"/>
  </p:normalViewPr>
  <p:slideViewPr>
    <p:cSldViewPr snapToGrid="0" snapToObjects="1">
      <p:cViewPr varScale="1">
        <p:scale>
          <a:sx n="40" d="100"/>
          <a:sy n="40" d="100"/>
        </p:scale>
        <p:origin x="354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迷 渡" userId="8c9afb36c1960fe5" providerId="LiveId" clId="{A07D41DF-1608-44CD-AFCE-944F1CD9ED61}"/>
    <pc:docChg chg="undo custSel addSld delSld modSld">
      <pc:chgData name="迷 渡" userId="8c9afb36c1960fe5" providerId="LiveId" clId="{A07D41DF-1608-44CD-AFCE-944F1CD9ED61}" dt="2018-06-02T04:28:01.273" v="498" actId="207"/>
      <pc:docMkLst>
        <pc:docMk/>
      </pc:docMkLst>
      <pc:sldChg chg="modSp">
        <pc:chgData name="迷 渡" userId="8c9afb36c1960fe5" providerId="LiveId" clId="{A07D41DF-1608-44CD-AFCE-944F1CD9ED61}" dt="2018-06-02T04:28:01.273" v="498" actId="207"/>
        <pc:sldMkLst>
          <pc:docMk/>
          <pc:sldMk cId="0" sldId="259"/>
        </pc:sldMkLst>
        <pc:spChg chg="mod">
          <ac:chgData name="迷 渡" userId="8c9afb36c1960fe5" providerId="LiveId" clId="{A07D41DF-1608-44CD-AFCE-944F1CD9ED61}" dt="2018-06-02T04:26:35.397" v="485" actId="14861"/>
          <ac:spMkLst>
            <pc:docMk/>
            <pc:sldMk cId="0" sldId="259"/>
            <ac:spMk id="52" creationId="{00000000-0000-0000-0000-000000000000}"/>
          </ac:spMkLst>
        </pc:spChg>
        <pc:spChg chg="mod">
          <ac:chgData name="迷 渡" userId="8c9afb36c1960fe5" providerId="LiveId" clId="{A07D41DF-1608-44CD-AFCE-944F1CD9ED61}" dt="2018-06-02T04:28:01.273" v="498" actId="207"/>
          <ac:spMkLst>
            <pc:docMk/>
            <pc:sldMk cId="0" sldId="259"/>
            <ac:spMk id="65" creationId="{00000000-0000-0000-0000-000000000000}"/>
          </ac:spMkLst>
        </pc:spChg>
        <pc:spChg chg="mod">
          <ac:chgData name="迷 渡" userId="8c9afb36c1960fe5" providerId="LiveId" clId="{A07D41DF-1608-44CD-AFCE-944F1CD9ED61}" dt="2018-06-02T04:27:13.593" v="489" actId="14861"/>
          <ac:spMkLst>
            <pc:docMk/>
            <pc:sldMk cId="0" sldId="259"/>
            <ac:spMk id="66" creationId="{00000000-0000-0000-0000-000000000000}"/>
          </ac:spMkLst>
        </pc:spChg>
      </pc:sldChg>
      <pc:sldChg chg="modSp">
        <pc:chgData name="迷 渡" userId="8c9afb36c1960fe5" providerId="LiveId" clId="{A07D41DF-1608-44CD-AFCE-944F1CD9ED61}" dt="2018-05-31T11:57:56.480" v="51" actId="14100"/>
        <pc:sldMkLst>
          <pc:docMk/>
          <pc:sldMk cId="0" sldId="261"/>
        </pc:sldMkLst>
        <pc:picChg chg="mod">
          <ac:chgData name="迷 渡" userId="8c9afb36c1960fe5" providerId="LiveId" clId="{A07D41DF-1608-44CD-AFCE-944F1CD9ED61}" dt="2018-05-31T11:57:56.480" v="51" actId="14100"/>
          <ac:picMkLst>
            <pc:docMk/>
            <pc:sldMk cId="0" sldId="261"/>
            <ac:picMk id="4" creationId="{00000000-0000-0000-0000-000000000000}"/>
          </ac:picMkLst>
        </pc:picChg>
      </pc:sldChg>
      <pc:sldChg chg="modSp">
        <pc:chgData name="迷 渡" userId="8c9afb36c1960fe5" providerId="LiveId" clId="{A07D41DF-1608-44CD-AFCE-944F1CD9ED61}" dt="2018-05-31T11:50:57.627" v="0" actId="1076"/>
        <pc:sldMkLst>
          <pc:docMk/>
          <pc:sldMk cId="0" sldId="264"/>
        </pc:sldMkLst>
        <pc:spChg chg="mod">
          <ac:chgData name="迷 渡" userId="8c9afb36c1960fe5" providerId="LiveId" clId="{A07D41DF-1608-44CD-AFCE-944F1CD9ED61}" dt="2018-05-31T11:50:57.627" v="0" actId="1076"/>
          <ac:spMkLst>
            <pc:docMk/>
            <pc:sldMk cId="0" sldId="264"/>
            <ac:spMk id="7" creationId="{00000000-0000-0000-0000-000000000000}"/>
          </ac:spMkLst>
        </pc:spChg>
      </pc:sldChg>
      <pc:sldChg chg="modAnim">
        <pc:chgData name="迷 渡" userId="8c9afb36c1960fe5" providerId="LiveId" clId="{A07D41DF-1608-44CD-AFCE-944F1CD9ED61}" dt="2018-05-31T11:57:39.633" v="48" actId="20577"/>
        <pc:sldMkLst>
          <pc:docMk/>
          <pc:sldMk cId="0" sldId="266"/>
        </pc:sldMkLst>
      </pc:sldChg>
      <pc:sldChg chg="modAnim">
        <pc:chgData name="迷 渡" userId="8c9afb36c1960fe5" providerId="LiveId" clId="{A07D41DF-1608-44CD-AFCE-944F1CD9ED61}" dt="2018-05-31T11:54:14.421" v="27" actId="20577"/>
        <pc:sldMkLst>
          <pc:docMk/>
          <pc:sldMk cId="0" sldId="267"/>
        </pc:sldMkLst>
      </pc:sldChg>
      <pc:sldChg chg="modSp">
        <pc:chgData name="迷 渡" userId="8c9afb36c1960fe5" providerId="LiveId" clId="{A07D41DF-1608-44CD-AFCE-944F1CD9ED61}" dt="2018-05-31T11:58:23.560" v="54" actId="207"/>
        <pc:sldMkLst>
          <pc:docMk/>
          <pc:sldMk cId="0" sldId="272"/>
        </pc:sldMkLst>
        <pc:spChg chg="mod">
          <ac:chgData name="迷 渡" userId="8c9afb36c1960fe5" providerId="LiveId" clId="{A07D41DF-1608-44CD-AFCE-944F1CD9ED61}" dt="2018-05-31T11:58:23.560" v="54" actId="207"/>
          <ac:spMkLst>
            <pc:docMk/>
            <pc:sldMk cId="0" sldId="272"/>
            <ac:spMk id="3" creationId="{00000000-0000-0000-0000-000000000000}"/>
          </ac:spMkLst>
        </pc:spChg>
      </pc:sldChg>
      <pc:sldChg chg="modAnim">
        <pc:chgData name="迷 渡" userId="8c9afb36c1960fe5" providerId="LiveId" clId="{A07D41DF-1608-44CD-AFCE-944F1CD9ED61}" dt="2018-05-31T12:01:22.709" v="61" actId="20577"/>
        <pc:sldMkLst>
          <pc:docMk/>
          <pc:sldMk cId="0" sldId="275"/>
        </pc:sldMkLst>
      </pc:sldChg>
      <pc:sldChg chg="modSp">
        <pc:chgData name="迷 渡" userId="8c9afb36c1960fe5" providerId="LiveId" clId="{A07D41DF-1608-44CD-AFCE-944F1CD9ED61}" dt="2018-05-31T12:02:24.138" v="105" actId="1038"/>
        <pc:sldMkLst>
          <pc:docMk/>
          <pc:sldMk cId="0" sldId="288"/>
        </pc:sldMkLst>
        <pc:spChg chg="mod">
          <ac:chgData name="迷 渡" userId="8c9afb36c1960fe5" providerId="LiveId" clId="{A07D41DF-1608-44CD-AFCE-944F1CD9ED61}" dt="2018-05-31T12:02:13.779" v="62" actId="12"/>
          <ac:spMkLst>
            <pc:docMk/>
            <pc:sldMk cId="0" sldId="288"/>
            <ac:spMk id="3" creationId="{00000000-0000-0000-0000-000000000000}"/>
          </ac:spMkLst>
        </pc:spChg>
        <pc:spChg chg="mod">
          <ac:chgData name="迷 渡" userId="8c9afb36c1960fe5" providerId="LiveId" clId="{A07D41DF-1608-44CD-AFCE-944F1CD9ED61}" dt="2018-05-31T12:02:24.138" v="105" actId="1038"/>
          <ac:spMkLst>
            <pc:docMk/>
            <pc:sldMk cId="0" sldId="288"/>
            <ac:spMk id="4" creationId="{00000000-0000-0000-0000-000000000000}"/>
          </ac:spMkLst>
        </pc:spChg>
        <pc:spChg chg="mod">
          <ac:chgData name="迷 渡" userId="8c9afb36c1960fe5" providerId="LiveId" clId="{A07D41DF-1608-44CD-AFCE-944F1CD9ED61}" dt="2018-05-31T12:02:24.138" v="105" actId="1038"/>
          <ac:spMkLst>
            <pc:docMk/>
            <pc:sldMk cId="0" sldId="288"/>
            <ac:spMk id="5" creationId="{00000000-0000-0000-0000-000000000000}"/>
          </ac:spMkLst>
        </pc:spChg>
      </pc:sldChg>
      <pc:sldChg chg="del">
        <pc:chgData name="迷 渡" userId="8c9afb36c1960fe5" providerId="LiveId" clId="{A07D41DF-1608-44CD-AFCE-944F1CD9ED61}" dt="2018-06-01T12:25:00.767" v="415" actId="2696"/>
        <pc:sldMkLst>
          <pc:docMk/>
          <pc:sldMk cId="4128235071" sldId="298"/>
        </pc:sldMkLst>
        <pc:spChg chg="add del">
          <ac:chgData name="迷 渡" userId="8c9afb36c1960fe5" providerId="LiveId" clId="{A07D41DF-1608-44CD-AFCE-944F1CD9ED61}" dt="2018-06-01T12:31:58.597" v="459" actId="20577"/>
          <ac:spMkLst>
            <pc:docMk/>
            <pc:sldMk cId="4128235071" sldId="298"/>
            <ac:spMk id="5" creationId="{B71143BB-717C-4CDC-8291-AD85253010DF}"/>
          </ac:spMkLst>
        </pc:spChg>
      </pc:sldChg>
      <pc:sldChg chg="addSp delSp modSp add modAnim">
        <pc:chgData name="迷 渡" userId="8c9afb36c1960fe5" providerId="LiveId" clId="{A07D41DF-1608-44CD-AFCE-944F1CD9ED61}" dt="2018-05-31T12:11:47.777" v="221" actId="20577"/>
        <pc:sldMkLst>
          <pc:docMk/>
          <pc:sldMk cId="1747416775" sldId="307"/>
        </pc:sldMkLst>
        <pc:spChg chg="mod">
          <ac:chgData name="迷 渡" userId="8c9afb36c1960fe5" providerId="LiveId" clId="{A07D41DF-1608-44CD-AFCE-944F1CD9ED61}" dt="2018-05-31T12:03:21.399" v="107" actId="20577"/>
          <ac:spMkLst>
            <pc:docMk/>
            <pc:sldMk cId="1747416775" sldId="307"/>
            <ac:spMk id="2" creationId="{E3B6BA6B-FF8F-400F-99AD-DC5CB6F57C50}"/>
          </ac:spMkLst>
        </pc:spChg>
        <pc:spChg chg="add del mod">
          <ac:chgData name="迷 渡" userId="8c9afb36c1960fe5" providerId="LiveId" clId="{A07D41DF-1608-44CD-AFCE-944F1CD9ED61}" dt="2018-05-31T12:07:12.815" v="129" actId="478"/>
          <ac:spMkLst>
            <pc:docMk/>
            <pc:sldMk cId="1747416775" sldId="307"/>
            <ac:spMk id="3" creationId="{727DA5A8-0DCF-4AA8-ABF7-867B8E6C7BBD}"/>
          </ac:spMkLst>
        </pc:spChg>
        <pc:spChg chg="add del">
          <ac:chgData name="迷 渡" userId="8c9afb36c1960fe5" providerId="LiveId" clId="{A07D41DF-1608-44CD-AFCE-944F1CD9ED61}" dt="2018-05-31T12:05:23.899" v="120" actId="20577"/>
          <ac:spMkLst>
            <pc:docMk/>
            <pc:sldMk cId="1747416775" sldId="307"/>
            <ac:spMk id="4" creationId="{478A8643-6D79-4011-920C-5714AD7BB695}"/>
          </ac:spMkLst>
        </pc:spChg>
        <pc:spChg chg="add del">
          <ac:chgData name="迷 渡" userId="8c9afb36c1960fe5" providerId="LiveId" clId="{A07D41DF-1608-44CD-AFCE-944F1CD9ED61}" dt="2018-05-31T12:05:23.188" v="118" actId="20577"/>
          <ac:spMkLst>
            <pc:docMk/>
            <pc:sldMk cId="1747416775" sldId="307"/>
            <ac:spMk id="5" creationId="{C1D86F78-4CBA-41FB-9196-3E2F06F4B810}"/>
          </ac:spMkLst>
        </pc:spChg>
        <pc:spChg chg="add del">
          <ac:chgData name="迷 渡" userId="8c9afb36c1960fe5" providerId="LiveId" clId="{A07D41DF-1608-44CD-AFCE-944F1CD9ED61}" dt="2018-05-31T12:05:22.516" v="116" actId="20577"/>
          <ac:spMkLst>
            <pc:docMk/>
            <pc:sldMk cId="1747416775" sldId="307"/>
            <ac:spMk id="6" creationId="{A661A4C1-4FCA-4B37-A617-86A1BA3D9B10}"/>
          </ac:spMkLst>
        </pc:spChg>
        <pc:spChg chg="add mod">
          <ac:chgData name="迷 渡" userId="8c9afb36c1960fe5" providerId="LiveId" clId="{A07D41DF-1608-44CD-AFCE-944F1CD9ED61}" dt="2018-05-31T12:10:27.382" v="196" actId="14100"/>
          <ac:spMkLst>
            <pc:docMk/>
            <pc:sldMk cId="1747416775" sldId="307"/>
            <ac:spMk id="7" creationId="{BE9D2F18-1EF3-404A-8341-E8F2CB09F47D}"/>
          </ac:spMkLst>
        </pc:spChg>
        <pc:spChg chg="add mod">
          <ac:chgData name="迷 渡" userId="8c9afb36c1960fe5" providerId="LiveId" clId="{A07D41DF-1608-44CD-AFCE-944F1CD9ED61}" dt="2018-05-31T12:10:21.195" v="195" actId="1038"/>
          <ac:spMkLst>
            <pc:docMk/>
            <pc:sldMk cId="1747416775" sldId="307"/>
            <ac:spMk id="8" creationId="{EDA4599E-FECE-4774-BFCA-EFDD926624ED}"/>
          </ac:spMkLst>
        </pc:spChg>
        <pc:spChg chg="add mod">
          <ac:chgData name="迷 渡" userId="8c9afb36c1960fe5" providerId="LiveId" clId="{A07D41DF-1608-44CD-AFCE-944F1CD9ED61}" dt="2018-05-31T12:10:21.195" v="195" actId="1038"/>
          <ac:spMkLst>
            <pc:docMk/>
            <pc:sldMk cId="1747416775" sldId="307"/>
            <ac:spMk id="9" creationId="{9FF73720-8D05-4C94-BFE3-BC16A1624EBC}"/>
          </ac:spMkLst>
        </pc:spChg>
        <pc:spChg chg="add mod">
          <ac:chgData name="迷 渡" userId="8c9afb36c1960fe5" providerId="LiveId" clId="{A07D41DF-1608-44CD-AFCE-944F1CD9ED61}" dt="2018-05-31T12:11:41.106" v="220" actId="255"/>
          <ac:spMkLst>
            <pc:docMk/>
            <pc:sldMk cId="1747416775" sldId="307"/>
            <ac:spMk id="10" creationId="{05C16F8C-7D25-407F-A032-5E6BDF13E8B2}"/>
          </ac:spMkLst>
        </pc:spChg>
      </pc:sldChg>
      <pc:sldChg chg="addSp delSp modSp add modAnim">
        <pc:chgData name="迷 渡" userId="8c9afb36c1960fe5" providerId="LiveId" clId="{A07D41DF-1608-44CD-AFCE-944F1CD9ED61}" dt="2018-05-31T12:20:38.971" v="406" actId="20577"/>
        <pc:sldMkLst>
          <pc:docMk/>
          <pc:sldMk cId="365077609" sldId="308"/>
        </pc:sldMkLst>
        <pc:spChg chg="mod">
          <ac:chgData name="迷 渡" userId="8c9afb36c1960fe5" providerId="LiveId" clId="{A07D41DF-1608-44CD-AFCE-944F1CD9ED61}" dt="2018-05-31T12:15:23.312" v="282" actId="20577"/>
          <ac:spMkLst>
            <pc:docMk/>
            <pc:sldMk cId="365077609" sldId="308"/>
            <ac:spMk id="2" creationId="{89462FA0-4CBD-427D-9B55-8D876853F42E}"/>
          </ac:spMkLst>
        </pc:spChg>
        <pc:spChg chg="del mod">
          <ac:chgData name="迷 渡" userId="8c9afb36c1960fe5" providerId="LiveId" clId="{A07D41DF-1608-44CD-AFCE-944F1CD9ED61}" dt="2018-05-31T12:12:58.373" v="225" actId="20577"/>
          <ac:spMkLst>
            <pc:docMk/>
            <pc:sldMk cId="365077609" sldId="308"/>
            <ac:spMk id="3" creationId="{4DD9B2E9-7A66-401B-8207-87E9E28DFF65}"/>
          </ac:spMkLst>
        </pc:spChg>
        <pc:spChg chg="add mod">
          <ac:chgData name="迷 渡" userId="8c9afb36c1960fe5" providerId="LiveId" clId="{A07D41DF-1608-44CD-AFCE-944F1CD9ED61}" dt="2018-05-31T12:13:45.288" v="240" actId="20577"/>
          <ac:spMkLst>
            <pc:docMk/>
            <pc:sldMk cId="365077609" sldId="308"/>
            <ac:spMk id="4" creationId="{A01AD0DA-EEFF-4732-8375-6EC9A81FC043}"/>
          </ac:spMkLst>
        </pc:spChg>
        <pc:spChg chg="add mod">
          <ac:chgData name="迷 渡" userId="8c9afb36c1960fe5" providerId="LiveId" clId="{A07D41DF-1608-44CD-AFCE-944F1CD9ED61}" dt="2018-05-31T12:13:59.947" v="258" actId="1035"/>
          <ac:spMkLst>
            <pc:docMk/>
            <pc:sldMk cId="365077609" sldId="308"/>
            <ac:spMk id="5" creationId="{78BDCD61-7920-4C1C-A0B3-166F44204ADC}"/>
          </ac:spMkLst>
        </pc:spChg>
        <pc:spChg chg="add mod">
          <ac:chgData name="迷 渡" userId="8c9afb36c1960fe5" providerId="LiveId" clId="{A07D41DF-1608-44CD-AFCE-944F1CD9ED61}" dt="2018-05-31T12:14:12.181" v="260" actId="1076"/>
          <ac:spMkLst>
            <pc:docMk/>
            <pc:sldMk cId="365077609" sldId="308"/>
            <ac:spMk id="6" creationId="{E8425EBA-9841-44D3-B105-9CD6FFFF91EB}"/>
          </ac:spMkLst>
        </pc:spChg>
        <pc:spChg chg="add mod">
          <ac:chgData name="迷 渡" userId="8c9afb36c1960fe5" providerId="LiveId" clId="{A07D41DF-1608-44CD-AFCE-944F1CD9ED61}" dt="2018-05-31T12:19:39.597" v="400" actId="14100"/>
          <ac:spMkLst>
            <pc:docMk/>
            <pc:sldMk cId="365077609" sldId="308"/>
            <ac:spMk id="7" creationId="{8A7CCA1C-AD8A-4B52-9B53-8949AE89A3E6}"/>
          </ac:spMkLst>
        </pc:spChg>
        <pc:spChg chg="add mod">
          <ac:chgData name="迷 渡" userId="8c9afb36c1960fe5" providerId="LiveId" clId="{A07D41DF-1608-44CD-AFCE-944F1CD9ED61}" dt="2018-05-31T12:19:44.641" v="402" actId="14100"/>
          <ac:spMkLst>
            <pc:docMk/>
            <pc:sldMk cId="365077609" sldId="308"/>
            <ac:spMk id="8" creationId="{516FB4E9-C155-4A62-8329-35AB04A0E238}"/>
          </ac:spMkLst>
        </pc:spChg>
      </pc:sldChg>
      <pc:sldChg chg="addSp delSp modSp add delAnim modAnim">
        <pc:chgData name="迷 渡" userId="8c9afb36c1960fe5" providerId="LiveId" clId="{A07D41DF-1608-44CD-AFCE-944F1CD9ED61}" dt="2018-05-31T12:20:52.107" v="410" actId="20577"/>
        <pc:sldMkLst>
          <pc:docMk/>
          <pc:sldMk cId="2287388267" sldId="309"/>
        </pc:sldMkLst>
        <pc:spChg chg="mod">
          <ac:chgData name="迷 渡" userId="8c9afb36c1960fe5" providerId="LiveId" clId="{A07D41DF-1608-44CD-AFCE-944F1CD9ED61}" dt="2018-05-31T12:15:42.223" v="318" actId="20577"/>
          <ac:spMkLst>
            <pc:docMk/>
            <pc:sldMk cId="2287388267" sldId="309"/>
            <ac:spMk id="2" creationId="{89462FA0-4CBD-427D-9B55-8D876853F42E}"/>
          </ac:spMkLst>
        </pc:spChg>
        <pc:spChg chg="del">
          <ac:chgData name="迷 渡" userId="8c9afb36c1960fe5" providerId="LiveId" clId="{A07D41DF-1608-44CD-AFCE-944F1CD9ED61}" dt="2018-05-31T12:16:04.464" v="319" actId="478"/>
          <ac:spMkLst>
            <pc:docMk/>
            <pc:sldMk cId="2287388267" sldId="309"/>
            <ac:spMk id="4" creationId="{A01AD0DA-EEFF-4732-8375-6EC9A81FC043}"/>
          </ac:spMkLst>
        </pc:spChg>
        <pc:spChg chg="del">
          <ac:chgData name="迷 渡" userId="8c9afb36c1960fe5" providerId="LiveId" clId="{A07D41DF-1608-44CD-AFCE-944F1CD9ED61}" dt="2018-05-31T12:16:34.755" v="325" actId="478"/>
          <ac:spMkLst>
            <pc:docMk/>
            <pc:sldMk cId="2287388267" sldId="309"/>
            <ac:spMk id="5" creationId="{78BDCD61-7920-4C1C-A0B3-166F44204ADC}"/>
          </ac:spMkLst>
        </pc:spChg>
        <pc:spChg chg="mod">
          <ac:chgData name="迷 渡" userId="8c9afb36c1960fe5" providerId="LiveId" clId="{A07D41DF-1608-44CD-AFCE-944F1CD9ED61}" dt="2018-05-31T12:17:09.505" v="336" actId="1076"/>
          <ac:spMkLst>
            <pc:docMk/>
            <pc:sldMk cId="2287388267" sldId="309"/>
            <ac:spMk id="6" creationId="{E8425EBA-9841-44D3-B105-9CD6FFFF91EB}"/>
          </ac:spMkLst>
        </pc:spChg>
        <pc:spChg chg="add del mod">
          <ac:chgData name="迷 渡" userId="8c9afb36c1960fe5" providerId="LiveId" clId="{A07D41DF-1608-44CD-AFCE-944F1CD9ED61}" dt="2018-05-31T12:16:07.252" v="321" actId="478"/>
          <ac:spMkLst>
            <pc:docMk/>
            <pc:sldMk cId="2287388267" sldId="309"/>
            <ac:spMk id="7" creationId="{4985F807-2AF4-4081-94B8-17D7D101CE8B}"/>
          </ac:spMkLst>
        </pc:spChg>
        <pc:spChg chg="add mod">
          <ac:chgData name="迷 渡" userId="8c9afb36c1960fe5" providerId="LiveId" clId="{A07D41DF-1608-44CD-AFCE-944F1CD9ED61}" dt="2018-05-31T12:16:59.286" v="332" actId="1076"/>
          <ac:spMkLst>
            <pc:docMk/>
            <pc:sldMk cId="2287388267" sldId="309"/>
            <ac:spMk id="8" creationId="{A6BCE11B-5062-4C05-BD3E-633C45781442}"/>
          </ac:spMkLst>
        </pc:spChg>
        <pc:spChg chg="add mod">
          <ac:chgData name="迷 渡" userId="8c9afb36c1960fe5" providerId="LiveId" clId="{A07D41DF-1608-44CD-AFCE-944F1CD9ED61}" dt="2018-05-31T12:17:07.456" v="335" actId="1076"/>
          <ac:spMkLst>
            <pc:docMk/>
            <pc:sldMk cId="2287388267" sldId="309"/>
            <ac:spMk id="9" creationId="{328B94CB-80E1-42FF-AC2C-F71E9B7FE4B7}"/>
          </ac:spMkLst>
        </pc:spChg>
        <pc:spChg chg="add mod">
          <ac:chgData name="迷 渡" userId="8c9afb36c1960fe5" providerId="LiveId" clId="{A07D41DF-1608-44CD-AFCE-944F1CD9ED61}" dt="2018-05-31T12:19:26.316" v="397" actId="14100"/>
          <ac:spMkLst>
            <pc:docMk/>
            <pc:sldMk cId="2287388267" sldId="309"/>
            <ac:spMk id="10" creationId="{53CF77BA-C367-4E98-8C12-04A712D5C8E1}"/>
          </ac:spMkLst>
        </pc:spChg>
      </pc:sldChg>
      <pc:sldChg chg="addSp modSp add modAnim">
        <pc:chgData name="迷 渡" userId="8c9afb36c1960fe5" providerId="LiveId" clId="{A07D41DF-1608-44CD-AFCE-944F1CD9ED61}" dt="2018-05-31T12:21:01.623" v="414" actId="20577"/>
        <pc:sldMkLst>
          <pc:docMk/>
          <pc:sldMk cId="80366659" sldId="310"/>
        </pc:sldMkLst>
        <pc:spChg chg="mod">
          <ac:chgData name="迷 渡" userId="8c9afb36c1960fe5" providerId="LiveId" clId="{A07D41DF-1608-44CD-AFCE-944F1CD9ED61}" dt="2018-05-31T12:18:19.332" v="385" actId="20577"/>
          <ac:spMkLst>
            <pc:docMk/>
            <pc:sldMk cId="80366659" sldId="310"/>
            <ac:spMk id="2" creationId="{89462FA0-4CBD-427D-9B55-8D876853F42E}"/>
          </ac:spMkLst>
        </pc:spChg>
        <pc:spChg chg="add mod">
          <ac:chgData name="迷 渡" userId="8c9afb36c1960fe5" providerId="LiveId" clId="{A07D41DF-1608-44CD-AFCE-944F1CD9ED61}" dt="2018-05-31T12:19:03.435" v="394" actId="14100"/>
          <ac:spMkLst>
            <pc:docMk/>
            <pc:sldMk cId="80366659" sldId="310"/>
            <ac:spMk id="7" creationId="{021E7228-64D2-40C1-BE2A-B8A79C98DA3D}"/>
          </ac:spMkLst>
        </pc:spChg>
        <pc:spChg chg="mod">
          <ac:chgData name="迷 渡" userId="8c9afb36c1960fe5" providerId="LiveId" clId="{A07D41DF-1608-44CD-AFCE-944F1CD9ED61}" dt="2018-05-31T12:18:35.453" v="386" actId="6549"/>
          <ac:spMkLst>
            <pc:docMk/>
            <pc:sldMk cId="80366659" sldId="310"/>
            <ac:spMk id="9" creationId="{328B94CB-80E1-42FF-AC2C-F71E9B7FE4B7}"/>
          </ac:spMkLst>
        </pc:spChg>
      </pc:sldChg>
      <pc:sldChg chg="modSp">
        <pc:chgData name="迷 渡" userId="8c9afb36c1960fe5" providerId="LiveId" clId="{A07D41DF-1608-44CD-AFCE-944F1CD9ED61}" dt="2018-06-01T13:18:01.409" v="479" actId="20577"/>
        <pc:sldMkLst>
          <pc:docMk/>
          <pc:sldMk cId="0" sldId="334"/>
        </pc:sldMkLst>
        <pc:spChg chg="mod">
          <ac:chgData name="迷 渡" userId="8c9afb36c1960fe5" providerId="LiveId" clId="{A07D41DF-1608-44CD-AFCE-944F1CD9ED61}" dt="2018-06-01T13:18:01.409" v="479" actId="20577"/>
          <ac:spMkLst>
            <pc:docMk/>
            <pc:sldMk cId="0" sldId="334"/>
            <ac:spMk id="3" creationId="{00000000-0000-0000-0000-000000000000}"/>
          </ac:spMkLst>
        </pc:spChg>
      </pc:sldChg>
    </pc:docChg>
  </pc:docChgLst>
  <pc:docChgLst>
    <pc:chgData name="迷 渡" userId="8c9afb36c1960fe5" providerId="LiveId" clId="{0ABC6534-F8F3-45DF-A0A3-EB92C1400937}"/>
    <pc:docChg chg="undo custSel mod addSld delSld modSld">
      <pc:chgData name="迷 渡" userId="8c9afb36c1960fe5" providerId="LiveId" clId="{0ABC6534-F8F3-45DF-A0A3-EB92C1400937}" dt="2018-06-22T14:34:30.049" v="155"/>
      <pc:docMkLst>
        <pc:docMk/>
      </pc:docMkLst>
      <pc:sldChg chg="addSp delSp modSp">
        <pc:chgData name="迷 渡" userId="8c9afb36c1960fe5" providerId="LiveId" clId="{0ABC6534-F8F3-45DF-A0A3-EB92C1400937}" dt="2018-06-21T14:17:25.068" v="1" actId="478"/>
        <pc:sldMkLst>
          <pc:docMk/>
          <pc:sldMk cId="0" sldId="256"/>
        </pc:sldMkLst>
        <pc:spChg chg="add del mod">
          <ac:chgData name="迷 渡" userId="8c9afb36c1960fe5" providerId="LiveId" clId="{0ABC6534-F8F3-45DF-A0A3-EB92C1400937}" dt="2018-06-21T14:17:25.068" v="1" actId="478"/>
          <ac:spMkLst>
            <pc:docMk/>
            <pc:sldMk cId="0" sldId="256"/>
            <ac:spMk id="3" creationId="{34300D17-96FB-4AFE-A088-1E463C9EB5FB}"/>
          </ac:spMkLst>
        </pc:spChg>
        <pc:spChg chg="del">
          <ac:chgData name="迷 渡" userId="8c9afb36c1960fe5" providerId="LiveId" clId="{0ABC6534-F8F3-45DF-A0A3-EB92C1400937}" dt="2018-06-21T14:17:16.733" v="0" actId="478"/>
          <ac:spMkLst>
            <pc:docMk/>
            <pc:sldMk cId="0" sldId="256"/>
            <ac:spMk id="128" creationId="{00000000-0000-0000-0000-000000000000}"/>
          </ac:spMkLst>
        </pc:spChg>
      </pc:sldChg>
      <pc:sldChg chg="modSp">
        <pc:chgData name="迷 渡" userId="8c9afb36c1960fe5" providerId="LiveId" clId="{0ABC6534-F8F3-45DF-A0A3-EB92C1400937}" dt="2018-06-21T14:53:04.723" v="8" actId="2696"/>
        <pc:sldMkLst>
          <pc:docMk/>
          <pc:sldMk cId="0" sldId="257"/>
        </pc:sldMkLst>
        <pc:spChg chg="mod">
          <ac:chgData name="迷 渡" userId="8c9afb36c1960fe5" providerId="LiveId" clId="{0ABC6534-F8F3-45DF-A0A3-EB92C1400937}" dt="2018-06-21T14:53:04.723" v="8" actId="2696"/>
          <ac:spMkLst>
            <pc:docMk/>
            <pc:sldMk cId="0" sldId="257"/>
            <ac:spMk id="130" creationId="{00000000-0000-0000-0000-000000000000}"/>
          </ac:spMkLst>
        </pc:spChg>
      </pc:sldChg>
      <pc:sldChg chg="modSp">
        <pc:chgData name="迷 渡" userId="8c9afb36c1960fe5" providerId="LiveId" clId="{0ABC6534-F8F3-45DF-A0A3-EB92C1400937}" dt="2018-06-21T14:56:56.136" v="16" actId="207"/>
        <pc:sldMkLst>
          <pc:docMk/>
          <pc:sldMk cId="0" sldId="259"/>
        </pc:sldMkLst>
        <pc:spChg chg="mod">
          <ac:chgData name="迷 渡" userId="8c9afb36c1960fe5" providerId="LiveId" clId="{0ABC6534-F8F3-45DF-A0A3-EB92C1400937}" dt="2018-06-21T14:56:47.435" v="15" actId="14861"/>
          <ac:spMkLst>
            <pc:docMk/>
            <pc:sldMk cId="0" sldId="259"/>
            <ac:spMk id="52" creationId="{00000000-0000-0000-0000-000000000000}"/>
          </ac:spMkLst>
        </pc:spChg>
        <pc:spChg chg="mod">
          <ac:chgData name="迷 渡" userId="8c9afb36c1960fe5" providerId="LiveId" clId="{0ABC6534-F8F3-45DF-A0A3-EB92C1400937}" dt="2018-06-21T14:56:56.136" v="16" actId="207"/>
          <ac:spMkLst>
            <pc:docMk/>
            <pc:sldMk cId="0" sldId="259"/>
            <ac:spMk id="66" creationId="{00000000-0000-0000-0000-000000000000}"/>
          </ac:spMkLst>
        </pc:spChg>
      </pc:sldChg>
      <pc:sldChg chg="modSp">
        <pc:chgData name="迷 渡" userId="8c9afb36c1960fe5" providerId="LiveId" clId="{0ABC6534-F8F3-45DF-A0A3-EB92C1400937}" dt="2018-06-21T15:01:09.012" v="32" actId="108"/>
        <pc:sldMkLst>
          <pc:docMk/>
          <pc:sldMk cId="0" sldId="265"/>
        </pc:sldMkLst>
        <pc:spChg chg="mod">
          <ac:chgData name="迷 渡" userId="8c9afb36c1960fe5" providerId="LiveId" clId="{0ABC6534-F8F3-45DF-A0A3-EB92C1400937}" dt="2018-06-21T15:01:09.012" v="32" actId="108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迷 渡" userId="8c9afb36c1960fe5" providerId="LiveId" clId="{0ABC6534-F8F3-45DF-A0A3-EB92C1400937}" dt="2018-06-21T15:12:53.790" v="45" actId="1036"/>
        <pc:sldMkLst>
          <pc:docMk/>
          <pc:sldMk cId="0" sldId="275"/>
        </pc:sldMkLst>
        <pc:spChg chg="mod">
          <ac:chgData name="迷 渡" userId="8c9afb36c1960fe5" providerId="LiveId" clId="{0ABC6534-F8F3-45DF-A0A3-EB92C1400937}" dt="2018-06-21T15:12:53.790" v="45" actId="1036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迷 渡" userId="8c9afb36c1960fe5" providerId="LiveId" clId="{0ABC6534-F8F3-45DF-A0A3-EB92C1400937}" dt="2018-06-21T15:29:24.897" v="65" actId="1037"/>
        <pc:sldMkLst>
          <pc:docMk/>
          <pc:sldMk cId="365077609" sldId="308"/>
        </pc:sldMkLst>
        <pc:spChg chg="mod">
          <ac:chgData name="迷 渡" userId="8c9afb36c1960fe5" providerId="LiveId" clId="{0ABC6534-F8F3-45DF-A0A3-EB92C1400937}" dt="2018-06-21T15:29:24.897" v="65" actId="1037"/>
          <ac:spMkLst>
            <pc:docMk/>
            <pc:sldMk cId="365077609" sldId="308"/>
            <ac:spMk id="7" creationId="{8A7CCA1C-AD8A-4B52-9B53-8949AE89A3E6}"/>
          </ac:spMkLst>
        </pc:spChg>
        <pc:spChg chg="mod">
          <ac:chgData name="迷 渡" userId="8c9afb36c1960fe5" providerId="LiveId" clId="{0ABC6534-F8F3-45DF-A0A3-EB92C1400937}" dt="2018-06-21T15:29:21.392" v="52" actId="1037"/>
          <ac:spMkLst>
            <pc:docMk/>
            <pc:sldMk cId="365077609" sldId="308"/>
            <ac:spMk id="8" creationId="{516FB4E9-C155-4A62-8329-35AB04A0E238}"/>
          </ac:spMkLst>
        </pc:spChg>
      </pc:sldChg>
      <pc:sldChg chg="modSp">
        <pc:chgData name="迷 渡" userId="8c9afb36c1960fe5" providerId="LiveId" clId="{0ABC6534-F8F3-45DF-A0A3-EB92C1400937}" dt="2018-06-21T15:29:29.273" v="78" actId="1037"/>
        <pc:sldMkLst>
          <pc:docMk/>
          <pc:sldMk cId="2287388267" sldId="309"/>
        </pc:sldMkLst>
        <pc:spChg chg="mod">
          <ac:chgData name="迷 渡" userId="8c9afb36c1960fe5" providerId="LiveId" clId="{0ABC6534-F8F3-45DF-A0A3-EB92C1400937}" dt="2018-06-21T15:29:29.273" v="78" actId="1037"/>
          <ac:spMkLst>
            <pc:docMk/>
            <pc:sldMk cId="2287388267" sldId="309"/>
            <ac:spMk id="10" creationId="{53CF77BA-C367-4E98-8C12-04A712D5C8E1}"/>
          </ac:spMkLst>
        </pc:spChg>
      </pc:sldChg>
      <pc:sldChg chg="modSp">
        <pc:chgData name="迷 渡" userId="8c9afb36c1960fe5" providerId="LiveId" clId="{0ABC6534-F8F3-45DF-A0A3-EB92C1400937}" dt="2018-06-21T15:30:04.769" v="84" actId="1038"/>
        <pc:sldMkLst>
          <pc:docMk/>
          <pc:sldMk cId="80366659" sldId="310"/>
        </pc:sldMkLst>
        <pc:spChg chg="mod">
          <ac:chgData name="迷 渡" userId="8c9afb36c1960fe5" providerId="LiveId" clId="{0ABC6534-F8F3-45DF-A0A3-EB92C1400937}" dt="2018-06-21T15:30:04.769" v="84" actId="1038"/>
          <ac:spMkLst>
            <pc:docMk/>
            <pc:sldMk cId="80366659" sldId="310"/>
            <ac:spMk id="7" creationId="{021E7228-64D2-40C1-BE2A-B8A79C98DA3D}"/>
          </ac:spMkLst>
        </pc:spChg>
      </pc:sldChg>
      <pc:sldChg chg="modSp">
        <pc:chgData name="迷 渡" userId="8c9afb36c1960fe5" providerId="LiveId" clId="{0ABC6534-F8F3-45DF-A0A3-EB92C1400937}" dt="2018-06-21T15:06:29.304" v="33" actId="113"/>
        <pc:sldMkLst>
          <pc:docMk/>
          <pc:sldMk cId="0" sldId="312"/>
        </pc:sldMkLst>
        <pc:spChg chg="mod">
          <ac:chgData name="迷 渡" userId="8c9afb36c1960fe5" providerId="LiveId" clId="{0ABC6534-F8F3-45DF-A0A3-EB92C1400937}" dt="2018-06-21T15:06:29.304" v="33" actId="113"/>
          <ac:spMkLst>
            <pc:docMk/>
            <pc:sldMk cId="0" sldId="312"/>
            <ac:spMk id="3" creationId="{00000000-0000-0000-0000-000000000000}"/>
          </ac:spMkLst>
        </pc:spChg>
      </pc:sldChg>
      <pc:sldChg chg="delSp modSp add">
        <pc:chgData name="迷 渡" userId="8c9afb36c1960fe5" providerId="LiveId" clId="{0ABC6534-F8F3-45DF-A0A3-EB92C1400937}" dt="2018-06-21T15:48:05.195" v="133" actId="2696"/>
        <pc:sldMkLst>
          <pc:docMk/>
          <pc:sldMk cId="1032940801" sldId="358"/>
        </pc:sldMkLst>
        <pc:spChg chg="mod">
          <ac:chgData name="迷 渡" userId="8c9afb36c1960fe5" providerId="LiveId" clId="{0ABC6534-F8F3-45DF-A0A3-EB92C1400937}" dt="2018-06-21T15:48:05.195" v="133" actId="2696"/>
          <ac:spMkLst>
            <pc:docMk/>
            <pc:sldMk cId="1032940801" sldId="358"/>
            <ac:spMk id="2" creationId="{F340838E-4A02-4D54-9A99-FB3DABEF5947}"/>
          </ac:spMkLst>
        </pc:spChg>
        <pc:spChg chg="del">
          <ac:chgData name="迷 渡" userId="8c9afb36c1960fe5" providerId="LiveId" clId="{0ABC6534-F8F3-45DF-A0A3-EB92C1400937}" dt="2018-06-21T15:46:59.288" v="86" actId="478"/>
          <ac:spMkLst>
            <pc:docMk/>
            <pc:sldMk cId="1032940801" sldId="358"/>
            <ac:spMk id="3" creationId="{C9C7CD8E-6A34-4BA9-B96B-48E3C7E3F284}"/>
          </ac:spMkLst>
        </pc:spChg>
      </pc:sldChg>
      <pc:sldChg chg="modSp add del">
        <pc:chgData name="迷 渡" userId="8c9afb36c1960fe5" providerId="LiveId" clId="{0ABC6534-F8F3-45DF-A0A3-EB92C1400937}" dt="2018-06-21T15:48:09.924" v="134" actId="2696"/>
        <pc:sldMkLst>
          <pc:docMk/>
          <pc:sldMk cId="1206335072" sldId="359"/>
        </pc:sldMkLst>
        <pc:spChg chg="mod">
          <ac:chgData name="迷 渡" userId="8c9afb36c1960fe5" providerId="LiveId" clId="{0ABC6534-F8F3-45DF-A0A3-EB92C1400937}" dt="2018-06-21T15:47:44.726" v="123" actId="2696"/>
          <ac:spMkLst>
            <pc:docMk/>
            <pc:sldMk cId="1206335072" sldId="359"/>
            <ac:spMk id="2" creationId="{F340838E-4A02-4D54-9A99-FB3DABEF5947}"/>
          </ac:spMkLst>
        </pc:spChg>
      </pc:sldChg>
      <pc:sldChg chg="delSp modSp add">
        <pc:chgData name="迷 渡" userId="8c9afb36c1960fe5" providerId="LiveId" clId="{0ABC6534-F8F3-45DF-A0A3-EB92C1400937}" dt="2018-06-21T15:49:49.257" v="152" actId="255"/>
        <pc:sldMkLst>
          <pc:docMk/>
          <pc:sldMk cId="703016100" sldId="360"/>
        </pc:sldMkLst>
        <pc:spChg chg="mod">
          <ac:chgData name="迷 渡" userId="8c9afb36c1960fe5" providerId="LiveId" clId="{0ABC6534-F8F3-45DF-A0A3-EB92C1400937}" dt="2018-06-21T15:49:49.257" v="152" actId="255"/>
          <ac:spMkLst>
            <pc:docMk/>
            <pc:sldMk cId="703016100" sldId="360"/>
            <ac:spMk id="2" creationId="{735DBDF5-2A83-43A5-BEC8-43E9016BCA08}"/>
          </ac:spMkLst>
        </pc:spChg>
        <pc:spChg chg="del">
          <ac:chgData name="迷 渡" userId="8c9afb36c1960fe5" providerId="LiveId" clId="{0ABC6534-F8F3-45DF-A0A3-EB92C1400937}" dt="2018-06-21T15:49:13.514" v="135" actId="478"/>
          <ac:spMkLst>
            <pc:docMk/>
            <pc:sldMk cId="703016100" sldId="360"/>
            <ac:spMk id="3" creationId="{08772AA4-56A3-480C-95E8-74B697244D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Brendan </a:t>
            </a:r>
            <a:r>
              <a:rPr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Eich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2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署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MTC－PPT首页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133821" y="2303859"/>
            <a:ext cx="14716126" cy="39344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5F5F5"/>
                </a:solidFill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184621" y="6653379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F5F5F5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220340" y="7451670"/>
            <a:ext cx="14716126" cy="96520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49B9FF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MTC－PPT章节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820751" y="3866404"/>
            <a:ext cx="11607604" cy="1018074"/>
          </a:xfrm>
          <a:prstGeom prst="rect">
            <a:avLst/>
          </a:prstGeom>
        </p:spPr>
        <p:txBody>
          <a:bodyPr lIns="0" tIns="0" rIns="0" bIns="0"/>
          <a:lstStyle>
            <a:lvl1pPr marL="588818" indent="-588818" algn="l" defTabSz="982265">
              <a:buClr>
                <a:srgbClr val="6ABCFC"/>
              </a:buClr>
              <a:buSzPct val="75000"/>
              <a:buChar char="•"/>
              <a:defRPr sz="6000">
                <a:solidFill>
                  <a:srgbClr val="F1CF2E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1820751" y="4838996"/>
            <a:ext cx="11607604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2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4"/>
          </p:nvPr>
        </p:nvSpPr>
        <p:spPr>
          <a:xfrm>
            <a:off x="1827654" y="5810438"/>
            <a:ext cx="11607604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3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5"/>
          </p:nvPr>
        </p:nvSpPr>
        <p:spPr>
          <a:xfrm>
            <a:off x="1827654" y="6825431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4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6"/>
          </p:nvPr>
        </p:nvSpPr>
        <p:spPr>
          <a:xfrm>
            <a:off x="1827654" y="7825822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5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7"/>
          </p:nvPr>
        </p:nvSpPr>
        <p:spPr>
          <a:xfrm>
            <a:off x="1827654" y="8811866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6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MTC－PPT章节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body" sz="quarter" idx="13"/>
          </p:nvPr>
        </p:nvSpPr>
        <p:spPr>
          <a:xfrm>
            <a:off x="1818284" y="4838996"/>
            <a:ext cx="12530131" cy="1017986"/>
          </a:xfrm>
          <a:prstGeom prst="rect">
            <a:avLst/>
          </a:prstGeom>
        </p:spPr>
        <p:txBody>
          <a:bodyPr lIns="0" tIns="0" rIns="0" bIns="0"/>
          <a:lstStyle>
            <a:lvl1pPr marL="588818" indent="-588818">
              <a:spcBef>
                <a:spcPts val="0"/>
              </a:spcBef>
              <a:defRPr sz="6000">
                <a:solidFill>
                  <a:srgbClr val="F1CF2E"/>
                </a:solidFill>
              </a:defRPr>
            </a:lvl1pPr>
          </a:lstStyle>
          <a:p>
            <a:r>
              <a:t>Content Title 2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4"/>
          </p:nvPr>
        </p:nvSpPr>
        <p:spPr>
          <a:xfrm>
            <a:off x="1825187" y="5810438"/>
            <a:ext cx="11607604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3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5"/>
          </p:nvPr>
        </p:nvSpPr>
        <p:spPr>
          <a:xfrm>
            <a:off x="1825187" y="6825431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4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6"/>
          </p:nvPr>
        </p:nvSpPr>
        <p:spPr>
          <a:xfrm>
            <a:off x="1825187" y="7825822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5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7"/>
          </p:nvPr>
        </p:nvSpPr>
        <p:spPr>
          <a:xfrm>
            <a:off x="1825187" y="8811866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6</a:t>
            </a:r>
          </a:p>
        </p:txBody>
      </p:sp>
      <p:sp>
        <p:nvSpPr>
          <p:cNvPr id="43" name="Shape 43"/>
          <p:cNvSpPr/>
          <p:nvPr/>
        </p:nvSpPr>
        <p:spPr>
          <a:xfrm>
            <a:off x="1818284" y="3848544"/>
            <a:ext cx="11607604" cy="1018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 defTabSz="982265">
              <a:buClr>
                <a:srgbClr val="FFFFFF"/>
              </a:buClr>
              <a:buSzPct val="75000"/>
              <a:buChar char="•"/>
              <a:defRPr sz="4400"/>
            </a:lvl1pPr>
          </a:lstStyle>
          <a:p>
            <a:r>
              <a:t>Content Title 1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MTC－PPT章节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820751" y="3848544"/>
            <a:ext cx="11607604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1820751" y="4838996"/>
            <a:ext cx="12530131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2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4"/>
          </p:nvPr>
        </p:nvSpPr>
        <p:spPr>
          <a:xfrm>
            <a:off x="1827654" y="5810438"/>
            <a:ext cx="11607604" cy="1017986"/>
          </a:xfrm>
          <a:prstGeom prst="rect">
            <a:avLst/>
          </a:prstGeom>
        </p:spPr>
        <p:txBody>
          <a:bodyPr lIns="0" tIns="0" rIns="0" bIns="0"/>
          <a:lstStyle>
            <a:lvl1pPr marL="588818" indent="-588818">
              <a:spcBef>
                <a:spcPts val="0"/>
              </a:spcBef>
              <a:buClr>
                <a:srgbClr val="6ABCFC"/>
              </a:buClr>
              <a:defRPr sz="6000">
                <a:solidFill>
                  <a:srgbClr val="F1CF2E"/>
                </a:solidFill>
              </a:defRPr>
            </a:lvl1pPr>
          </a:lstStyle>
          <a:p>
            <a:r>
              <a:t>Content Title 3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5"/>
          </p:nvPr>
        </p:nvSpPr>
        <p:spPr>
          <a:xfrm>
            <a:off x="1827654" y="6825431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4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6"/>
          </p:nvPr>
        </p:nvSpPr>
        <p:spPr>
          <a:xfrm>
            <a:off x="1827654" y="7825822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5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7"/>
          </p:nvPr>
        </p:nvSpPr>
        <p:spPr>
          <a:xfrm>
            <a:off x="1827654" y="8811866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6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MTC－PPT章节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818284" y="3848544"/>
            <a:ext cx="11607604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7" name="Shape 67"/>
          <p:cNvSpPr/>
          <p:nvPr/>
        </p:nvSpPr>
        <p:spPr>
          <a:xfrm>
            <a:off x="1818284" y="4838996"/>
            <a:ext cx="12530131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/>
            </a:lvl1pPr>
          </a:lstStyle>
          <a:p>
            <a:r>
              <a:t>Content Title 2</a:t>
            </a:r>
          </a:p>
        </p:txBody>
      </p:sp>
      <p:sp>
        <p:nvSpPr>
          <p:cNvPr id="68" name="Shape 68"/>
          <p:cNvSpPr/>
          <p:nvPr/>
        </p:nvSpPr>
        <p:spPr>
          <a:xfrm>
            <a:off x="1825187" y="5810438"/>
            <a:ext cx="11607604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Clr>
                <a:srgbClr val="FFFFFF"/>
              </a:buClr>
              <a:buSzPct val="75000"/>
              <a:buChar char="•"/>
              <a:defRPr sz="4400"/>
            </a:lvl1pPr>
          </a:lstStyle>
          <a:p>
            <a:r>
              <a:t>Content Title 3</a:t>
            </a:r>
          </a:p>
        </p:txBody>
      </p:sp>
      <p:sp>
        <p:nvSpPr>
          <p:cNvPr id="69" name="Shape 69"/>
          <p:cNvSpPr/>
          <p:nvPr/>
        </p:nvSpPr>
        <p:spPr>
          <a:xfrm>
            <a:off x="1825187" y="6825431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88818" indent="-588818">
              <a:buSzPct val="75000"/>
              <a:buChar char="•"/>
              <a:defRPr sz="6000">
                <a:solidFill>
                  <a:srgbClr val="F1CF2E"/>
                </a:solidFill>
              </a:defRPr>
            </a:lvl1pPr>
          </a:lstStyle>
          <a:p>
            <a:r>
              <a:t>Content Title 4</a:t>
            </a:r>
          </a:p>
        </p:txBody>
      </p:sp>
      <p:sp>
        <p:nvSpPr>
          <p:cNvPr id="70" name="Shape 70"/>
          <p:cNvSpPr/>
          <p:nvPr/>
        </p:nvSpPr>
        <p:spPr>
          <a:xfrm>
            <a:off x="1825187" y="7825822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/>
            </a:lvl1pPr>
          </a:lstStyle>
          <a:p>
            <a:r>
              <a:t>Content Title 5</a:t>
            </a:r>
          </a:p>
        </p:txBody>
      </p:sp>
      <p:sp>
        <p:nvSpPr>
          <p:cNvPr id="71" name="Shape 71"/>
          <p:cNvSpPr/>
          <p:nvPr/>
        </p:nvSpPr>
        <p:spPr>
          <a:xfrm>
            <a:off x="1825187" y="8811866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/>
            </a:lvl1pPr>
          </a:lstStyle>
          <a:p>
            <a:r>
              <a:t>Content Title 6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MTC－PPT章节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830984" y="3848544"/>
            <a:ext cx="11607604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1" name="Shape 81"/>
          <p:cNvSpPr/>
          <p:nvPr/>
        </p:nvSpPr>
        <p:spPr>
          <a:xfrm>
            <a:off x="1806817" y="4838996"/>
            <a:ext cx="12530132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/>
            </a:lvl1pPr>
          </a:lstStyle>
          <a:p>
            <a:r>
              <a:t>Content Title 2</a:t>
            </a:r>
          </a:p>
        </p:txBody>
      </p:sp>
      <p:sp>
        <p:nvSpPr>
          <p:cNvPr id="82" name="Shape 82"/>
          <p:cNvSpPr/>
          <p:nvPr/>
        </p:nvSpPr>
        <p:spPr>
          <a:xfrm>
            <a:off x="1837887" y="5810438"/>
            <a:ext cx="11607604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Clr>
                <a:srgbClr val="FFFFFF"/>
              </a:buClr>
              <a:buSzPct val="75000"/>
              <a:buChar char="•"/>
              <a:defRPr sz="4400"/>
            </a:lvl1pPr>
          </a:lstStyle>
          <a:p>
            <a:r>
              <a:t>Content Title 3</a:t>
            </a:r>
          </a:p>
        </p:txBody>
      </p:sp>
      <p:sp>
        <p:nvSpPr>
          <p:cNvPr id="83" name="Shape 83"/>
          <p:cNvSpPr/>
          <p:nvPr/>
        </p:nvSpPr>
        <p:spPr>
          <a:xfrm>
            <a:off x="1837887" y="6825431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/>
            </a:lvl1pPr>
          </a:lstStyle>
          <a:p>
            <a:r>
              <a:t>Content Title 4</a:t>
            </a:r>
          </a:p>
        </p:txBody>
      </p:sp>
      <p:sp>
        <p:nvSpPr>
          <p:cNvPr id="84" name="Shape 84"/>
          <p:cNvSpPr/>
          <p:nvPr/>
        </p:nvSpPr>
        <p:spPr>
          <a:xfrm>
            <a:off x="1837887" y="7825822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88818" indent="-588818">
              <a:buSzPct val="75000"/>
              <a:buChar char="•"/>
              <a:defRPr sz="6000">
                <a:solidFill>
                  <a:srgbClr val="F1CF2E"/>
                </a:solidFill>
              </a:defRPr>
            </a:lvl1pPr>
          </a:lstStyle>
          <a:p>
            <a:r>
              <a:t>Content Title 5</a:t>
            </a:r>
          </a:p>
        </p:txBody>
      </p:sp>
      <p:sp>
        <p:nvSpPr>
          <p:cNvPr id="85" name="Shape 85"/>
          <p:cNvSpPr/>
          <p:nvPr/>
        </p:nvSpPr>
        <p:spPr>
          <a:xfrm>
            <a:off x="1837887" y="8811866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/>
            </a:lvl1pPr>
          </a:lstStyle>
          <a:p>
            <a:r>
              <a:t>Content Title 6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MTC－PPT章节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830984" y="3848544"/>
            <a:ext cx="11607604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3"/>
          </p:nvPr>
        </p:nvSpPr>
        <p:spPr>
          <a:xfrm>
            <a:off x="1830984" y="4838996"/>
            <a:ext cx="12530131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2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4"/>
          </p:nvPr>
        </p:nvSpPr>
        <p:spPr>
          <a:xfrm>
            <a:off x="1837887" y="5810438"/>
            <a:ext cx="11607604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buClr>
                <a:srgbClr val="FFFFFF"/>
              </a:buClr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3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5"/>
          </p:nvPr>
        </p:nvSpPr>
        <p:spPr>
          <a:xfrm>
            <a:off x="1837887" y="6825431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4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sz="quarter" idx="16"/>
          </p:nvPr>
        </p:nvSpPr>
        <p:spPr>
          <a:xfrm>
            <a:off x="1837887" y="7825822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Content Title 5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sz="quarter" idx="17"/>
          </p:nvPr>
        </p:nvSpPr>
        <p:spPr>
          <a:xfrm>
            <a:off x="1837887" y="8811866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88818" indent="-588818">
              <a:spcBef>
                <a:spcPts val="0"/>
              </a:spcBef>
              <a:defRPr sz="6000">
                <a:solidFill>
                  <a:srgbClr val="F1CF2E"/>
                </a:solidFill>
              </a:defRPr>
            </a:lvl1pPr>
          </a:lstStyle>
          <a:p>
            <a:r>
              <a:t>Content Title 6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MTC－PPTthanks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MTC－PPT正文.jpg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69373" y="357187"/>
            <a:ext cx="2224525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69374" y="3643312"/>
            <a:ext cx="22245252" cy="81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微软雅黑" charset="-122"/>
          <a:cs typeface="Microsoft YaHei"/>
          <a:sym typeface="Microsoft YaHei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1105932" marR="0" indent="-1105932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微软雅黑" charset="-122"/>
          <a:cs typeface="Microsoft YaHei"/>
          <a:sym typeface="Microsoft YaHei"/>
        </a:defRPr>
      </a:lvl1pPr>
      <a:lvl2pPr marL="1052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微软雅黑" charset="-122"/>
          <a:cs typeface="Microsoft YaHei"/>
          <a:sym typeface="Microsoft YaHei"/>
        </a:defRPr>
      </a:lvl2pPr>
      <a:lvl3pPr marL="1497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微软雅黑" charset="-122"/>
          <a:cs typeface="Microsoft YaHei"/>
          <a:sym typeface="Microsoft YaHei"/>
        </a:defRPr>
      </a:lvl3pPr>
      <a:lvl4pPr marL="1941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微软雅黑" charset="-122"/>
          <a:cs typeface="Microsoft YaHei"/>
          <a:sym typeface="Microsoft YaHei"/>
        </a:defRPr>
      </a:lvl4pPr>
      <a:lvl5pPr marL="2386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微软雅黑" charset="-122"/>
          <a:cs typeface="Microsoft YaHei"/>
          <a:sym typeface="Microsoft YaHei"/>
        </a:defRPr>
      </a:lvl5pPr>
      <a:lvl6pPr marL="2830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275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719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164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hr%C3%B6dinger's_cat#/media/File:Schrodingers_cat.sv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6148">
              <a:defRPr sz="8400"/>
            </a:lvl1pPr>
          </a:lstStyle>
          <a:p>
            <a:r>
              <a:rPr lang="en-US" altLang="zh-CN" dirty="0"/>
              <a:t>V8</a:t>
            </a:r>
            <a:r>
              <a:rPr lang="zh-CN" altLang="en-US" dirty="0"/>
              <a:t>、</a:t>
            </a:r>
            <a:r>
              <a:rPr lang="en-US" altLang="zh-CN" dirty="0"/>
              <a:t>JavaScript </a:t>
            </a:r>
            <a:r>
              <a:rPr lang="zh-CN" altLang="en-US" dirty="0"/>
              <a:t>的现在与未来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3"/>
          </p:nvPr>
        </p:nvSpPr>
        <p:spPr>
          <a:xfrm>
            <a:off x="2184621" y="6709902"/>
            <a:ext cx="14716126" cy="8521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justjavac(</a:t>
            </a:r>
            <a:r>
              <a:rPr lang="zh-CN" altLang="en-US" dirty="0"/>
              <a:t>迷渡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tabLst>
                <a:tab pos="4635500" algn="l"/>
              </a:tabLst>
            </a:lvl1pPr>
          </a:lstStyle>
          <a:p>
            <a:r>
              <a:rPr lang="en-US" altLang="zh-CN" dirty="0"/>
              <a:t>V8 </a:t>
            </a:r>
            <a:r>
              <a:rPr lang="zh-CN" altLang="en-US" dirty="0"/>
              <a:t>引擎针对 </a:t>
            </a:r>
            <a:r>
              <a:rPr lang="en-US" altLang="zh-CN" dirty="0"/>
              <a:t>JavaScript </a:t>
            </a:r>
            <a:r>
              <a:rPr lang="zh-CN" altLang="en-US" dirty="0"/>
              <a:t>的性能优化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US" altLang="zh-CN" dirty="0"/>
              <a:t>V8 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快速的算术运算</a:t>
            </a:r>
            <a:endParaRPr lang="en-US" altLang="zh-CN" dirty="0"/>
          </a:p>
          <a:p>
            <a:r>
              <a:rPr lang="zh-CN" altLang="en-US" dirty="0"/>
              <a:t>数组的高阶函数</a:t>
            </a:r>
            <a:endParaRPr lang="en-US" altLang="zh-CN" dirty="0"/>
          </a:p>
          <a:p>
            <a:r>
              <a:rPr lang="zh-CN" altLang="en-US" dirty="0"/>
              <a:t>内联编译</a:t>
            </a:r>
            <a:endParaRPr lang="en-US" altLang="zh-CN" dirty="0"/>
          </a:p>
          <a:p>
            <a:r>
              <a:rPr lang="zh-CN" altLang="en-US" dirty="0"/>
              <a:t>逃逸分析</a:t>
            </a:r>
            <a:endParaRPr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16"/>
          <p:cNvGrpSpPr>
            <a:grpSpLocks noChangeAspect="1"/>
          </p:cNvGrpSpPr>
          <p:nvPr/>
        </p:nvGrpSpPr>
        <p:grpSpPr>
          <a:xfrm>
            <a:off x="13856126" y="7924029"/>
            <a:ext cx="2982899" cy="3600000"/>
            <a:chOff x="541450" y="1319225"/>
            <a:chExt cx="2588100" cy="3123525"/>
          </a:xfrm>
        </p:grpSpPr>
        <p:pic>
          <p:nvPicPr>
            <p:cNvPr id="5" name="Shape 117"/>
            <p:cNvPicPr preferRelativeResize="0"/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790081" y="1319225"/>
              <a:ext cx="2126618" cy="2126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118"/>
            <p:cNvSpPr txBox="1"/>
            <p:nvPr/>
          </p:nvSpPr>
          <p:spPr>
            <a:xfrm>
              <a:off x="541450" y="3521450"/>
              <a:ext cx="2588100" cy="9213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Ignition</a:t>
              </a:r>
              <a:endParaRPr sz="3000" dirty="0">
                <a:solidFill>
                  <a:srgbClr val="00206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Shape 119"/>
          <p:cNvGrpSpPr>
            <a:grpSpLocks noChangeAspect="1"/>
          </p:cNvGrpSpPr>
          <p:nvPr/>
        </p:nvGrpSpPr>
        <p:grpSpPr>
          <a:xfrm>
            <a:off x="13851942" y="2576280"/>
            <a:ext cx="2987083" cy="3600000"/>
            <a:chOff x="5730025" y="1267650"/>
            <a:chExt cx="2588100" cy="3119150"/>
          </a:xfrm>
        </p:grpSpPr>
        <p:pic>
          <p:nvPicPr>
            <p:cNvPr id="8" name="Shape 120"/>
            <p:cNvPicPr preferRelativeResize="0"/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963612" y="1267650"/>
              <a:ext cx="2120924" cy="212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Shape 121"/>
            <p:cNvSpPr txBox="1"/>
            <p:nvPr/>
          </p:nvSpPr>
          <p:spPr>
            <a:xfrm>
              <a:off x="5730025" y="3535700"/>
              <a:ext cx="2588100" cy="85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TurboFan</a:t>
              </a:r>
              <a:endParaRPr sz="3000" dirty="0">
                <a:solidFill>
                  <a:srgbClr val="00206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/>
            </a:p>
          </p:txBody>
        </p:sp>
      </p:grpSp>
      <p:sp>
        <p:nvSpPr>
          <p:cNvPr id="10" name="Shape 122"/>
          <p:cNvSpPr txBox="1"/>
          <p:nvPr/>
        </p:nvSpPr>
        <p:spPr>
          <a:xfrm>
            <a:off x="5238208" y="5484755"/>
            <a:ext cx="16599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(since Chrome 59)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Shape 123"/>
          <p:cNvPicPr preferRelativeResize="0"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503101" y="4717665"/>
            <a:ext cx="3600000" cy="36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/>
          <p:cNvCxnSpPr>
            <a:stCxn id="11" idx="3"/>
          </p:cNvCxnSpPr>
          <p:nvPr/>
        </p:nvCxnSpPr>
        <p:spPr>
          <a:xfrm flipV="1">
            <a:off x="8103101" y="3836098"/>
            <a:ext cx="6054296" cy="2681567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连接符 14"/>
          <p:cNvCxnSpPr>
            <a:stCxn id="11" idx="3"/>
          </p:cNvCxnSpPr>
          <p:nvPr/>
        </p:nvCxnSpPr>
        <p:spPr>
          <a:xfrm>
            <a:off x="8103101" y="6517665"/>
            <a:ext cx="6075441" cy="2613922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>
            <a:off x="15381342" y="6176280"/>
            <a:ext cx="37635" cy="1523189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Optimization Killers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3393282"/>
            <a:ext cx="22245252" cy="8425748"/>
          </a:xfrm>
        </p:spPr>
        <p:txBody>
          <a:bodyPr>
            <a:normAutofit fontScale="92500" lnSpcReduction="10000"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zh-CN" altLang="en-US" dirty="0">
                <a:sym typeface="Roboto Mono"/>
              </a:rPr>
              <a:t>生成器和 </a:t>
            </a:r>
            <a:r>
              <a:rPr lang="en-US" altLang="zh-CN" b="1" dirty="0" err="1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altLang="zh-CN" dirty="0"/>
              <a:t>-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en-US" altLang="zh-CN" dirty="0"/>
              <a:t> </a:t>
            </a:r>
            <a:r>
              <a:rPr lang="zh-CN" altLang="en-US" dirty="0"/>
              <a:t>和数组解构</a:t>
            </a:r>
            <a:endParaRPr lang="en-US" altLang="zh-C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US" altLang="zh-CN" dirty="0"/>
              <a:t>-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US" altLang="zh-CN" dirty="0"/>
              <a:t>-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zh-CN" altLang="en-US" dirty="0">
                <a:sym typeface="Roboto Mono"/>
              </a:rPr>
              <a:t>复合</a:t>
            </a:r>
            <a:r>
              <a:rPr lang="zh-CN" altLang="en-US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altLang="zh-CN" dirty="0"/>
              <a:t> </a:t>
            </a:r>
            <a:r>
              <a:rPr lang="zh-CN" altLang="en-US" dirty="0"/>
              <a:t>赋值</a:t>
            </a:r>
            <a:endParaRPr lang="en-US" altLang="zh-C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zh-CN" altLang="en-US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包含</a:t>
            </a:r>
            <a:r>
              <a:rPr lang="zh-CN" altLang="en-US" b="1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__proto</a:t>
            </a:r>
            <a:r>
              <a:rPr lang="zh-CN" altLang="en-US" dirty="0">
                <a:sym typeface="Roboto Mono"/>
              </a:rPr>
              <a:t>、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zh-CN" altLang="en-US" dirty="0">
                <a:solidFill>
                  <a:srgbClr val="002060"/>
                </a:solidFill>
                <a:cs typeface="Roboto Mono"/>
              </a:rPr>
              <a:t>、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US" altLang="zh-CN" dirty="0"/>
              <a:t> </a:t>
            </a:r>
            <a:r>
              <a:rPr lang="zh-CN" altLang="en-US" dirty="0"/>
              <a:t>的对象声明</a:t>
            </a:r>
            <a:endParaRPr lang="en-US" altLang="zh-C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debugger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CN" b="1" dirty="0" err="1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CN" dirty="0"/>
              <a:t>…</a:t>
            </a:r>
          </a:p>
        </p:txBody>
      </p:sp>
      <p:grpSp>
        <p:nvGrpSpPr>
          <p:cNvPr id="4" name="Shape 712"/>
          <p:cNvGrpSpPr/>
          <p:nvPr/>
        </p:nvGrpSpPr>
        <p:grpSpPr>
          <a:xfrm>
            <a:off x="1069373" y="3718443"/>
            <a:ext cx="11158485" cy="7272286"/>
            <a:chOff x="342500" y="1208325"/>
            <a:chExt cx="6132600" cy="3063150"/>
          </a:xfrm>
        </p:grpSpPr>
        <p:cxnSp>
          <p:nvCxnSpPr>
            <p:cNvPr id="5" name="Shape 713"/>
            <p:cNvCxnSpPr/>
            <p:nvPr/>
          </p:nvCxnSpPr>
          <p:spPr>
            <a:xfrm>
              <a:off x="342500" y="1234275"/>
              <a:ext cx="6132600" cy="3037200"/>
            </a:xfrm>
            <a:prstGeom prst="straightConnector1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Shape 714"/>
            <p:cNvCxnSpPr/>
            <p:nvPr/>
          </p:nvCxnSpPr>
          <p:spPr>
            <a:xfrm flipH="1">
              <a:off x="342500" y="1208325"/>
              <a:ext cx="6132600" cy="3037200"/>
            </a:xfrm>
            <a:prstGeom prst="straightConnector1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Shape 119"/>
          <p:cNvGrpSpPr>
            <a:grpSpLocks noChangeAspect="1"/>
          </p:cNvGrpSpPr>
          <p:nvPr/>
        </p:nvGrpSpPr>
        <p:grpSpPr>
          <a:xfrm>
            <a:off x="14259766" y="4709880"/>
            <a:ext cx="4480625" cy="5400000"/>
            <a:chOff x="5730025" y="1267650"/>
            <a:chExt cx="2588100" cy="3119150"/>
          </a:xfrm>
        </p:grpSpPr>
        <p:pic>
          <p:nvPicPr>
            <p:cNvPr id="8" name="Shape 120"/>
            <p:cNvPicPr preferRelativeResize="0"/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5963612" y="1267650"/>
              <a:ext cx="2120924" cy="212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Shape 121"/>
            <p:cNvSpPr txBox="1"/>
            <p:nvPr/>
          </p:nvSpPr>
          <p:spPr>
            <a:xfrm>
              <a:off x="5730025" y="3535700"/>
              <a:ext cx="2588100" cy="85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TurboFan</a:t>
              </a:r>
              <a:endParaRPr sz="3000" dirty="0">
                <a:solidFill>
                  <a:srgbClr val="00206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快速的算术运算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Consolas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Consolas"/>
              </a:rPr>
              <a:t> = 1; 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</a:t>
            </a:r>
            <a:r>
              <a:rPr lang="en-US" altLang="zh-CN" dirty="0" err="1">
                <a:solidFill>
                  <a:srgbClr val="608B4E"/>
                </a:solidFill>
                <a:latin typeface="Consolas"/>
              </a:rPr>
              <a:t>SmallInteger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 (</a:t>
            </a:r>
            <a:r>
              <a:rPr lang="en-US" altLang="zh-CN" dirty="0" err="1">
                <a:solidFill>
                  <a:srgbClr val="608B4E"/>
                </a:solidFill>
                <a:latin typeface="Consolas"/>
              </a:rPr>
              <a:t>Smi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)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onsolas"/>
              </a:rPr>
              <a:t>d = 1.1; 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</a:t>
            </a:r>
            <a:r>
              <a:rPr lang="en-US" altLang="zh-CN" dirty="0" err="1">
                <a:solidFill>
                  <a:srgbClr val="608B4E"/>
                </a:solidFill>
                <a:latin typeface="Consolas"/>
              </a:rPr>
              <a:t>HeapNumber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 (Double)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onsolas"/>
              </a:rPr>
              <a:t>o = {}; 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</a:t>
            </a:r>
            <a:r>
              <a:rPr lang="en-US" altLang="zh-CN" dirty="0" err="1">
                <a:solidFill>
                  <a:srgbClr val="608B4E"/>
                </a:solidFill>
                <a:latin typeface="Consolas"/>
              </a:rPr>
              <a:t>JSObject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(Heap)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SMI </a:t>
            </a:r>
            <a:r>
              <a:rPr lang="en-US" altLang="zh-CN" dirty="0" err="1"/>
              <a:t>vs</a:t>
            </a:r>
            <a:r>
              <a:rPr lang="en-US" altLang="zh-CN" dirty="0"/>
              <a:t> Double</a:t>
            </a:r>
            <a:endParaRPr lang="zh-CN" altLang="en-US" dirty="0"/>
          </a:p>
        </p:txBody>
      </p:sp>
      <p:pic>
        <p:nvPicPr>
          <p:cNvPr id="4" name="图片 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6263" y="3016764"/>
            <a:ext cx="13173150" cy="94037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43560" y="1680990"/>
            <a:ext cx="3584314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dirty="0">
                <a:solidFill>
                  <a:srgbClr val="002060"/>
                </a:solidFill>
              </a:rPr>
              <a:t>代码</a:t>
            </a:r>
            <a:r>
              <a:rPr lang="en-US" altLang="zh-CN" sz="6000" dirty="0">
                <a:solidFill>
                  <a:srgbClr val="002060"/>
                </a:solidFill>
              </a:rPr>
              <a:t>: </a:t>
            </a:r>
            <a:r>
              <a:rPr lang="en-US" altLang="zh-CN" sz="6000" dirty="0" err="1">
                <a:solidFill>
                  <a:srgbClr val="002060"/>
                </a:solidFill>
              </a:rPr>
              <a:t>a+b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1069374" y="3643312"/>
            <a:ext cx="22418155" cy="8175718"/>
          </a:xfrm>
        </p:spPr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a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b</a:t>
            </a:r>
          </a:p>
          <a:p>
            <a:r>
              <a:rPr lang="en-US" altLang="zh-CN" dirty="0"/>
              <a:t>call </a:t>
            </a:r>
            <a:r>
              <a:rPr lang="en-US" altLang="zh-CN" dirty="0" err="1"/>
              <a:t>RuntimeAdd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3105" y="6562165"/>
            <a:ext cx="699247" cy="85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×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43560" y="1680990"/>
            <a:ext cx="3584314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dirty="0">
                <a:solidFill>
                  <a:srgbClr val="002060"/>
                </a:solidFill>
              </a:rPr>
              <a:t>代码</a:t>
            </a:r>
            <a:r>
              <a:rPr lang="en-US" altLang="zh-CN" sz="6000" dirty="0">
                <a:solidFill>
                  <a:srgbClr val="002060"/>
                </a:solidFill>
              </a:rPr>
              <a:t>: </a:t>
            </a:r>
            <a:r>
              <a:rPr lang="en-US" altLang="zh-CN" sz="6000" dirty="0" err="1">
                <a:solidFill>
                  <a:srgbClr val="002060"/>
                </a:solidFill>
              </a:rPr>
              <a:t>a+b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1069374" y="3643312"/>
            <a:ext cx="22418155" cy="8175718"/>
          </a:xfrm>
        </p:spPr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a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b</a:t>
            </a:r>
          </a:p>
          <a:p>
            <a:r>
              <a:rPr lang="en-US" altLang="zh-CN" strike="sngStrike" dirty="0"/>
              <a:t>call </a:t>
            </a:r>
            <a:r>
              <a:rPr lang="en-US" altLang="zh-CN" strike="sngStrike" dirty="0" err="1"/>
              <a:t>RuntimeAdd</a:t>
            </a:r>
            <a:endParaRPr lang="en-US" altLang="zh-CN" strike="sngStrike" dirty="0">
              <a:solidFill>
                <a:schemeClr val="bg1"/>
              </a:solidFill>
            </a:endParaRPr>
          </a:p>
          <a:p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3105" y="6562165"/>
            <a:ext cx="699247" cy="85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×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8376" y="8068235"/>
            <a:ext cx="734174" cy="85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✓</a:t>
            </a:r>
            <a:endParaRPr kumimoji="0" lang="zh-CN" altLang="en-US" sz="4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feedback</a:t>
            </a:r>
            <a:endParaRPr lang="zh-CN" altLang="en-US" dirty="0"/>
          </a:p>
        </p:txBody>
      </p:sp>
      <p:sp>
        <p:nvSpPr>
          <p:cNvPr id="4" name="Shape 183"/>
          <p:cNvSpPr txBox="1">
            <a:spLocks noGrp="1"/>
          </p:cNvSpPr>
          <p:nvPr>
            <p:ph type="body" idx="1"/>
          </p:nvPr>
        </p:nvSpPr>
        <p:spPr>
          <a:xfrm>
            <a:off x="4019896" y="4267208"/>
            <a:ext cx="4653992" cy="487274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3600" b="0" i="0" u="none" strike="noStrike" cap="none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</a:p>
        </p:txBody>
      </p:sp>
      <p:sp>
        <p:nvSpPr>
          <p:cNvPr id="5" name="Shape 184"/>
          <p:cNvSpPr/>
          <p:nvPr/>
        </p:nvSpPr>
        <p:spPr>
          <a:xfrm>
            <a:off x="18272445" y="4930169"/>
            <a:ext cx="2095361" cy="8481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</a:p>
        </p:txBody>
      </p:sp>
      <p:sp>
        <p:nvSpPr>
          <p:cNvPr id="6" name="Shape 185"/>
          <p:cNvSpPr/>
          <p:nvPr/>
        </p:nvSpPr>
        <p:spPr>
          <a:xfrm>
            <a:off x="17891451" y="6403530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</a:p>
        </p:txBody>
      </p:sp>
      <p:sp>
        <p:nvSpPr>
          <p:cNvPr id="7" name="Shape 186"/>
          <p:cNvSpPr/>
          <p:nvPr/>
        </p:nvSpPr>
        <p:spPr>
          <a:xfrm>
            <a:off x="17891451" y="7067146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sp>
        <p:nvSpPr>
          <p:cNvPr id="8" name="Shape 187"/>
          <p:cNvSpPr/>
          <p:nvPr/>
        </p:nvSpPr>
        <p:spPr>
          <a:xfrm>
            <a:off x="17891451" y="7724252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cxnSp>
        <p:nvCxnSpPr>
          <p:cNvPr id="9" name="Shape 188"/>
          <p:cNvCxnSpPr>
            <a:stCxn id="5" idx="2"/>
            <a:endCxn id="6" idx="0"/>
          </p:cNvCxnSpPr>
          <p:nvPr/>
        </p:nvCxnSpPr>
        <p:spPr>
          <a:xfrm>
            <a:off x="19320126" y="5778334"/>
            <a:ext cx="11325" cy="625196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89"/>
          <p:cNvCxnSpPr/>
          <p:nvPr/>
        </p:nvCxnSpPr>
        <p:spPr>
          <a:xfrm>
            <a:off x="5466937" y="5422635"/>
            <a:ext cx="2333079" cy="1138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190"/>
          <p:cNvSpPr txBox="1"/>
          <p:nvPr/>
        </p:nvSpPr>
        <p:spPr>
          <a:xfrm>
            <a:off x="10116027" y="5377501"/>
            <a:ext cx="3725479" cy="330419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Shape 191"/>
          <p:cNvSpPr/>
          <p:nvPr/>
        </p:nvSpPr>
        <p:spPr>
          <a:xfrm>
            <a:off x="17891451" y="836800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unitialized</a:t>
            </a:r>
          </a:p>
        </p:txBody>
      </p:sp>
      <p:sp>
        <p:nvSpPr>
          <p:cNvPr id="13" name="Shape 192"/>
          <p:cNvSpPr/>
          <p:nvPr/>
        </p:nvSpPr>
        <p:spPr>
          <a:xfrm>
            <a:off x="17891451" y="902253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unitialized</a:t>
            </a:r>
          </a:p>
        </p:txBody>
      </p:sp>
      <p:sp>
        <p:nvSpPr>
          <p:cNvPr id="14" name="Shape 193"/>
          <p:cNvSpPr/>
          <p:nvPr/>
        </p:nvSpPr>
        <p:spPr>
          <a:xfrm>
            <a:off x="6257364" y="7067145"/>
            <a:ext cx="823362" cy="36320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Shape 194"/>
          <p:cNvSpPr/>
          <p:nvPr/>
        </p:nvSpPr>
        <p:spPr>
          <a:xfrm>
            <a:off x="5816733" y="7514965"/>
            <a:ext cx="1263993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" name="Shape 195"/>
          <p:cNvCxnSpPr/>
          <p:nvPr/>
        </p:nvCxnSpPr>
        <p:spPr>
          <a:xfrm>
            <a:off x="7080726" y="7724252"/>
            <a:ext cx="2816309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196"/>
          <p:cNvCxnSpPr>
            <a:stCxn id="14" idx="6"/>
          </p:cNvCxnSpPr>
          <p:nvPr/>
        </p:nvCxnSpPr>
        <p:spPr>
          <a:xfrm flipV="1">
            <a:off x="7080726" y="6612819"/>
            <a:ext cx="2816309" cy="63593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Shape 197"/>
          <p:cNvSpPr/>
          <p:nvPr/>
        </p:nvSpPr>
        <p:spPr>
          <a:xfrm>
            <a:off x="11914896" y="6295956"/>
            <a:ext cx="70741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" name="Shape 199"/>
          <p:cNvCxnSpPr>
            <a:stCxn id="18" idx="4"/>
            <a:endCxn id="12" idx="1"/>
          </p:cNvCxnSpPr>
          <p:nvPr/>
        </p:nvCxnSpPr>
        <p:spPr>
          <a:xfrm rot="16200000" flipH="1">
            <a:off x="14103824" y="4904377"/>
            <a:ext cx="1952405" cy="5622849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00"/>
          <p:cNvCxnSpPr/>
          <p:nvPr/>
        </p:nvCxnSpPr>
        <p:spPr>
          <a:xfrm>
            <a:off x="12622307" y="7724252"/>
            <a:ext cx="5269144" cy="1598582"/>
          </a:xfrm>
          <a:prstGeom prst="curvedConnector3">
            <a:avLst>
              <a:gd name="adj1" fmla="val 11209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201"/>
          <p:cNvCxnSpPr/>
          <p:nvPr/>
        </p:nvCxnSpPr>
        <p:spPr>
          <a:xfrm flipH="1">
            <a:off x="7581546" y="5763300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" name="Shape 197"/>
          <p:cNvSpPr/>
          <p:nvPr/>
        </p:nvSpPr>
        <p:spPr>
          <a:xfrm>
            <a:off x="11905935" y="7577883"/>
            <a:ext cx="70741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feedback</a:t>
            </a:r>
            <a:endParaRPr lang="zh-CN" altLang="en-US" dirty="0"/>
          </a:p>
        </p:txBody>
      </p:sp>
      <p:sp>
        <p:nvSpPr>
          <p:cNvPr id="4" name="Shape 183"/>
          <p:cNvSpPr txBox="1">
            <a:spLocks noGrp="1"/>
          </p:cNvSpPr>
          <p:nvPr>
            <p:ph type="body" idx="1"/>
          </p:nvPr>
        </p:nvSpPr>
        <p:spPr>
          <a:xfrm>
            <a:off x="4019896" y="5205484"/>
            <a:ext cx="4653992" cy="44650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en-US" altLang="zh-CN"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en-US" altLang="zh-CN" sz="2400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342900" rtl="0"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" name="Shape 184"/>
          <p:cNvSpPr/>
          <p:nvPr/>
        </p:nvSpPr>
        <p:spPr>
          <a:xfrm>
            <a:off x="18272445" y="4930169"/>
            <a:ext cx="2095361" cy="8481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</a:p>
        </p:txBody>
      </p:sp>
      <p:sp>
        <p:nvSpPr>
          <p:cNvPr id="6" name="Shape 185"/>
          <p:cNvSpPr/>
          <p:nvPr/>
        </p:nvSpPr>
        <p:spPr>
          <a:xfrm>
            <a:off x="17891451" y="6403530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</a:p>
        </p:txBody>
      </p:sp>
      <p:sp>
        <p:nvSpPr>
          <p:cNvPr id="7" name="Shape 186"/>
          <p:cNvSpPr/>
          <p:nvPr/>
        </p:nvSpPr>
        <p:spPr>
          <a:xfrm>
            <a:off x="17891451" y="7067146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sp>
        <p:nvSpPr>
          <p:cNvPr id="8" name="Shape 187"/>
          <p:cNvSpPr/>
          <p:nvPr/>
        </p:nvSpPr>
        <p:spPr>
          <a:xfrm>
            <a:off x="17891451" y="7724252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cxnSp>
        <p:nvCxnSpPr>
          <p:cNvPr id="9" name="Shape 188"/>
          <p:cNvCxnSpPr>
            <a:stCxn id="5" idx="2"/>
            <a:endCxn id="6" idx="0"/>
          </p:cNvCxnSpPr>
          <p:nvPr/>
        </p:nvCxnSpPr>
        <p:spPr>
          <a:xfrm>
            <a:off x="19320126" y="5778334"/>
            <a:ext cx="11325" cy="625196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89"/>
          <p:cNvCxnSpPr/>
          <p:nvPr/>
        </p:nvCxnSpPr>
        <p:spPr>
          <a:xfrm>
            <a:off x="5466937" y="5422635"/>
            <a:ext cx="2333079" cy="1138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190"/>
          <p:cNvSpPr txBox="1"/>
          <p:nvPr/>
        </p:nvSpPr>
        <p:spPr>
          <a:xfrm>
            <a:off x="10116027" y="5377501"/>
            <a:ext cx="3725479" cy="330419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Shape 191"/>
          <p:cNvSpPr/>
          <p:nvPr/>
        </p:nvSpPr>
        <p:spPr>
          <a:xfrm>
            <a:off x="17891451" y="836800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+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-&gt;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endParaRPr lang="zh-CN"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Shape 192"/>
          <p:cNvSpPr/>
          <p:nvPr/>
        </p:nvSpPr>
        <p:spPr>
          <a:xfrm>
            <a:off x="17891451" y="902253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+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-&gt;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endParaRPr lang="zh-CN"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Shape 193"/>
          <p:cNvSpPr/>
          <p:nvPr/>
        </p:nvSpPr>
        <p:spPr>
          <a:xfrm>
            <a:off x="6257364" y="7067145"/>
            <a:ext cx="823362" cy="36320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Shape 194"/>
          <p:cNvSpPr/>
          <p:nvPr/>
        </p:nvSpPr>
        <p:spPr>
          <a:xfrm>
            <a:off x="5816733" y="7514965"/>
            <a:ext cx="1263993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" name="Shape 195"/>
          <p:cNvCxnSpPr/>
          <p:nvPr/>
        </p:nvCxnSpPr>
        <p:spPr>
          <a:xfrm>
            <a:off x="7080726" y="7724252"/>
            <a:ext cx="2816309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196"/>
          <p:cNvCxnSpPr>
            <a:stCxn id="14" idx="6"/>
          </p:cNvCxnSpPr>
          <p:nvPr/>
        </p:nvCxnSpPr>
        <p:spPr>
          <a:xfrm flipV="1">
            <a:off x="7080726" y="6612819"/>
            <a:ext cx="2816309" cy="63593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Shape 197"/>
          <p:cNvSpPr/>
          <p:nvPr/>
        </p:nvSpPr>
        <p:spPr>
          <a:xfrm>
            <a:off x="11914896" y="6295956"/>
            <a:ext cx="70741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" name="Shape 199"/>
          <p:cNvCxnSpPr>
            <a:stCxn id="18" idx="4"/>
            <a:endCxn id="12" idx="1"/>
          </p:cNvCxnSpPr>
          <p:nvPr/>
        </p:nvCxnSpPr>
        <p:spPr>
          <a:xfrm rot="16200000" flipH="1">
            <a:off x="14103824" y="4904377"/>
            <a:ext cx="1952405" cy="5622849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00"/>
          <p:cNvCxnSpPr/>
          <p:nvPr/>
        </p:nvCxnSpPr>
        <p:spPr>
          <a:xfrm>
            <a:off x="12622307" y="7724252"/>
            <a:ext cx="5269144" cy="1598582"/>
          </a:xfrm>
          <a:prstGeom prst="curvedConnector3">
            <a:avLst>
              <a:gd name="adj1" fmla="val 11209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201"/>
          <p:cNvCxnSpPr/>
          <p:nvPr/>
        </p:nvCxnSpPr>
        <p:spPr>
          <a:xfrm flipH="1">
            <a:off x="7581546" y="5763300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" name="Shape 197"/>
          <p:cNvSpPr/>
          <p:nvPr/>
        </p:nvSpPr>
        <p:spPr>
          <a:xfrm>
            <a:off x="11905935" y="7577883"/>
            <a:ext cx="70741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feedback</a:t>
            </a:r>
            <a:endParaRPr lang="zh-CN" altLang="en-US" dirty="0"/>
          </a:p>
        </p:txBody>
      </p:sp>
      <p:sp>
        <p:nvSpPr>
          <p:cNvPr id="4" name="Shape 183"/>
          <p:cNvSpPr txBox="1">
            <a:spLocks noGrp="1"/>
          </p:cNvSpPr>
          <p:nvPr>
            <p:ph type="body" idx="1"/>
          </p:nvPr>
        </p:nvSpPr>
        <p:spPr>
          <a:xfrm>
            <a:off x="4019896" y="5205484"/>
            <a:ext cx="4653992" cy="44650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en-US" altLang="zh-CN"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en-US" altLang="zh-CN" sz="2400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342900" rtl="0"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342900" rtl="0"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</a:t>
            </a:r>
            <a:endParaRPr lang="zh-CN"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" name="Shape 184"/>
          <p:cNvSpPr/>
          <p:nvPr/>
        </p:nvSpPr>
        <p:spPr>
          <a:xfrm>
            <a:off x="18272445" y="4930169"/>
            <a:ext cx="2095361" cy="8481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</a:p>
        </p:txBody>
      </p:sp>
      <p:sp>
        <p:nvSpPr>
          <p:cNvPr id="6" name="Shape 185"/>
          <p:cNvSpPr/>
          <p:nvPr/>
        </p:nvSpPr>
        <p:spPr>
          <a:xfrm>
            <a:off x="17891451" y="6403530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</a:p>
        </p:txBody>
      </p:sp>
      <p:sp>
        <p:nvSpPr>
          <p:cNvPr id="7" name="Shape 186"/>
          <p:cNvSpPr/>
          <p:nvPr/>
        </p:nvSpPr>
        <p:spPr>
          <a:xfrm>
            <a:off x="17891451" y="7067146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sp>
        <p:nvSpPr>
          <p:cNvPr id="8" name="Shape 187"/>
          <p:cNvSpPr/>
          <p:nvPr/>
        </p:nvSpPr>
        <p:spPr>
          <a:xfrm>
            <a:off x="17891451" y="7724252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cxnSp>
        <p:nvCxnSpPr>
          <p:cNvPr id="9" name="Shape 188"/>
          <p:cNvCxnSpPr>
            <a:stCxn id="5" idx="2"/>
            <a:endCxn id="6" idx="0"/>
          </p:cNvCxnSpPr>
          <p:nvPr/>
        </p:nvCxnSpPr>
        <p:spPr>
          <a:xfrm>
            <a:off x="19320126" y="5778334"/>
            <a:ext cx="11325" cy="625196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89"/>
          <p:cNvCxnSpPr/>
          <p:nvPr/>
        </p:nvCxnSpPr>
        <p:spPr>
          <a:xfrm>
            <a:off x="5466937" y="5422635"/>
            <a:ext cx="2333079" cy="1138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190"/>
          <p:cNvSpPr txBox="1"/>
          <p:nvPr/>
        </p:nvSpPr>
        <p:spPr>
          <a:xfrm>
            <a:off x="10116027" y="5377501"/>
            <a:ext cx="3725479" cy="330419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</a:t>
            </a:r>
            <a:r>
              <a:rPr lang="en-US" alt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</a:t>
            </a:r>
            <a:r>
              <a:rPr lang="en-US" alt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Shape 191"/>
          <p:cNvSpPr/>
          <p:nvPr/>
        </p:nvSpPr>
        <p:spPr>
          <a:xfrm>
            <a:off x="17891451" y="836800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+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-&gt;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endParaRPr lang="zh-CN"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Shape 192"/>
          <p:cNvSpPr/>
          <p:nvPr/>
        </p:nvSpPr>
        <p:spPr>
          <a:xfrm>
            <a:off x="17891451" y="902253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num+num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-&gt; num</a:t>
            </a:r>
            <a:endParaRPr lang="zh-CN"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Shape 193"/>
          <p:cNvSpPr/>
          <p:nvPr/>
        </p:nvSpPr>
        <p:spPr>
          <a:xfrm>
            <a:off x="6257364" y="7067145"/>
            <a:ext cx="823362" cy="36320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Shape 194"/>
          <p:cNvSpPr/>
          <p:nvPr/>
        </p:nvSpPr>
        <p:spPr>
          <a:xfrm>
            <a:off x="5816733" y="7514965"/>
            <a:ext cx="1263993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" name="Shape 195"/>
          <p:cNvCxnSpPr/>
          <p:nvPr/>
        </p:nvCxnSpPr>
        <p:spPr>
          <a:xfrm>
            <a:off x="7080726" y="7724252"/>
            <a:ext cx="2816309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196"/>
          <p:cNvCxnSpPr>
            <a:stCxn id="14" idx="6"/>
          </p:cNvCxnSpPr>
          <p:nvPr/>
        </p:nvCxnSpPr>
        <p:spPr>
          <a:xfrm flipV="1">
            <a:off x="7080726" y="6612819"/>
            <a:ext cx="2816309" cy="63593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Shape 197"/>
          <p:cNvSpPr/>
          <p:nvPr/>
        </p:nvSpPr>
        <p:spPr>
          <a:xfrm>
            <a:off x="11914896" y="6295956"/>
            <a:ext cx="70741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" name="Shape 199"/>
          <p:cNvCxnSpPr>
            <a:stCxn id="18" idx="4"/>
            <a:endCxn id="12" idx="1"/>
          </p:cNvCxnSpPr>
          <p:nvPr/>
        </p:nvCxnSpPr>
        <p:spPr>
          <a:xfrm rot="16200000" flipH="1">
            <a:off x="14103824" y="4904377"/>
            <a:ext cx="1952405" cy="5622849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00"/>
          <p:cNvCxnSpPr/>
          <p:nvPr/>
        </p:nvCxnSpPr>
        <p:spPr>
          <a:xfrm>
            <a:off x="12622307" y="8021527"/>
            <a:ext cx="5269144" cy="1598582"/>
          </a:xfrm>
          <a:prstGeom prst="curvedConnector3">
            <a:avLst>
              <a:gd name="adj1" fmla="val 11209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201"/>
          <p:cNvCxnSpPr/>
          <p:nvPr/>
        </p:nvCxnSpPr>
        <p:spPr>
          <a:xfrm flipH="1">
            <a:off x="7581546" y="5763300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" name="Shape 197"/>
          <p:cNvSpPr/>
          <p:nvPr/>
        </p:nvSpPr>
        <p:spPr>
          <a:xfrm>
            <a:off x="11905935" y="7577883"/>
            <a:ext cx="100324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93725" indent="-593725" defTabSz="821531">
              <a:buClrTx/>
            </a:pPr>
            <a:r>
              <a:rPr lang="en-US" altLang="zh-CN" sz="4400" dirty="0">
                <a:solidFill>
                  <a:srgbClr val="F5F5F5"/>
                </a:solidFill>
              </a:rPr>
              <a:t>History of JavaScript</a:t>
            </a:r>
            <a:endParaRPr sz="4400" dirty="0">
              <a:solidFill>
                <a:srgbClr val="F5F5F5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V8 </a:t>
            </a:r>
            <a:r>
              <a:rPr lang="zh-CN" altLang="en-US" dirty="0"/>
              <a:t>引擎针对 </a:t>
            </a:r>
            <a:r>
              <a:rPr lang="en-US" altLang="zh-CN" dirty="0"/>
              <a:t>JavaScript </a:t>
            </a:r>
            <a:r>
              <a:rPr lang="zh-CN" altLang="en-US" dirty="0"/>
              <a:t>的性能优化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TC39 </a:t>
            </a:r>
            <a:r>
              <a:rPr lang="zh-CN" altLang="en-US" dirty="0"/>
              <a:t>的最新提案以及应用场景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编写高性能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feedback</a:t>
            </a:r>
            <a:endParaRPr lang="zh-CN" altLang="en-US" dirty="0"/>
          </a:p>
        </p:txBody>
      </p:sp>
      <p:sp>
        <p:nvSpPr>
          <p:cNvPr id="4" name="Shape 183"/>
          <p:cNvSpPr txBox="1">
            <a:spLocks noGrp="1"/>
          </p:cNvSpPr>
          <p:nvPr>
            <p:ph type="body" idx="1"/>
          </p:nvPr>
        </p:nvSpPr>
        <p:spPr>
          <a:xfrm>
            <a:off x="4019896" y="5205484"/>
            <a:ext cx="4653992" cy="44650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en-US" altLang="zh-CN"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en-US" altLang="zh-CN" sz="2400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342900" rtl="0"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lvl="0" indent="-342900" rtl="0"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// </a:t>
            </a:r>
            <a:r>
              <a:rPr lang="zh-CN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Deopt!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!!</a:t>
            </a:r>
            <a:endParaRPr lang="zh-CN" sz="24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" name="Shape 184"/>
          <p:cNvSpPr/>
          <p:nvPr/>
        </p:nvSpPr>
        <p:spPr>
          <a:xfrm>
            <a:off x="18272445" y="4930169"/>
            <a:ext cx="2095361" cy="84816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</a:p>
        </p:txBody>
      </p:sp>
      <p:sp>
        <p:nvSpPr>
          <p:cNvPr id="6" name="Shape 185"/>
          <p:cNvSpPr/>
          <p:nvPr/>
        </p:nvSpPr>
        <p:spPr>
          <a:xfrm>
            <a:off x="17891451" y="6403530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</a:p>
        </p:txBody>
      </p:sp>
      <p:sp>
        <p:nvSpPr>
          <p:cNvPr id="7" name="Shape 186"/>
          <p:cNvSpPr/>
          <p:nvPr/>
        </p:nvSpPr>
        <p:spPr>
          <a:xfrm>
            <a:off x="17891451" y="7067146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sp>
        <p:nvSpPr>
          <p:cNvPr id="8" name="Shape 187"/>
          <p:cNvSpPr/>
          <p:nvPr/>
        </p:nvSpPr>
        <p:spPr>
          <a:xfrm>
            <a:off x="17891451" y="7724252"/>
            <a:ext cx="2880000" cy="64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</a:p>
        </p:txBody>
      </p:sp>
      <p:cxnSp>
        <p:nvCxnSpPr>
          <p:cNvPr id="9" name="Shape 188"/>
          <p:cNvCxnSpPr>
            <a:stCxn id="5" idx="2"/>
            <a:endCxn id="6" idx="0"/>
          </p:cNvCxnSpPr>
          <p:nvPr/>
        </p:nvCxnSpPr>
        <p:spPr>
          <a:xfrm>
            <a:off x="19320126" y="5778334"/>
            <a:ext cx="11325" cy="625196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189"/>
          <p:cNvCxnSpPr/>
          <p:nvPr/>
        </p:nvCxnSpPr>
        <p:spPr>
          <a:xfrm>
            <a:off x="5466937" y="5422635"/>
            <a:ext cx="2333079" cy="1138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190"/>
          <p:cNvSpPr txBox="1"/>
          <p:nvPr/>
        </p:nvSpPr>
        <p:spPr>
          <a:xfrm>
            <a:off x="10116027" y="5377501"/>
            <a:ext cx="3725479" cy="330419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</a:t>
            </a:r>
            <a:r>
              <a:rPr lang="en-US" alt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</a:t>
            </a:r>
            <a:r>
              <a:rPr lang="en-US" alt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2800" b="0" i="0" u="none" strike="noStrike" cap="none" dirty="0">
                <a:solidFill>
                  <a:srgbClr val="00206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Shape 191"/>
          <p:cNvSpPr/>
          <p:nvPr/>
        </p:nvSpPr>
        <p:spPr>
          <a:xfrm>
            <a:off x="17891451" y="836800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+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-&gt; </a:t>
            </a: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</a:t>
            </a:r>
            <a:endParaRPr lang="zh-CN"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Shape 192"/>
          <p:cNvSpPr/>
          <p:nvPr/>
        </p:nvSpPr>
        <p:spPr>
          <a:xfrm>
            <a:off x="17891451" y="9022535"/>
            <a:ext cx="2880000" cy="6480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altLang="zh-CN" sz="2800" b="0" i="0" u="none" strike="noStrike" cap="none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num+num</a:t>
            </a: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-&gt; num</a:t>
            </a:r>
            <a:endParaRPr lang="zh-CN" sz="2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Shape 193"/>
          <p:cNvSpPr/>
          <p:nvPr/>
        </p:nvSpPr>
        <p:spPr>
          <a:xfrm>
            <a:off x="6257364" y="7067145"/>
            <a:ext cx="823362" cy="36320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Shape 194"/>
          <p:cNvSpPr/>
          <p:nvPr/>
        </p:nvSpPr>
        <p:spPr>
          <a:xfrm>
            <a:off x="5816733" y="7514965"/>
            <a:ext cx="1263993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" name="Shape 195"/>
          <p:cNvCxnSpPr/>
          <p:nvPr/>
        </p:nvCxnSpPr>
        <p:spPr>
          <a:xfrm>
            <a:off x="7080726" y="7724252"/>
            <a:ext cx="2816309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196"/>
          <p:cNvCxnSpPr>
            <a:stCxn id="14" idx="6"/>
          </p:cNvCxnSpPr>
          <p:nvPr/>
        </p:nvCxnSpPr>
        <p:spPr>
          <a:xfrm flipV="1">
            <a:off x="7080726" y="6612819"/>
            <a:ext cx="2816309" cy="63593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Shape 197"/>
          <p:cNvSpPr/>
          <p:nvPr/>
        </p:nvSpPr>
        <p:spPr>
          <a:xfrm>
            <a:off x="11914896" y="6295956"/>
            <a:ext cx="70741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" name="Shape 199"/>
          <p:cNvCxnSpPr>
            <a:stCxn id="18" idx="4"/>
            <a:endCxn id="12" idx="1"/>
          </p:cNvCxnSpPr>
          <p:nvPr/>
        </p:nvCxnSpPr>
        <p:spPr>
          <a:xfrm rot="16200000" flipH="1">
            <a:off x="14103824" y="4904377"/>
            <a:ext cx="1952405" cy="5622849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00"/>
          <p:cNvCxnSpPr/>
          <p:nvPr/>
        </p:nvCxnSpPr>
        <p:spPr>
          <a:xfrm>
            <a:off x="12622307" y="8021527"/>
            <a:ext cx="5269144" cy="1598582"/>
          </a:xfrm>
          <a:prstGeom prst="curvedConnector3">
            <a:avLst>
              <a:gd name="adj1" fmla="val 11209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201"/>
          <p:cNvCxnSpPr/>
          <p:nvPr/>
        </p:nvCxnSpPr>
        <p:spPr>
          <a:xfrm flipH="1">
            <a:off x="7581546" y="5763300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" name="Shape 197"/>
          <p:cNvSpPr/>
          <p:nvPr/>
        </p:nvSpPr>
        <p:spPr>
          <a:xfrm>
            <a:off x="11905935" y="7577883"/>
            <a:ext cx="1003241" cy="443644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284"/>
          <p:cNvGrpSpPr>
            <a:grpSpLocks noChangeAspect="1"/>
          </p:cNvGrpSpPr>
          <p:nvPr/>
        </p:nvGrpSpPr>
        <p:grpSpPr>
          <a:xfrm>
            <a:off x="2979851" y="4542219"/>
            <a:ext cx="5176200" cy="5085862"/>
            <a:chOff x="550415" y="1319225"/>
            <a:chExt cx="2588100" cy="2542931"/>
          </a:xfrm>
          <a:solidFill>
            <a:schemeClr val="tx1"/>
          </a:solidFill>
        </p:grpSpPr>
        <p:pic>
          <p:nvPicPr>
            <p:cNvPr id="40" name="Shape 285"/>
            <p:cNvPicPr preferRelativeResize="0"/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790081" y="1319225"/>
              <a:ext cx="2126618" cy="212657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1" name="Shape 286"/>
            <p:cNvSpPr txBox="1"/>
            <p:nvPr/>
          </p:nvSpPr>
          <p:spPr>
            <a:xfrm>
              <a:off x="550415" y="3356157"/>
              <a:ext cx="2588100" cy="50599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Ignition</a:t>
              </a:r>
              <a:endParaRPr sz="3000" dirty="0">
                <a:solidFill>
                  <a:srgbClr val="00206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/>
            </a:p>
          </p:txBody>
        </p:sp>
      </p:grpSp>
      <p:grpSp>
        <p:nvGrpSpPr>
          <p:cNvPr id="42" name="Shape 287"/>
          <p:cNvGrpSpPr>
            <a:grpSpLocks noChangeAspect="1"/>
          </p:cNvGrpSpPr>
          <p:nvPr/>
        </p:nvGrpSpPr>
        <p:grpSpPr>
          <a:xfrm>
            <a:off x="14974122" y="4547297"/>
            <a:ext cx="5176200" cy="5075706"/>
            <a:chOff x="5738990" y="1267650"/>
            <a:chExt cx="2588100" cy="2537853"/>
          </a:xfrm>
        </p:grpSpPr>
        <p:pic>
          <p:nvPicPr>
            <p:cNvPr id="43" name="Shape 288"/>
            <p:cNvPicPr preferRelativeResize="0"/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5963612" y="1267650"/>
              <a:ext cx="2120924" cy="212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289"/>
            <p:cNvSpPr txBox="1"/>
            <p:nvPr/>
          </p:nvSpPr>
          <p:spPr>
            <a:xfrm>
              <a:off x="5738990" y="3338481"/>
              <a:ext cx="2588100" cy="4670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TurboFan</a:t>
              </a:r>
              <a:endParaRPr sz="3000" dirty="0">
                <a:solidFill>
                  <a:srgbClr val="00206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/>
            </a:p>
          </p:txBody>
        </p:sp>
      </p:grpSp>
      <p:grpSp>
        <p:nvGrpSpPr>
          <p:cNvPr id="45" name="Shape 280"/>
          <p:cNvGrpSpPr>
            <a:grpSpLocks noChangeAspect="1"/>
          </p:cNvGrpSpPr>
          <p:nvPr/>
        </p:nvGrpSpPr>
        <p:grpSpPr>
          <a:xfrm rot="10800000">
            <a:off x="5595925" y="2922185"/>
            <a:ext cx="11981042" cy="1698329"/>
            <a:chOff x="1952699" y="4196238"/>
            <a:chExt cx="4992101" cy="707637"/>
          </a:xfrm>
        </p:grpSpPr>
        <p:sp>
          <p:nvSpPr>
            <p:cNvPr id="46" name="Shape 281"/>
            <p:cNvSpPr/>
            <p:nvPr/>
          </p:nvSpPr>
          <p:spPr>
            <a:xfrm rot="-5400000" flipH="1">
              <a:off x="5309350" y="3268425"/>
              <a:ext cx="608400" cy="26625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282"/>
            <p:cNvSpPr/>
            <p:nvPr/>
          </p:nvSpPr>
          <p:spPr>
            <a:xfrm flipH="1">
              <a:off x="1952699" y="4196238"/>
              <a:ext cx="2602500" cy="634800"/>
            </a:xfrm>
            <a:prstGeom prst="bentUpArrow">
              <a:avLst>
                <a:gd name="adj1" fmla="val 25000"/>
                <a:gd name="adj2" fmla="val 25000"/>
                <a:gd name="adj3" fmla="val 25592"/>
              </a:avLst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Shape 290"/>
          <p:cNvGrpSpPr>
            <a:grpSpLocks noChangeAspect="1"/>
          </p:cNvGrpSpPr>
          <p:nvPr/>
        </p:nvGrpSpPr>
        <p:grpSpPr>
          <a:xfrm>
            <a:off x="5595925" y="9448791"/>
            <a:ext cx="11981042" cy="1698329"/>
            <a:chOff x="1952699" y="4196238"/>
            <a:chExt cx="4992101" cy="707637"/>
          </a:xfrm>
          <a:solidFill>
            <a:schemeClr val="tx1"/>
          </a:solidFill>
        </p:grpSpPr>
        <p:sp>
          <p:nvSpPr>
            <p:cNvPr id="49" name="Shape 291"/>
            <p:cNvSpPr/>
            <p:nvPr/>
          </p:nvSpPr>
          <p:spPr>
            <a:xfrm rot="-5400000" flipH="1">
              <a:off x="5309350" y="3268425"/>
              <a:ext cx="608400" cy="26625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292"/>
            <p:cNvSpPr/>
            <p:nvPr/>
          </p:nvSpPr>
          <p:spPr>
            <a:xfrm flipH="1">
              <a:off x="1952699" y="4196238"/>
              <a:ext cx="2602500" cy="634800"/>
            </a:xfrm>
            <a:prstGeom prst="bentUpArrow">
              <a:avLst>
                <a:gd name="adj1" fmla="val 25000"/>
                <a:gd name="adj2" fmla="val 25000"/>
                <a:gd name="adj3" fmla="val 25592"/>
              </a:avLst>
            </a:prstGeom>
            <a:grpFill/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Shape 294"/>
          <p:cNvSpPr txBox="1">
            <a:spLocks noChangeAspect="1"/>
          </p:cNvSpPr>
          <p:nvPr/>
        </p:nvSpPr>
        <p:spPr>
          <a:xfrm>
            <a:off x="10133846" y="2862843"/>
            <a:ext cx="3873600" cy="936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3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Shape 293"/>
          <p:cNvSpPr txBox="1">
            <a:spLocks noChangeAspect="1"/>
          </p:cNvSpPr>
          <p:nvPr/>
        </p:nvSpPr>
        <p:spPr>
          <a:xfrm>
            <a:off x="10133846" y="10210520"/>
            <a:ext cx="3873600" cy="936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Deoptimization</a:t>
            </a:r>
            <a:endParaRPr sz="3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Shape 295"/>
          <p:cNvSpPr>
            <a:spLocks noChangeAspect="1"/>
          </p:cNvSpPr>
          <p:nvPr/>
        </p:nvSpPr>
        <p:spPr>
          <a:xfrm>
            <a:off x="10676246" y="3497943"/>
            <a:ext cx="27888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a Number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Shape 296"/>
          <p:cNvSpPr>
            <a:spLocks noChangeAspect="1"/>
          </p:cNvSpPr>
          <p:nvPr/>
        </p:nvSpPr>
        <p:spPr>
          <a:xfrm>
            <a:off x="10555582" y="10972311"/>
            <a:ext cx="3030128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 NOT a Number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Shape 318"/>
          <p:cNvGrpSpPr>
            <a:grpSpLocks noChangeAspect="1"/>
          </p:cNvGrpSpPr>
          <p:nvPr/>
        </p:nvGrpSpPr>
        <p:grpSpPr>
          <a:xfrm>
            <a:off x="10133846" y="6003164"/>
            <a:ext cx="2964800" cy="1562026"/>
            <a:chOff x="3556550" y="2217888"/>
            <a:chExt cx="1482400" cy="781013"/>
          </a:xfrm>
        </p:grpSpPr>
        <p:sp>
          <p:nvSpPr>
            <p:cNvPr id="56" name="Shape 319"/>
            <p:cNvSpPr/>
            <p:nvPr/>
          </p:nvSpPr>
          <p:spPr>
            <a:xfrm>
              <a:off x="4358850" y="2291200"/>
              <a:ext cx="680100" cy="7077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00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320"/>
            <p:cNvSpPr/>
            <p:nvPr/>
          </p:nvSpPr>
          <p:spPr>
            <a:xfrm rot="10800000">
              <a:off x="3556550" y="2217888"/>
              <a:ext cx="680100" cy="7077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00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数组的高阶函数</a:t>
            </a:r>
          </a:p>
        </p:txBody>
      </p:sp>
      <p:pic>
        <p:nvPicPr>
          <p:cNvPr id="4" name="Shape 554"/>
          <p:cNvPicPr preferRelativeResize="0"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754954" y="3393282"/>
            <a:ext cx="13586833" cy="8408788"/>
          </a:xfrm>
          <a:prstGeom prst="rect">
            <a:avLst/>
          </a:prstGeom>
          <a:noFill/>
          <a:ln w="19050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1255059"/>
            <a:ext cx="22245252" cy="1056397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569CD6"/>
                </a:solidFill>
                <a:latin typeface="Consolas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array = [1, 2, 3];</a:t>
            </a:r>
          </a:p>
          <a:p>
            <a:r>
              <a:rPr lang="en-US" altLang="zh-CN" dirty="0">
                <a:solidFill>
                  <a:srgbClr val="608B4E"/>
                </a:solidFill>
                <a:latin typeface="Consolas"/>
              </a:rPr>
              <a:t>// elements kind: PACKED_SMI_ELEMENTS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array.push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(4.56);</a:t>
            </a:r>
          </a:p>
          <a:p>
            <a:r>
              <a:rPr lang="en-US" altLang="zh-CN" dirty="0">
                <a:solidFill>
                  <a:srgbClr val="608B4E"/>
                </a:solidFill>
                <a:latin typeface="Consolas"/>
              </a:rPr>
              <a:t>// elements kind: PACKED_DOUBLE_ELEMENTS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array.push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('x');</a:t>
            </a:r>
          </a:p>
          <a:p>
            <a:r>
              <a:rPr lang="en-US" altLang="zh-CN" dirty="0">
                <a:solidFill>
                  <a:srgbClr val="608B4E"/>
                </a:solidFill>
                <a:latin typeface="Consolas"/>
              </a:rPr>
              <a:t>// elements kind: PACKED_ELEMENTS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914400"/>
            <a:ext cx="22245252" cy="2617694"/>
          </a:xfrm>
        </p:spPr>
        <p:txBody>
          <a:bodyPr/>
          <a:lstStyle/>
          <a:p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array.length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; 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5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3999" y="7938489"/>
            <a:ext cx="1613647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index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3999" y="8512233"/>
            <a:ext cx="1613647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764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764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7477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7477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190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190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4903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4903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4.56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616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8616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2060"/>
                </a:solidFill>
                <a:latin typeface="+mn-lt"/>
                <a:ea typeface="+mn-ea"/>
                <a:cs typeface="+mn-cs"/>
                <a:sym typeface="Helvetica Light"/>
              </a:rPr>
              <a:t>“x”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914400"/>
            <a:ext cx="22245252" cy="702126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array.length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;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5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nsolas"/>
              </a:rPr>
              <a:t>array[9] = 1;</a:t>
            </a:r>
          </a:p>
          <a:p>
            <a:r>
              <a:rPr lang="en-US" altLang="zh-CN" dirty="0">
                <a:solidFill>
                  <a:srgbClr val="608B4E"/>
                </a:solidFill>
                <a:latin typeface="Consolas"/>
              </a:rPr>
              <a:t>// array[5] ~ array[8]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608B4E"/>
                </a:solidFill>
                <a:latin typeface="Consolas"/>
              </a:rPr>
              <a:t>// elements kind: HOLEY_ELEMENTS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3999" y="7938489"/>
            <a:ext cx="1613647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index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3999" y="8512233"/>
            <a:ext cx="1613647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764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764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7477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7477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190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190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4903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4903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4.56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616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86166" y="8512233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“x”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2329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23296" y="8512233"/>
            <a:ext cx="1237130" cy="575156"/>
          </a:xfrm>
          <a:prstGeom prst="rect">
            <a:avLst/>
          </a:prstGeom>
          <a:solidFill>
            <a:srgbClr val="92D050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56042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60426" y="8512233"/>
            <a:ext cx="1237130" cy="575156"/>
          </a:xfrm>
          <a:prstGeom prst="rect">
            <a:avLst/>
          </a:prstGeom>
          <a:solidFill>
            <a:srgbClr val="92D050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797556" y="793848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97556" y="8512233"/>
            <a:ext cx="1237130" cy="575156"/>
          </a:xfrm>
          <a:prstGeom prst="rect">
            <a:avLst/>
          </a:prstGeom>
          <a:solidFill>
            <a:srgbClr val="92D050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034686" y="7937077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034686" y="8510821"/>
            <a:ext cx="1237130" cy="575156"/>
          </a:xfrm>
          <a:prstGeom prst="rect">
            <a:avLst/>
          </a:prstGeom>
          <a:solidFill>
            <a:srgbClr val="92D050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271816" y="7935665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271816" y="8509409"/>
            <a:ext cx="1237130" cy="575156"/>
          </a:xfrm>
          <a:prstGeom prst="rect">
            <a:avLst/>
          </a:prstGeom>
          <a:solidFill>
            <a:schemeClr val="tx1"/>
          </a:solidFill>
          <a:ln w="127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02060"/>
                </a:solidFill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70965"/>
            <a:ext cx="22245252" cy="1195891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Consolas"/>
              </a:rPr>
              <a:t>array[8]; 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??? 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Consolas"/>
              </a:rPr>
              <a:t>8 &gt;= 0 &amp;&amp; 8 &lt; </a:t>
            </a:r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array.length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; 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bounds check</a:t>
            </a:r>
            <a:endParaRPr lang="en-US" altLang="zh-CN" dirty="0">
              <a:solidFill>
                <a:srgbClr val="D4D4D4"/>
              </a:solidFill>
              <a:latin typeface="Consolas"/>
            </a:endParaRPr>
          </a:p>
          <a:p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hasOwnProperty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(array, '8');</a:t>
            </a:r>
          </a:p>
          <a:p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hasOwnProperty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(</a:t>
            </a:r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Array.prototype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, '8');</a:t>
            </a:r>
          </a:p>
          <a:p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hasOwnProperty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(</a:t>
            </a:r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Object.prototype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, '8');</a:t>
            </a:r>
          </a:p>
          <a:p>
            <a:endParaRPr lang="en-US" altLang="zh-CN" dirty="0">
              <a:solidFill>
                <a:srgbClr val="002060"/>
              </a:solidFill>
              <a:latin typeface="Consola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JavaScript 在 V8 中的元素种类及性能优化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3622" y="1981199"/>
            <a:ext cx="18610730" cy="775447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645459"/>
            <a:ext cx="22245252" cy="111735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  <a:latin typeface="Consolas"/>
              </a:rPr>
              <a:t>const array = [1, 2, 3];</a:t>
            </a:r>
          </a:p>
          <a:p>
            <a:pPr marL="0" indent="0">
              <a:buNone/>
            </a:pPr>
            <a:br>
              <a:rPr lang="en-US" altLang="zh-CN" dirty="0">
                <a:solidFill>
                  <a:srgbClr val="002060"/>
                </a:solidFill>
                <a:latin typeface="Consolas"/>
              </a:rPr>
            </a:br>
            <a:br>
              <a:rPr lang="en-US" altLang="zh-CN" dirty="0">
                <a:solidFill>
                  <a:srgbClr val="002060"/>
                </a:solidFill>
                <a:latin typeface="Consolas"/>
              </a:rPr>
            </a:br>
            <a:br>
              <a:rPr lang="en-US" altLang="zh-CN" dirty="0">
                <a:solidFill>
                  <a:srgbClr val="002060"/>
                </a:solidFill>
                <a:latin typeface="Consolas"/>
              </a:rPr>
            </a:br>
            <a:r>
              <a:rPr lang="en-US" altLang="zh-CN" dirty="0" err="1">
                <a:solidFill>
                  <a:srgbClr val="002060"/>
                </a:solidFill>
                <a:latin typeface="Consolas"/>
              </a:rPr>
              <a:t>array.reduce</a:t>
            </a:r>
            <a:r>
              <a:rPr lang="en-US" altLang="zh-CN" dirty="0">
                <a:solidFill>
                  <a:srgbClr val="002060"/>
                </a:solidFill>
                <a:latin typeface="Consolas"/>
              </a:rPr>
              <a:t>((b, x) =&gt; b + x, 0)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  <a:latin typeface="Consolas"/>
              </a:rPr>
              <a:t>= ((0 + 1) + 2) + 3                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  <a:latin typeface="Consolas"/>
              </a:rPr>
              <a:t>= 6</a:t>
            </a:r>
          </a:p>
        </p:txBody>
      </p:sp>
      <p:sp>
        <p:nvSpPr>
          <p:cNvPr id="4" name="Shape 419"/>
          <p:cNvSpPr>
            <a:spLocks noChangeAspect="1"/>
          </p:cNvSpPr>
          <p:nvPr/>
        </p:nvSpPr>
        <p:spPr>
          <a:xfrm>
            <a:off x="8918725" y="4338818"/>
            <a:ext cx="5886000" cy="1319400"/>
          </a:xfrm>
          <a:prstGeom prst="wedgeRectCallout">
            <a:avLst>
              <a:gd name="adj1" fmla="val 7227"/>
              <a:gd name="adj2" fmla="val 81132"/>
            </a:avLst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zh-CN" altLang="en-US" sz="36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的初始值为 </a:t>
            </a:r>
            <a:r>
              <a:rPr lang="en-US" altLang="zh-CN" sz="36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3600" dirty="0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Shape 420"/>
          <p:cNvSpPr>
            <a:spLocks noChangeAspect="1"/>
          </p:cNvSpPr>
          <p:nvPr/>
        </p:nvSpPr>
        <p:spPr>
          <a:xfrm>
            <a:off x="2024573" y="4338818"/>
            <a:ext cx="6000600" cy="1319400"/>
          </a:xfrm>
          <a:prstGeom prst="wedgeRectCallout">
            <a:avLst>
              <a:gd name="adj1" fmla="val 26506"/>
              <a:gd name="adj2" fmla="val 75133"/>
            </a:avLst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对数组的元素进行累加</a:t>
            </a:r>
            <a:endParaRPr sz="3600" dirty="0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878541"/>
            <a:ext cx="11122626" cy="10940489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function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foo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return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A.reduce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((b, x) =&gt; b + x, 0);</a:t>
            </a:r>
          </a:p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2192000" y="878541"/>
            <a:ext cx="11122626" cy="1094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/>
          <a:p>
            <a:pPr marL="1105932" marR="0" lvl="0" indent="-1105932" algn="l" defTabSz="821531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pPr>
            <a:endParaRPr kumimoji="0" lang="zh-CN" altLang="en-US" sz="5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微软雅黑" charset="-122"/>
              <a:cs typeface="Microsoft YaHei"/>
              <a:sym typeface="Microsoft YaHei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12192000" y="878541"/>
            <a:ext cx="11122626" cy="1094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/>
          <a:p>
            <a:pPr marL="1105932" lvl="0" indent="-1105932" hangingPunct="1">
              <a:lnSpc>
                <a:spcPct val="150000"/>
              </a:lnSpc>
              <a:spcBef>
                <a:spcPts val="5900"/>
              </a:spcBef>
              <a:buSzPct val="75000"/>
            </a:pP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  function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foo_inlined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(A) {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const f = (b, x) =&gt; b + x;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const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len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=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;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if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typeof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f !== "function") { 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  throw new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TypeError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();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}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let b = 0;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for (let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len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) {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  if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in A) { b = f(b,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  <a:ea typeface="微软雅黑" charset="-122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]); }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}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  return b;</a:t>
            </a:r>
            <a:b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Consolas"/>
                <a:ea typeface="微软雅黑" charset="-122"/>
              </a:rPr>
              <a:t>}</a:t>
            </a:r>
          </a:p>
        </p:txBody>
      </p:sp>
      <p:grpSp>
        <p:nvGrpSpPr>
          <p:cNvPr id="6" name="Shape 428"/>
          <p:cNvGrpSpPr>
            <a:grpSpLocks noChangeAspect="1"/>
          </p:cNvGrpSpPr>
          <p:nvPr/>
        </p:nvGrpSpPr>
        <p:grpSpPr>
          <a:xfrm>
            <a:off x="8914081" y="4990189"/>
            <a:ext cx="4399200" cy="3164775"/>
            <a:chOff x="2481113" y="1633512"/>
            <a:chExt cx="1466400" cy="1054925"/>
          </a:xfrm>
        </p:grpSpPr>
        <p:sp>
          <p:nvSpPr>
            <p:cNvPr id="7" name="Shape 429"/>
            <p:cNvSpPr/>
            <p:nvPr/>
          </p:nvSpPr>
          <p:spPr>
            <a:xfrm>
              <a:off x="2481113" y="1927863"/>
              <a:ext cx="1466400" cy="466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BBC05"/>
            </a:solidFill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430" descr="download-3-1.png"/>
            <p:cNvPicPr preferRelativeResize="0"/>
            <p:nvPr/>
          </p:nvPicPr>
          <p:blipFill rotWithShape="1">
            <a:blip r:embed="rId2" cstate="print">
              <a:alphaModFix/>
            </a:blip>
            <a:srcRect/>
            <a:stretch/>
          </p:blipFill>
          <p:spPr>
            <a:xfrm>
              <a:off x="2686862" y="1633512"/>
              <a:ext cx="1054925" cy="1054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en-US" altLang="zh-CN" dirty="0"/>
              <a:t>history of JavaScript</a:t>
            </a:r>
            <a:endParaRPr dirty="0"/>
          </a:p>
        </p:txBody>
      </p:sp>
      <p:cxnSp>
        <p:nvCxnSpPr>
          <p:cNvPr id="5" name="直接连接符 4"/>
          <p:cNvCxnSpPr>
            <a:endCxn id="52" idx="2"/>
          </p:cNvCxnSpPr>
          <p:nvPr/>
        </p:nvCxnSpPr>
        <p:spPr>
          <a:xfrm>
            <a:off x="1792940" y="7297271"/>
            <a:ext cx="20087411" cy="13114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椭圆 7"/>
          <p:cNvSpPr>
            <a:spLocks noChangeAspect="1"/>
          </p:cNvSpPr>
          <p:nvPr/>
        </p:nvSpPr>
        <p:spPr>
          <a:xfrm>
            <a:off x="1667082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4985" y="6324623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1997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651" y="5181679"/>
            <a:ext cx="203421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LiveScript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2545920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1520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1996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9521" y="8794551"/>
            <a:ext cx="2099933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JavaScript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3424758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2805" y="6324623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1995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8" name="直接箭头连接符 17"/>
          <p:cNvCxnSpPr>
            <a:stCxn id="11" idx="2"/>
            <a:endCxn id="16" idx="0"/>
          </p:cNvCxnSpPr>
          <p:nvPr/>
        </p:nvCxnSpPr>
        <p:spPr>
          <a:xfrm>
            <a:off x="1763756" y="5818391"/>
            <a:ext cx="2085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2363549" y="3998261"/>
            <a:ext cx="231152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EcmaScript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2" name="直接箭头连接符 21"/>
          <p:cNvCxnSpPr>
            <a:stCxn id="20" idx="2"/>
          </p:cNvCxnSpPr>
          <p:nvPr/>
        </p:nvCxnSpPr>
        <p:spPr>
          <a:xfrm>
            <a:off x="3519314" y="4634973"/>
            <a:ext cx="841463" cy="91440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>
            <a:stCxn id="20" idx="2"/>
          </p:cNvCxnSpPr>
          <p:nvPr/>
        </p:nvCxnSpPr>
        <p:spPr>
          <a:xfrm flipH="1">
            <a:off x="3229442" y="4634973"/>
            <a:ext cx="289872" cy="1165572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>
            <a:stCxn id="20" idx="2"/>
            <a:endCxn id="10" idx="0"/>
          </p:cNvCxnSpPr>
          <p:nvPr/>
        </p:nvCxnSpPr>
        <p:spPr>
          <a:xfrm flipH="1">
            <a:off x="3498021" y="4634973"/>
            <a:ext cx="21293" cy="1689650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/>
          <p:cNvCxnSpPr>
            <a:stCxn id="14" idx="0"/>
            <a:endCxn id="13" idx="2"/>
          </p:cNvCxnSpPr>
          <p:nvPr/>
        </p:nvCxnSpPr>
        <p:spPr>
          <a:xfrm flipH="1" flipV="1">
            <a:off x="2614556" y="8319643"/>
            <a:ext cx="14932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椭圆 28"/>
          <p:cNvSpPr>
            <a:spLocks noChangeAspect="1"/>
          </p:cNvSpPr>
          <p:nvPr/>
        </p:nvSpPr>
        <p:spPr>
          <a:xfrm>
            <a:off x="4303596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017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2000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3526" y="8794551"/>
            <a:ext cx="84798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ES3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5" name="直接箭头连接符 34"/>
          <p:cNvCxnSpPr>
            <a:stCxn id="33" idx="0"/>
            <a:endCxn id="31" idx="2"/>
          </p:cNvCxnSpPr>
          <p:nvPr/>
        </p:nvCxnSpPr>
        <p:spPr>
          <a:xfrm flipH="1" flipV="1">
            <a:off x="6146053" y="8319643"/>
            <a:ext cx="21467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椭圆 38"/>
          <p:cNvSpPr>
            <a:spLocks noChangeAspect="1"/>
          </p:cNvSpPr>
          <p:nvPr/>
        </p:nvSpPr>
        <p:spPr>
          <a:xfrm>
            <a:off x="18365004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770923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2015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21432" y="8794551"/>
            <a:ext cx="84798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ES6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2" name="直接箭头连接符 41"/>
          <p:cNvCxnSpPr>
            <a:stCxn id="41" idx="0"/>
            <a:endCxn id="40" idx="2"/>
          </p:cNvCxnSpPr>
          <p:nvPr/>
        </p:nvCxnSpPr>
        <p:spPr>
          <a:xfrm flipH="1" flipV="1">
            <a:off x="19323959" y="8319643"/>
            <a:ext cx="21467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椭圆 42"/>
          <p:cNvSpPr>
            <a:spLocks noChangeAspect="1"/>
          </p:cNvSpPr>
          <p:nvPr/>
        </p:nvSpPr>
        <p:spPr>
          <a:xfrm>
            <a:off x="19243842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20122680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745483" y="5181679"/>
            <a:ext cx="84798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ES7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619980" y="6324623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2016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7" name="直接箭头连接符 46"/>
          <p:cNvCxnSpPr>
            <a:stCxn id="45" idx="2"/>
            <a:endCxn id="46" idx="0"/>
          </p:cNvCxnSpPr>
          <p:nvPr/>
        </p:nvCxnSpPr>
        <p:spPr>
          <a:xfrm>
            <a:off x="20169477" y="5818391"/>
            <a:ext cx="3539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/>
          <p:cNvSpPr txBox="1"/>
          <p:nvPr/>
        </p:nvSpPr>
        <p:spPr>
          <a:xfrm>
            <a:off x="20528832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2017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679341" y="8794551"/>
            <a:ext cx="84798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ES8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0" name="直接箭头连接符 49"/>
          <p:cNvCxnSpPr>
            <a:stCxn id="49" idx="0"/>
            <a:endCxn id="48" idx="2"/>
          </p:cNvCxnSpPr>
          <p:nvPr/>
        </p:nvCxnSpPr>
        <p:spPr>
          <a:xfrm flipH="1" flipV="1">
            <a:off x="21081868" y="8319643"/>
            <a:ext cx="21467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椭圆 50"/>
          <p:cNvSpPr>
            <a:spLocks noChangeAspect="1"/>
          </p:cNvSpPr>
          <p:nvPr/>
        </p:nvSpPr>
        <p:spPr>
          <a:xfrm>
            <a:off x="21001518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>
            <a:off x="21880351" y="7220385"/>
            <a:ext cx="180000" cy="1800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09400" y="5181679"/>
            <a:ext cx="84798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ES9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383897" y="6324623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2018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5" name="直接箭头连接符 54"/>
          <p:cNvCxnSpPr>
            <a:stCxn id="53" idx="2"/>
            <a:endCxn id="54" idx="0"/>
          </p:cNvCxnSpPr>
          <p:nvPr/>
        </p:nvCxnSpPr>
        <p:spPr>
          <a:xfrm>
            <a:off x="21933394" y="5818391"/>
            <a:ext cx="3539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椭圆 55"/>
          <p:cNvSpPr>
            <a:spLocks noChangeAspect="1"/>
          </p:cNvSpPr>
          <p:nvPr/>
        </p:nvSpPr>
        <p:spPr>
          <a:xfrm>
            <a:off x="5182434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7818948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10455462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8697786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6061272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9576624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6940110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11334300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12213138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13091976" y="7220385"/>
            <a:ext cx="180000" cy="180000"/>
          </a:xfrm>
          <a:prstGeom prst="ellipse">
            <a:avLst/>
          </a:prstGeom>
          <a:solidFill>
            <a:srgbClr val="7030A0"/>
          </a:solidFill>
          <a:ln w="12700" cap="flat">
            <a:solidFill>
              <a:srgbClr val="7030A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13970814" y="7220385"/>
            <a:ext cx="180000" cy="180000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14849652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15728490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>
            <a:off x="16607328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>
            <a:off x="17486166" y="7220385"/>
            <a:ext cx="180000" cy="180000"/>
          </a:xfrm>
          <a:prstGeom prst="ellipse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521497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2009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672006" y="8794551"/>
            <a:ext cx="84798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ES5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75" name="直接箭头连接符 74"/>
          <p:cNvCxnSpPr>
            <a:stCxn id="74" idx="0"/>
            <a:endCxn id="73" idx="2"/>
          </p:cNvCxnSpPr>
          <p:nvPr/>
        </p:nvCxnSpPr>
        <p:spPr>
          <a:xfrm flipH="1" flipV="1">
            <a:off x="14074533" y="8319643"/>
            <a:ext cx="21467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TextBox 78"/>
          <p:cNvSpPr txBox="1"/>
          <p:nvPr/>
        </p:nvSpPr>
        <p:spPr>
          <a:xfrm>
            <a:off x="1564588" y="9395022"/>
            <a:ext cx="204016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JScript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23588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2004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851375" y="8794551"/>
            <a:ext cx="147315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Firefox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2" name="直接箭头连接符 81"/>
          <p:cNvCxnSpPr>
            <a:stCxn id="81" idx="0"/>
            <a:endCxn id="80" idx="2"/>
          </p:cNvCxnSpPr>
          <p:nvPr/>
        </p:nvCxnSpPr>
        <p:spPr>
          <a:xfrm flipH="1" flipV="1">
            <a:off x="9576624" y="8319643"/>
            <a:ext cx="11331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TextBox 82"/>
          <p:cNvSpPr txBox="1"/>
          <p:nvPr/>
        </p:nvSpPr>
        <p:spPr>
          <a:xfrm>
            <a:off x="12832672" y="5181679"/>
            <a:ext cx="66204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sz="3200" dirty="0">
                <a:solidFill>
                  <a:schemeClr val="bg2"/>
                </a:solidFill>
              </a:rPr>
              <a:t>V8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635453" y="6324623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2008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5" name="直接箭头连接符 84"/>
          <p:cNvCxnSpPr>
            <a:stCxn id="83" idx="2"/>
            <a:endCxn id="84" idx="0"/>
          </p:cNvCxnSpPr>
          <p:nvPr/>
        </p:nvCxnSpPr>
        <p:spPr>
          <a:xfrm>
            <a:off x="13163692" y="5818391"/>
            <a:ext cx="24797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TextBox 85"/>
          <p:cNvSpPr txBox="1"/>
          <p:nvPr/>
        </p:nvSpPr>
        <p:spPr>
          <a:xfrm>
            <a:off x="6699088" y="5181679"/>
            <a:ext cx="73096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sz="3200" dirty="0">
                <a:solidFill>
                  <a:schemeClr val="bg2"/>
                </a:solidFill>
              </a:rPr>
              <a:t>IE6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01869" y="6324623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2001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8" name="直接箭头连接符 87"/>
          <p:cNvCxnSpPr>
            <a:stCxn id="86" idx="2"/>
            <a:endCxn id="87" idx="0"/>
          </p:cNvCxnSpPr>
          <p:nvPr/>
        </p:nvCxnSpPr>
        <p:spPr>
          <a:xfrm flipH="1">
            <a:off x="7054905" y="5818391"/>
            <a:ext cx="9667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0129659" y="5181679"/>
            <a:ext cx="73096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sz="3200" dirty="0">
                <a:solidFill>
                  <a:schemeClr val="bg2"/>
                </a:solidFill>
              </a:rPr>
              <a:t>IE7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32440" y="6324623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2005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91" name="直接箭头连接符 90"/>
          <p:cNvCxnSpPr>
            <a:stCxn id="89" idx="2"/>
            <a:endCxn id="90" idx="0"/>
          </p:cNvCxnSpPr>
          <p:nvPr/>
        </p:nvCxnSpPr>
        <p:spPr>
          <a:xfrm flipH="1">
            <a:off x="10485476" y="5818391"/>
            <a:ext cx="9667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/>
          <p:cNvSpPr txBox="1"/>
          <p:nvPr/>
        </p:nvSpPr>
        <p:spPr>
          <a:xfrm>
            <a:off x="13288731" y="10031734"/>
            <a:ext cx="163345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Node.js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3" name="直接箭头连接符 102"/>
          <p:cNvCxnSpPr>
            <a:stCxn id="100" idx="0"/>
            <a:endCxn id="74" idx="2"/>
          </p:cNvCxnSpPr>
          <p:nvPr/>
        </p:nvCxnSpPr>
        <p:spPr>
          <a:xfrm flipH="1" flipV="1">
            <a:off x="14096000" y="9431263"/>
            <a:ext cx="9461" cy="600471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12285332" y="3998261"/>
            <a:ext cx="170719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chemeClr val="bg2"/>
                </a:solidFill>
              </a:rPr>
              <a:t>Chrome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cxnSp>
        <p:nvCxnSpPr>
          <p:cNvPr id="107" name="直接箭头连接符 106"/>
          <p:cNvCxnSpPr>
            <a:stCxn id="105" idx="2"/>
            <a:endCxn id="83" idx="0"/>
          </p:cNvCxnSpPr>
          <p:nvPr/>
        </p:nvCxnSpPr>
        <p:spPr>
          <a:xfrm>
            <a:off x="13138931" y="4634973"/>
            <a:ext cx="24761" cy="546706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/>
          <p:cNvSpPr txBox="1"/>
          <p:nvPr/>
        </p:nvSpPr>
        <p:spPr>
          <a:xfrm>
            <a:off x="18804331" y="10031734"/>
            <a:ext cx="1128513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Edge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1" name="直接箭头连接符 110"/>
          <p:cNvCxnSpPr>
            <a:stCxn id="108" idx="0"/>
            <a:endCxn id="41" idx="2"/>
          </p:cNvCxnSpPr>
          <p:nvPr/>
        </p:nvCxnSpPr>
        <p:spPr>
          <a:xfrm flipH="1" flipV="1">
            <a:off x="19345426" y="9431263"/>
            <a:ext cx="23162" cy="600471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TextBox 111"/>
          <p:cNvSpPr txBox="1"/>
          <p:nvPr/>
        </p:nvSpPr>
        <p:spPr>
          <a:xfrm>
            <a:off x="10807675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2006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635462" y="8794551"/>
            <a:ext cx="144911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jQuery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6" name="直接箭头连接符 115"/>
          <p:cNvCxnSpPr>
            <a:stCxn id="113" idx="0"/>
            <a:endCxn id="112" idx="2"/>
          </p:cNvCxnSpPr>
          <p:nvPr/>
        </p:nvCxnSpPr>
        <p:spPr>
          <a:xfrm flipV="1">
            <a:off x="11360019" y="8319643"/>
            <a:ext cx="692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/>
          <p:cNvSpPr txBox="1"/>
          <p:nvPr/>
        </p:nvSpPr>
        <p:spPr>
          <a:xfrm>
            <a:off x="14339342" y="5163833"/>
            <a:ext cx="104515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bg2"/>
                </a:solidFill>
              </a:rPr>
              <a:t>npm</a:t>
            </a:r>
            <a:endParaRPr lang="en-US" altLang="zh-CN" sz="3200" dirty="0">
              <a:solidFill>
                <a:schemeClr val="bg2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321413" y="6306777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2010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22" name="直接箭头连接符 121"/>
          <p:cNvCxnSpPr>
            <a:stCxn id="119" idx="2"/>
            <a:endCxn id="120" idx="0"/>
          </p:cNvCxnSpPr>
          <p:nvPr/>
        </p:nvCxnSpPr>
        <p:spPr>
          <a:xfrm>
            <a:off x="14861921" y="5800545"/>
            <a:ext cx="12528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/>
          <p:cNvSpPr txBox="1"/>
          <p:nvPr/>
        </p:nvSpPr>
        <p:spPr>
          <a:xfrm>
            <a:off x="17683385" y="5163833"/>
            <a:ext cx="130644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Vue.js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790959" y="6306777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2014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29" name="直接箭头连接符 128"/>
          <p:cNvCxnSpPr>
            <a:stCxn id="124" idx="2"/>
            <a:endCxn id="125" idx="0"/>
          </p:cNvCxnSpPr>
          <p:nvPr/>
        </p:nvCxnSpPr>
        <p:spPr>
          <a:xfrm>
            <a:off x="18336609" y="5800545"/>
            <a:ext cx="7386" cy="5062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1" name="TextBox 130"/>
          <p:cNvSpPr txBox="1"/>
          <p:nvPr/>
        </p:nvSpPr>
        <p:spPr>
          <a:xfrm>
            <a:off x="16933130" y="7682931"/>
            <a:ext cx="110607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2013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886420" y="8794551"/>
            <a:ext cx="1229503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React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34" name="直接箭头连接符 133"/>
          <p:cNvCxnSpPr>
            <a:stCxn id="132" idx="0"/>
            <a:endCxn id="131" idx="2"/>
          </p:cNvCxnSpPr>
          <p:nvPr/>
        </p:nvCxnSpPr>
        <p:spPr>
          <a:xfrm flipH="1" flipV="1">
            <a:off x="17486166" y="8319643"/>
            <a:ext cx="15006" cy="47490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TextBox 135"/>
          <p:cNvSpPr txBox="1"/>
          <p:nvPr/>
        </p:nvSpPr>
        <p:spPr>
          <a:xfrm>
            <a:off x="14006672" y="3998261"/>
            <a:ext cx="169597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Angular</a:t>
            </a:r>
          </a:p>
        </p:txBody>
      </p:sp>
      <p:cxnSp>
        <p:nvCxnSpPr>
          <p:cNvPr id="138" name="直接箭头连接符 137"/>
          <p:cNvCxnSpPr>
            <a:stCxn id="136" idx="2"/>
            <a:endCxn id="119" idx="0"/>
          </p:cNvCxnSpPr>
          <p:nvPr/>
        </p:nvCxnSpPr>
        <p:spPr>
          <a:xfrm>
            <a:off x="14854660" y="4634973"/>
            <a:ext cx="7261" cy="528860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  <p:bldP spid="20" grpId="0"/>
      <p:bldP spid="31" grpId="0"/>
      <p:bldP spid="33" grpId="0"/>
      <p:bldP spid="40" grpId="0"/>
      <p:bldP spid="41" grpId="0"/>
      <p:bldP spid="45" grpId="0"/>
      <p:bldP spid="46" grpId="0"/>
      <p:bldP spid="48" grpId="0"/>
      <p:bldP spid="49" grpId="0"/>
      <p:bldP spid="53" grpId="0"/>
      <p:bldP spid="54" grpId="0"/>
      <p:bldP spid="73" grpId="0"/>
      <p:bldP spid="74" grpId="0"/>
      <p:bldP spid="79" grpId="0"/>
      <p:bldP spid="80" grpId="0"/>
      <p:bldP spid="81" grpId="0"/>
      <p:bldP spid="83" grpId="0"/>
      <p:bldP spid="84" grpId="0"/>
      <p:bldP spid="86" grpId="0"/>
      <p:bldP spid="87" grpId="0"/>
      <p:bldP spid="89" grpId="0"/>
      <p:bldP spid="90" grpId="0"/>
      <p:bldP spid="100" grpId="0"/>
      <p:bldP spid="105" grpId="0"/>
      <p:bldP spid="108" grpId="0"/>
      <p:bldP spid="112" grpId="0"/>
      <p:bldP spid="113" grpId="0"/>
      <p:bldP spid="119" grpId="0"/>
      <p:bldP spid="120" grpId="0"/>
      <p:bldP spid="124" grpId="0"/>
      <p:bldP spid="125" grpId="0"/>
      <p:bldP spid="131" grpId="0"/>
      <p:bldP spid="132" grpId="0"/>
      <p:bldP spid="1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const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f = (b, x) =&gt; b + x;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typeof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f !== "function")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throw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new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TypeError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();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A) { b = f(b,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]);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const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f = (b, x) =&gt; b + x;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typeof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f !== "function")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throw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new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TypeError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();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A) { b = f(b,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]);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const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f = (b, x) =&gt; b + x;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typeof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f !== "function")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throw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new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TypeError</a:t>
            </a: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();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A) { b = </a:t>
            </a:r>
            <a:r>
              <a:rPr lang="en-US" altLang="zh-CN" sz="3600" u="dotted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en-US" altLang="zh-CN" sz="3600" u="dotted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+ A[</a:t>
            </a:r>
            <a:r>
              <a:rPr lang="en-US" altLang="zh-CN" sz="3600" u="dotted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</a:t>
            </a:r>
            <a:r>
              <a:rPr lang="en-US" altLang="zh-CN" sz="3600" u="dotted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]; 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7637929" y="7960659"/>
            <a:ext cx="448236" cy="1129553"/>
          </a:xfrm>
          <a:prstGeom prst="upArrow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endParaRPr lang="en-US" altLang="zh-CN" sz="3600" b="1" dirty="0">
              <a:solidFill>
                <a:srgbClr val="00206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A) { b =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b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+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];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endParaRPr lang="en-US" altLang="zh-CN" sz="3600" dirty="0">
              <a:solidFill>
                <a:srgbClr val="00206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 lvl="0" rtl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if (A not </a:t>
            </a:r>
            <a:r>
              <a:rPr lang="en-US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) </a:t>
            </a:r>
            <a:r>
              <a:rPr lang="en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Roboto"/>
              </a:rPr>
              <a:t>Deopt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A) { b =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b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+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];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 (A not </a:t>
            </a:r>
            <a:r>
              <a:rPr lang="en-US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) </a:t>
            </a:r>
            <a:r>
              <a:rPr lang="en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Roboto"/>
              </a:rPr>
              <a:t>Deopt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 lvl="0" rtl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if (A not </a:t>
            </a:r>
            <a:r>
              <a:rPr lang="en-US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) </a:t>
            </a:r>
            <a:r>
              <a:rPr lang="en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Roboto"/>
              </a:rPr>
              <a:t>Deopt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chemeClr val="tx2">
                    <a:lumMod val="90000"/>
                  </a:schemeClr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in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 A) { 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b =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b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+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]; 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if (A not </a:t>
            </a:r>
            <a:r>
              <a:rPr lang="en-US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) </a:t>
            </a:r>
            <a:r>
              <a:rPr lang="en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Roboto"/>
              </a:rPr>
              <a:t>Deopt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 lvl="0" rtl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if (A not </a:t>
            </a:r>
            <a:r>
              <a:rPr lang="en-US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) </a:t>
            </a:r>
            <a:r>
              <a:rPr lang="en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Roboto"/>
              </a:rPr>
              <a:t>Deopt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if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 (</a:t>
            </a:r>
            <a:r>
              <a:rPr lang="en-US" altLang="zh-CN" sz="3600" dirty="0" err="1">
                <a:solidFill>
                  <a:schemeClr val="tx2">
                    <a:lumMod val="90000"/>
                  </a:schemeClr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 </a:t>
            </a:r>
            <a:r>
              <a:rPr lang="en-US" altLang="zh-CN" sz="3600" b="1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in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 A) { 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b =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b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+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]; 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</a:t>
            </a:r>
            <a:r>
              <a:rPr lang="en-US" altLang="zh-CN" sz="3600" b="1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if (A not </a:t>
            </a:r>
            <a:r>
              <a:rPr lang="en-US" altLang="zh-CN" sz="3600" b="1" dirty="0">
                <a:solidFill>
                  <a:schemeClr val="tx2">
                    <a:lumMod val="9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r>
              <a:rPr lang="en-US" altLang="zh-CN" sz="3600" b="1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) </a:t>
            </a:r>
            <a:r>
              <a:rPr lang="en" altLang="zh-CN" sz="3600" b="1" dirty="0">
                <a:solidFill>
                  <a:schemeClr val="tx2">
                    <a:lumMod val="90000"/>
                  </a:schemeClr>
                </a:solidFill>
                <a:latin typeface="Courier New"/>
                <a:ea typeface="Courier New"/>
                <a:cs typeface="Courier New"/>
                <a:sym typeface="Roboto"/>
              </a:rPr>
              <a:t>Deopt</a:t>
            </a:r>
            <a:r>
              <a:rPr lang="en-US" altLang="zh-CN" sz="3600" dirty="0">
                <a:solidFill>
                  <a:schemeClr val="tx2">
                    <a:lumMod val="90000"/>
                  </a:schemeClr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735106"/>
            <a:ext cx="22245252" cy="110839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function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Array_reduce_inline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(A) {</a:t>
            </a:r>
          </a:p>
          <a:p>
            <a:pPr lvl="0" rtl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if (A not </a:t>
            </a:r>
            <a:r>
              <a:rPr lang="en-US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) </a:t>
            </a:r>
            <a:r>
              <a:rPr lang="en" altLang="zh-CN" sz="36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Roboto"/>
              </a:rPr>
              <a:t>Deopt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  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 = 0;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for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(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let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= 0;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&lt;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A.length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; ++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  b = 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b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+ A[</a:t>
            </a:r>
            <a:r>
              <a:rPr lang="en-US" altLang="zh-CN" sz="3600" dirty="0" err="1">
                <a:solidFill>
                  <a:srgbClr val="002060"/>
                </a:solidFill>
                <a:latin typeface="Consolas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]; 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}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 </a:t>
            </a:r>
            <a:r>
              <a:rPr lang="en-US" altLang="zh-CN" sz="3600" b="1" dirty="0">
                <a:solidFill>
                  <a:srgbClr val="002060"/>
                </a:solidFill>
                <a:latin typeface="Consolas"/>
              </a:rPr>
              <a:t>return</a:t>
            </a: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 b;</a:t>
            </a:r>
          </a:p>
          <a:p>
            <a:pPr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3600" dirty="0">
                <a:solidFill>
                  <a:srgbClr val="002060"/>
                </a:solidFill>
                <a:latin typeface="Consolas"/>
              </a:rPr>
              <a:t>}</a:t>
            </a:r>
          </a:p>
        </p:txBody>
      </p:sp>
      <p:sp>
        <p:nvSpPr>
          <p:cNvPr id="4" name="Shape 437"/>
          <p:cNvSpPr>
            <a:spLocks noChangeAspect="1"/>
          </p:cNvSpPr>
          <p:nvPr/>
        </p:nvSpPr>
        <p:spPr>
          <a:xfrm>
            <a:off x="9870958" y="875245"/>
            <a:ext cx="4524600" cy="60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PACKED_SMI_ELEMENTS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Shape 533"/>
          <p:cNvGrpSpPr>
            <a:grpSpLocks noChangeAspect="1"/>
          </p:cNvGrpSpPr>
          <p:nvPr/>
        </p:nvGrpSpPr>
        <p:grpSpPr>
          <a:xfrm>
            <a:off x="16421621" y="2681221"/>
            <a:ext cx="5274625" cy="7332000"/>
            <a:chOff x="2991662" y="1275363"/>
            <a:chExt cx="1054925" cy="1466400"/>
          </a:xfrm>
        </p:grpSpPr>
        <p:sp>
          <p:nvSpPr>
            <p:cNvPr id="6" name="Shape 534"/>
            <p:cNvSpPr/>
            <p:nvPr/>
          </p:nvSpPr>
          <p:spPr>
            <a:xfrm rot="5400000">
              <a:off x="2785913" y="1775463"/>
              <a:ext cx="1466400" cy="466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BBC05"/>
            </a:solidFill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" name="Shape 535" descr="download-3-1.png"/>
            <p:cNvPicPr preferRelativeResize="0"/>
            <p:nvPr/>
          </p:nvPicPr>
          <p:blipFill rotWithShape="1">
            <a:blip r:embed="rId2" cstate="print">
              <a:alphaModFix/>
            </a:blip>
            <a:srcRect/>
            <a:stretch/>
          </p:blipFill>
          <p:spPr>
            <a:xfrm>
              <a:off x="2991662" y="1481112"/>
              <a:ext cx="1054925" cy="1054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Shape 55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647379" y="6302764"/>
            <a:ext cx="12421421" cy="6323089"/>
          </a:xfrm>
          <a:prstGeom prst="rect">
            <a:avLst/>
          </a:prstGeom>
          <a:noFill/>
          <a:ln w="19050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Inlining</a:t>
            </a:r>
            <a:endParaRPr lang="zh-CN" altLang="en-US" dirty="0"/>
          </a:p>
        </p:txBody>
      </p:sp>
      <p:sp>
        <p:nvSpPr>
          <p:cNvPr id="4" name="Shape 220"/>
          <p:cNvSpPr txBox="1">
            <a:spLocks noGrp="1"/>
          </p:cNvSpPr>
          <p:nvPr>
            <p:ph type="body" idx="1"/>
          </p:nvPr>
        </p:nvSpPr>
        <p:spPr>
          <a:xfrm>
            <a:off x="2012368" y="2832847"/>
            <a:ext cx="7113702" cy="7145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add(x, y) {</a:t>
            </a:r>
            <a:endParaRPr dirty="0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x + y;</a:t>
            </a:r>
            <a:b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three() {</a:t>
            </a:r>
            <a:b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add(1, 2);</a:t>
            </a:r>
            <a:b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Shape 222"/>
          <p:cNvSpPr/>
          <p:nvPr/>
        </p:nvSpPr>
        <p:spPr>
          <a:xfrm>
            <a:off x="4153758" y="4006682"/>
            <a:ext cx="1888456" cy="596294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6" name="Shape 223"/>
          <p:cNvGrpSpPr/>
          <p:nvPr/>
        </p:nvGrpSpPr>
        <p:grpSpPr>
          <a:xfrm>
            <a:off x="4189617" y="4304829"/>
            <a:ext cx="3161444" cy="3978571"/>
            <a:chOff x="12665" y="1160153"/>
            <a:chExt cx="1542173" cy="1465723"/>
          </a:xfrm>
        </p:grpSpPr>
        <p:sp>
          <p:nvSpPr>
            <p:cNvPr id="7" name="Shape 224"/>
            <p:cNvSpPr/>
            <p:nvPr/>
          </p:nvSpPr>
          <p:spPr>
            <a:xfrm>
              <a:off x="12665" y="2282397"/>
              <a:ext cx="1542173" cy="343479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cxnSp>
          <p:nvCxnSpPr>
            <p:cNvPr id="8" name="Shape 225"/>
            <p:cNvCxnSpPr>
              <a:stCxn id="5" idx="3"/>
              <a:endCxn id="7" idx="0"/>
            </p:cNvCxnSpPr>
            <p:nvPr/>
          </p:nvCxnSpPr>
          <p:spPr>
            <a:xfrm flipH="1">
              <a:off x="783751" y="1160153"/>
              <a:ext cx="132622" cy="1122244"/>
            </a:xfrm>
            <a:prstGeom prst="curvedConnector4">
              <a:avLst>
                <a:gd name="adj1" fmla="val -84083"/>
                <a:gd name="adj2" fmla="val 54894"/>
              </a:avLst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" name="Shape 229"/>
          <p:cNvSpPr txBox="1">
            <a:spLocks/>
          </p:cNvSpPr>
          <p:nvPr/>
        </p:nvSpPr>
        <p:spPr>
          <a:xfrm>
            <a:off x="11179245" y="9628090"/>
            <a:ext cx="11276492" cy="3169246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821531" rtl="0" eaLnBrk="1" fontAlgn="auto" latinLnBrk="0" hangingPunct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5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three_add_const_folded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lang="en-US" sz="5200" dirty="0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defTabSz="821531" rtl="0" eaLnBrk="1" fontAlgn="auto" latinLnBrk="0" hangingPunct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kumimoji="0" lang="en-US" sz="52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5200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3;</a:t>
            </a:r>
          </a:p>
          <a:p>
            <a:pPr marL="0" marR="0" lvl="0" indent="0" defTabSz="821531" rtl="0" eaLnBrk="1" fontAlgn="auto" latinLnBrk="0" hangingPunct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26" name="Shape 221"/>
          <p:cNvSpPr txBox="1">
            <a:spLocks/>
          </p:cNvSpPr>
          <p:nvPr/>
        </p:nvSpPr>
        <p:spPr>
          <a:xfrm>
            <a:off x="11179245" y="3325071"/>
            <a:ext cx="9762281" cy="5651545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821531" rtl="0" eaLnBrk="1" fontAlgn="auto" latinLnBrk="0" hangingPunct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00AA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52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three_add_inlined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kumimoji="0" lang="en-US" sz="5200" b="0" i="0" u="none" strike="noStrike" kern="0" cap="none" spc="0" normalizeH="0" baseline="0" noProof="0" dirty="0" err="1">
                <a:ln>
                  <a:noFill/>
                </a:ln>
                <a:solidFill>
                  <a:srgbClr val="0000AA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x = 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marR="0" lvl="0" indent="0" defTabSz="821531" rtl="0" eaLnBrk="1" fontAlgn="auto" latinLnBrk="0" hangingPunct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kumimoji="0" lang="en-US" sz="5200" b="0" i="0" u="none" strike="noStrike" kern="0" cap="none" spc="0" normalizeH="0" baseline="0" noProof="0" dirty="0" err="1">
                <a:ln>
                  <a:noFill/>
                </a:ln>
                <a:solidFill>
                  <a:srgbClr val="0000AA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y = 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kumimoji="0" lang="en-US" sz="5200" b="0" i="0" u="none" strike="noStrike" kern="0" cap="none" spc="0" normalizeH="0" baseline="0" noProof="0" dirty="0" err="1">
                <a:ln>
                  <a:noFill/>
                </a:ln>
                <a:solidFill>
                  <a:srgbClr val="0000AA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52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add_return_value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= x + y;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00AA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52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add_return_value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27" name="Shape 227"/>
          <p:cNvSpPr/>
          <p:nvPr/>
        </p:nvSpPr>
        <p:spPr>
          <a:xfrm>
            <a:off x="10507269" y="3083852"/>
            <a:ext cx="10577707" cy="5892763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7871006" y="4984376"/>
            <a:ext cx="1973343" cy="555812"/>
          </a:xfrm>
          <a:prstGeom prst="rightArrow">
            <a:avLst/>
          </a:prstGeom>
          <a:solidFill>
            <a:srgbClr val="C0000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Shape 227"/>
          <p:cNvSpPr/>
          <p:nvPr/>
        </p:nvSpPr>
        <p:spPr>
          <a:xfrm>
            <a:off x="10757647" y="9448795"/>
            <a:ext cx="11698090" cy="314955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17517035" y="8606122"/>
            <a:ext cx="502024" cy="1183329"/>
          </a:xfrm>
          <a:prstGeom prst="downArrow">
            <a:avLst/>
          </a:prstGeom>
          <a:solidFill>
            <a:srgbClr val="C0000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6" grpId="0" animBg="1"/>
      <p:bldP spid="27" grpId="0" animBg="1"/>
      <p:bldP spid="32" grpId="0" animBg="1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"/>
          <p:cNvSpPr txBox="1">
            <a:spLocks noGrp="1"/>
          </p:cNvSpPr>
          <p:nvPr>
            <p:ph type="body" idx="1"/>
          </p:nvPr>
        </p:nvSpPr>
        <p:spPr>
          <a:xfrm>
            <a:off x="1095300" y="1143699"/>
            <a:ext cx="7528748" cy="1065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add(x, y) {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dirty="0">
                <a:solidFill>
                  <a:srgbClr val="0000A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x + y;</a:t>
            </a:r>
            <a:b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function three() {</a:t>
            </a:r>
            <a:br>
              <a:rPr lang="en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return add(1, 2);</a:t>
            </a:r>
            <a:br>
              <a:rPr lang="en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Shape 240"/>
          <p:cNvSpPr txBox="1">
            <a:spLocks/>
          </p:cNvSpPr>
          <p:nvPr/>
        </p:nvSpPr>
        <p:spPr>
          <a:xfrm>
            <a:off x="14809147" y="1448499"/>
            <a:ext cx="7082664" cy="10349053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leaq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,[rip+0x0]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,[rcx-0x37]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testb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[rcx+0xf],0x1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CompileLazyDeoptimizedCode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rbp,rsp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cmpq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rsp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,[r13+0xdb0]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StackCheck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,[rbp+0x18]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test al,0x1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Deoptimize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,[rbp+0x10]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testb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rbx,0x1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Deoptimize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rdx,rbx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shrq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 32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rcx,rax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shrq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 32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rdx,rcx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Deoptimize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shlq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 32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rax,rdx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rsp,rbp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pop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ret 0x18</a:t>
            </a:r>
          </a:p>
        </p:txBody>
      </p:sp>
      <p:grpSp>
        <p:nvGrpSpPr>
          <p:cNvPr id="6" name="Shape 242"/>
          <p:cNvGrpSpPr>
            <a:grpSpLocks noChangeAspect="1"/>
          </p:cNvGrpSpPr>
          <p:nvPr/>
        </p:nvGrpSpPr>
        <p:grpSpPr>
          <a:xfrm>
            <a:off x="9087734" y="853929"/>
            <a:ext cx="4399200" cy="3164775"/>
            <a:chOff x="2837100" y="921862"/>
            <a:chExt cx="1466400" cy="1054925"/>
          </a:xfrm>
        </p:grpSpPr>
        <p:sp>
          <p:nvSpPr>
            <p:cNvPr id="7" name="Shape 243"/>
            <p:cNvSpPr/>
            <p:nvPr/>
          </p:nvSpPr>
          <p:spPr>
            <a:xfrm>
              <a:off x="2837100" y="1216225"/>
              <a:ext cx="1466400" cy="466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244" descr="download-3-1.png"/>
            <p:cNvPicPr preferRelativeResize="0"/>
            <p:nvPr/>
          </p:nvPicPr>
          <p:blipFill rotWithShape="1">
            <a:blip r:embed="rId2" cstate="print">
              <a:alphaModFix/>
            </a:blip>
            <a:srcRect/>
            <a:stretch/>
          </p:blipFill>
          <p:spPr>
            <a:xfrm>
              <a:off x="2991662" y="921862"/>
              <a:ext cx="1054925" cy="1054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s://s-i.huffpost.com/gen/1719193/images/n-BRENDAN-EICH-628x3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384000" cy="12192000"/>
          </a:xfrm>
          <a:prstGeom prst="rect">
            <a:avLst/>
          </a:prstGeom>
          <a:noFill/>
        </p:spPr>
      </p:pic>
      <p:sp>
        <p:nvSpPr>
          <p:cNvPr id="7" name="矩形标注 6"/>
          <p:cNvSpPr/>
          <p:nvPr/>
        </p:nvSpPr>
        <p:spPr>
          <a:xfrm>
            <a:off x="1427069" y="3783106"/>
            <a:ext cx="6777318" cy="2360261"/>
          </a:xfrm>
          <a:prstGeom prst="wedgeRectCallout">
            <a:avLst>
              <a:gd name="adj1" fmla="val 79609"/>
              <a:gd name="adj2" fmla="val 74956"/>
            </a:avLst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I created JavaScript in </a:t>
            </a:r>
          </a:p>
          <a:p>
            <a:r>
              <a:rPr lang="en-US" altLang="zh-CN" sz="4800" dirty="0">
                <a:solidFill>
                  <a:srgbClr val="002060"/>
                </a:solidFill>
              </a:rPr>
              <a:t>10 days</a:t>
            </a:r>
            <a:endParaRPr lang="zh-CN" altLang="en-US" sz="4800" dirty="0">
              <a:solidFill>
                <a:srgbClr val="002060"/>
              </a:solidFill>
            </a:endParaRPr>
          </a:p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0"/>
          <p:cNvSpPr txBox="1">
            <a:spLocks/>
          </p:cNvSpPr>
          <p:nvPr/>
        </p:nvSpPr>
        <p:spPr>
          <a:xfrm>
            <a:off x="14809147" y="1448499"/>
            <a:ext cx="7082664" cy="10349053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leaq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,[rip+0x0]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,[rcx-0x37]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testb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[rcx+0xf],0x1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CompileLazyDeoptimizedCode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rbp,rsp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cmpq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rsp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,[r13+0xdb0]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jna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StackCheck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,&lt;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JSFunction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add&gt;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,[rdi+0x1f]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,&lt;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JSGlobal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Object&gt;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rax,0x100000000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rax,0x200000000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rdx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,[r13-0x60]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movl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rax,0x2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,[rdi+0x2f]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addq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rcx,0x5f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call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rsp,rbp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pop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ret 0x8</a:t>
            </a:r>
          </a:p>
        </p:txBody>
      </p:sp>
      <p:grpSp>
        <p:nvGrpSpPr>
          <p:cNvPr id="2" name="Shape 242"/>
          <p:cNvGrpSpPr>
            <a:grpSpLocks noChangeAspect="1"/>
          </p:cNvGrpSpPr>
          <p:nvPr/>
        </p:nvGrpSpPr>
        <p:grpSpPr>
          <a:xfrm>
            <a:off x="9087734" y="4941857"/>
            <a:ext cx="4399200" cy="3164775"/>
            <a:chOff x="2837100" y="921862"/>
            <a:chExt cx="1466400" cy="1054925"/>
          </a:xfrm>
        </p:grpSpPr>
        <p:sp>
          <p:nvSpPr>
            <p:cNvPr id="7" name="Shape 243"/>
            <p:cNvSpPr/>
            <p:nvPr/>
          </p:nvSpPr>
          <p:spPr>
            <a:xfrm>
              <a:off x="2837100" y="1216225"/>
              <a:ext cx="1466400" cy="466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244" descr="download-3-1.png"/>
            <p:cNvPicPr preferRelativeResize="0"/>
            <p:nvPr/>
          </p:nvPicPr>
          <p:blipFill rotWithShape="1">
            <a:blip r:embed="rId2" cstate="print">
              <a:alphaModFix/>
            </a:blip>
            <a:srcRect/>
            <a:stretch/>
          </p:blipFill>
          <p:spPr>
            <a:xfrm>
              <a:off x="2991662" y="921862"/>
              <a:ext cx="1054925" cy="1054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hape 379"/>
          <p:cNvSpPr txBox="1">
            <a:spLocks/>
          </p:cNvSpPr>
          <p:nvPr/>
        </p:nvSpPr>
        <p:spPr>
          <a:xfrm>
            <a:off x="1095300" y="1448499"/>
            <a:ext cx="10218159" cy="109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821531" rtl="0" eaLnBrk="1" fontAlgn="auto" latinLnBrk="0" hangingPunct="1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function add(x, y) {</a:t>
            </a:r>
          </a:p>
          <a:p>
            <a:pPr marL="0" marR="0" lvl="0" indent="0" algn="l" defTabSz="821531" rtl="0" eaLnBrk="1" fontAlgn="auto" latinLnBrk="0" hangingPunct="1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return x + y;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marR="0" lvl="0" indent="0" algn="l" defTabSz="821531" rtl="0" eaLnBrk="1" fontAlgn="auto" latinLnBrk="0" hangingPunct="1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00AA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three() {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00AA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add(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kumimoji="0" lang="en-US" sz="52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0"/>
          <p:cNvSpPr txBox="1">
            <a:spLocks/>
          </p:cNvSpPr>
          <p:nvPr/>
        </p:nvSpPr>
        <p:spPr>
          <a:xfrm>
            <a:off x="698700" y="1398495"/>
            <a:ext cx="4949065" cy="10349053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leaq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,[rip+0x0]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,[rcx-0x37]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testb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[rcx+0xf],0x1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CompileLazyDeoptimizedCode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rbp,rsp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cmpq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rsp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,[r13+0xdb0]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StackCheck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,[rbp+0x18]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test al,0x1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Deoptimize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,[rbp+0x10]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testb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rbx,0x1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Deoptimize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rdx,rbx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shrq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 32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rcx,rax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shrq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 32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rdx,rcx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jo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Deoptimize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shlq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rdx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, 32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rax,rdx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rsp,rbp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pop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ret 0x18</a:t>
            </a:r>
          </a:p>
        </p:txBody>
      </p:sp>
      <p:sp>
        <p:nvSpPr>
          <p:cNvPr id="5" name="Shape 240"/>
          <p:cNvSpPr txBox="1">
            <a:spLocks/>
          </p:cNvSpPr>
          <p:nvPr/>
        </p:nvSpPr>
        <p:spPr>
          <a:xfrm>
            <a:off x="8444207" y="1398495"/>
            <a:ext cx="4877346" cy="10349053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leaq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,[rip+0x0]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,[rcx-0x37]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testb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[rcx+0xf],0x1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CompileLazyDeoptimizedCode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rbp,rsp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cmpq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rsp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,[r13+0xdb0]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jna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StackCheck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,&lt;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JSFunction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add&gt;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,[rdi+0x1f]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,&lt;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JSGlobal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Object&gt;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rax,0x100000000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rax,0x200000000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rax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rdx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,[r13-0x60]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movl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rax,0x2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,[rdi+0x2f]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addq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rcx,0x5f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call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rsp,rbp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pop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ret 0x8</a:t>
            </a:r>
          </a:p>
        </p:txBody>
      </p:sp>
      <p:sp>
        <p:nvSpPr>
          <p:cNvPr id="6" name="Shape 240"/>
          <p:cNvSpPr txBox="1">
            <a:spLocks/>
          </p:cNvSpPr>
          <p:nvPr/>
        </p:nvSpPr>
        <p:spPr>
          <a:xfrm>
            <a:off x="16117994" y="1398495"/>
            <a:ext cx="4913206" cy="10349053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leaq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,[rip+0x0]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rcx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,[rcx-0x37]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testb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[rcx+0xf],0x1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jnz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CompileLazyDeoptimizedCode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rbp,rsp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cmpq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rsp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,[r13+0xdb0]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jna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StackCheck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rax,0x300000000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movq</a:t>
            </a: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rsp,rbp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pop </a:t>
            </a:r>
            <a:r>
              <a:rPr lang="en-US" sz="2400" dirty="0" err="1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b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4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ret 0x8</a:t>
            </a:r>
          </a:p>
        </p:txBody>
      </p:sp>
      <p:sp>
        <p:nvSpPr>
          <p:cNvPr id="7" name="加号 6"/>
          <p:cNvSpPr/>
          <p:nvPr/>
        </p:nvSpPr>
        <p:spPr>
          <a:xfrm>
            <a:off x="5907484" y="4679576"/>
            <a:ext cx="914400" cy="914400"/>
          </a:xfrm>
          <a:prstGeom prst="mathPlus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等于号 7"/>
          <p:cNvSpPr/>
          <p:nvPr/>
        </p:nvSpPr>
        <p:spPr>
          <a:xfrm>
            <a:off x="13778491" y="4679576"/>
            <a:ext cx="914400" cy="914400"/>
          </a:xfrm>
          <a:prstGeom prst="mathEqual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Shape 244" descr="download-3-1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6225568" y="7900188"/>
            <a:ext cx="3164775" cy="3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BA6B-FF8F-400F-99AD-DC5CB6F5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escape analysis</a:t>
            </a:r>
            <a:endParaRPr lang="zh-CN" altLang="en-US" dirty="0"/>
          </a:p>
        </p:txBody>
      </p:sp>
      <p:sp>
        <p:nvSpPr>
          <p:cNvPr id="7" name="Shape 80">
            <a:extLst>
              <a:ext uri="{FF2B5EF4-FFF2-40B4-BE49-F238E27FC236}">
                <a16:creationId xmlns:a16="http://schemas.microsoft.com/office/drawing/2014/main" id="{BE9D2F18-1EF3-404A-8341-E8F2CB09F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7575" y="3441600"/>
            <a:ext cx="11975550" cy="8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abs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x:a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y:a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});        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abs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" name="Shape 81">
            <a:extLst>
              <a:ext uri="{FF2B5EF4-FFF2-40B4-BE49-F238E27FC236}">
                <a16:creationId xmlns:a16="http://schemas.microsoft.com/office/drawing/2014/main" id="{EDA4599E-FECE-4774-BFCA-EFDD926624ED}"/>
              </a:ext>
            </a:extLst>
          </p:cNvPr>
          <p:cNvSpPr txBox="1">
            <a:spLocks/>
          </p:cNvSpPr>
          <p:nvPr/>
        </p:nvSpPr>
        <p:spPr>
          <a:xfrm>
            <a:off x="13125452" y="3188242"/>
            <a:ext cx="9925050" cy="471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>
            <a:lvl1pPr marL="1105932" marR="0" indent="-1105932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lang="en-US" sz="14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endParaRPr lang="en-US" sz="14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FF73720-8D05-4C94-BFE3-BC16A1624EBC}"/>
              </a:ext>
            </a:extLst>
          </p:cNvPr>
          <p:cNvSpPr/>
          <p:nvPr/>
        </p:nvSpPr>
        <p:spPr>
          <a:xfrm>
            <a:off x="9134475" y="5008237"/>
            <a:ext cx="3457575" cy="536825"/>
          </a:xfrm>
          <a:prstGeom prst="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16F8C-7D25-407F-A032-5E6BDF13E8B2}"/>
              </a:ext>
            </a:extLst>
          </p:cNvPr>
          <p:cNvSpPr/>
          <p:nvPr/>
        </p:nvSpPr>
        <p:spPr>
          <a:xfrm>
            <a:off x="15280825" y="7963277"/>
            <a:ext cx="5150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8800" dirty="0">
                <a:solidFill>
                  <a:schemeClr val="bg1"/>
                </a:solidFill>
              </a:rPr>
              <a:t>How </a:t>
            </a:r>
            <a:r>
              <a:rPr lang="en-US" altLang="zh-CN" sz="8800" dirty="0">
                <a:solidFill>
                  <a:schemeClr val="bg1"/>
                </a:solidFill>
              </a:rPr>
              <a:t>???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16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2FA0-4CBD-427D-9B55-8D87685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1: </a:t>
            </a:r>
            <a:r>
              <a:rPr lang="zh-CN" altLang="en" dirty="0"/>
              <a:t>内联</a:t>
            </a:r>
            <a:endParaRPr lang="zh-CN" altLang="en-US" dirty="0"/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id="{A01AD0DA-EEFF-4732-8375-6EC9A81FC0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9974" y="3000375"/>
            <a:ext cx="12703175" cy="881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x:a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y:a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abs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       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abs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Shape 94">
            <a:extLst>
              <a:ext uri="{FF2B5EF4-FFF2-40B4-BE49-F238E27FC236}">
                <a16:creationId xmlns:a16="http://schemas.microsoft.com/office/drawing/2014/main" id="{78BDCD61-7920-4C1C-A0B3-166F44204ADC}"/>
              </a:ext>
            </a:extLst>
          </p:cNvPr>
          <p:cNvSpPr txBox="1">
            <a:spLocks/>
          </p:cNvSpPr>
          <p:nvPr/>
        </p:nvSpPr>
        <p:spPr>
          <a:xfrm>
            <a:off x="12515850" y="2990700"/>
            <a:ext cx="11487149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>
            <a:lvl1pPr marL="1105932" marR="0" indent="-1105932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indent="0" rtl="0" hangingPunct="1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x:a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y:a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425EBA-9841-44D3-B105-9CD6FFFF91EB}"/>
              </a:ext>
            </a:extLst>
          </p:cNvPr>
          <p:cNvSpPr/>
          <p:nvPr/>
        </p:nvSpPr>
        <p:spPr>
          <a:xfrm>
            <a:off x="7677150" y="4698900"/>
            <a:ext cx="3457575" cy="536825"/>
          </a:xfrm>
          <a:prstGeom prst="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Shape 122">
            <a:extLst>
              <a:ext uri="{FF2B5EF4-FFF2-40B4-BE49-F238E27FC236}">
                <a16:creationId xmlns:a16="http://schemas.microsoft.com/office/drawing/2014/main" id="{8A7CCA1C-AD8A-4B52-9B53-8949AE89A3E6}"/>
              </a:ext>
            </a:extLst>
          </p:cNvPr>
          <p:cNvSpPr>
            <a:spLocks/>
          </p:cNvSpPr>
          <p:nvPr/>
        </p:nvSpPr>
        <p:spPr>
          <a:xfrm>
            <a:off x="3449156" y="9423665"/>
            <a:ext cx="8424821" cy="1291960"/>
          </a:xfrm>
          <a:prstGeom prst="roundRect">
            <a:avLst>
              <a:gd name="adj" fmla="val 16667"/>
            </a:avLst>
          </a:prstGeom>
          <a:solidFill>
            <a:srgbClr val="FF0000">
              <a:alpha val="2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22">
            <a:extLst>
              <a:ext uri="{FF2B5EF4-FFF2-40B4-BE49-F238E27FC236}">
                <a16:creationId xmlns:a16="http://schemas.microsoft.com/office/drawing/2014/main" id="{516FB4E9-C155-4A62-8329-35AB04A0E238}"/>
              </a:ext>
            </a:extLst>
          </p:cNvPr>
          <p:cNvSpPr>
            <a:spLocks/>
          </p:cNvSpPr>
          <p:nvPr/>
        </p:nvSpPr>
        <p:spPr>
          <a:xfrm>
            <a:off x="3420184" y="5249383"/>
            <a:ext cx="2524846" cy="1291960"/>
          </a:xfrm>
          <a:prstGeom prst="roundRect">
            <a:avLst>
              <a:gd name="adj" fmla="val 16667"/>
            </a:avLst>
          </a:prstGeom>
          <a:solidFill>
            <a:srgbClr val="FF0000">
              <a:alpha val="2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77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2FA0-4CBD-427D-9B55-8D87685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2: </a:t>
            </a:r>
            <a:r>
              <a:rPr lang="zh-CN" altLang="en-US" dirty="0"/>
              <a:t>替换属性访问操作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425EBA-9841-44D3-B105-9CD6FFFF91EB}"/>
              </a:ext>
            </a:extLst>
          </p:cNvPr>
          <p:cNvSpPr/>
          <p:nvPr/>
        </p:nvSpPr>
        <p:spPr>
          <a:xfrm>
            <a:off x="11510527" y="5938862"/>
            <a:ext cx="2369977" cy="536825"/>
          </a:xfrm>
          <a:prstGeom prst="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101">
            <a:extLst>
              <a:ext uri="{FF2B5EF4-FFF2-40B4-BE49-F238E27FC236}">
                <a16:creationId xmlns:a16="http://schemas.microsoft.com/office/drawing/2014/main" id="{A6BCE11B-5062-4C05-BD3E-633C45781442}"/>
              </a:ext>
            </a:extLst>
          </p:cNvPr>
          <p:cNvSpPr txBox="1">
            <a:spLocks/>
          </p:cNvSpPr>
          <p:nvPr/>
        </p:nvSpPr>
        <p:spPr>
          <a:xfrm>
            <a:off x="749850" y="4229025"/>
            <a:ext cx="11804100" cy="773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>
            <a:lvl1pPr marL="1105932" marR="0" indent="-1105932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diagonal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x:a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y:a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Shape 103">
            <a:extLst>
              <a:ext uri="{FF2B5EF4-FFF2-40B4-BE49-F238E27FC236}">
                <a16:creationId xmlns:a16="http://schemas.microsoft.com/office/drawing/2014/main" id="{328B94CB-80E1-42FF-AC2C-F71E9B7FE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2273" y="4210000"/>
            <a:ext cx="10918275" cy="647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diagonal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x:a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y:a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Shape 122">
            <a:extLst>
              <a:ext uri="{FF2B5EF4-FFF2-40B4-BE49-F238E27FC236}">
                <a16:creationId xmlns:a16="http://schemas.microsoft.com/office/drawing/2014/main" id="{53CF77BA-C367-4E98-8C12-04A712D5C8E1}"/>
              </a:ext>
            </a:extLst>
          </p:cNvPr>
          <p:cNvSpPr>
            <a:spLocks/>
          </p:cNvSpPr>
          <p:nvPr/>
        </p:nvSpPr>
        <p:spPr>
          <a:xfrm>
            <a:off x="6071658" y="6475687"/>
            <a:ext cx="5126694" cy="1002229"/>
          </a:xfrm>
          <a:prstGeom prst="roundRect">
            <a:avLst>
              <a:gd name="adj" fmla="val 16667"/>
            </a:avLst>
          </a:prstGeom>
          <a:solidFill>
            <a:srgbClr val="FF0000">
              <a:alpha val="2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38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2FA0-4CBD-427D-9B55-8D87685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3: </a:t>
            </a:r>
            <a:r>
              <a:rPr lang="zh-CN" altLang="en-US" dirty="0"/>
              <a:t>删除未使用的变量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8425EBA-9841-44D3-B105-9CD6FFFF91EB}"/>
              </a:ext>
            </a:extLst>
          </p:cNvPr>
          <p:cNvSpPr/>
          <p:nvPr/>
        </p:nvSpPr>
        <p:spPr>
          <a:xfrm>
            <a:off x="11510527" y="5938862"/>
            <a:ext cx="2369977" cy="536825"/>
          </a:xfrm>
          <a:prstGeom prst="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101">
            <a:extLst>
              <a:ext uri="{FF2B5EF4-FFF2-40B4-BE49-F238E27FC236}">
                <a16:creationId xmlns:a16="http://schemas.microsoft.com/office/drawing/2014/main" id="{A6BCE11B-5062-4C05-BD3E-633C45781442}"/>
              </a:ext>
            </a:extLst>
          </p:cNvPr>
          <p:cNvSpPr txBox="1">
            <a:spLocks/>
          </p:cNvSpPr>
          <p:nvPr/>
        </p:nvSpPr>
        <p:spPr>
          <a:xfrm>
            <a:off x="749850" y="4229025"/>
            <a:ext cx="11804100" cy="773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>
            <a:lvl1pPr marL="1105932" marR="0" indent="-1105932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微软雅黑" charset="-122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diagonal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x:a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y:a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 rtl="0" hangingPunct="1">
              <a:lnSpc>
                <a:spcPct val="135714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Shape 103">
            <a:extLst>
              <a:ext uri="{FF2B5EF4-FFF2-40B4-BE49-F238E27FC236}">
                <a16:creationId xmlns:a16="http://schemas.microsoft.com/office/drawing/2014/main" id="{328B94CB-80E1-42FF-AC2C-F71E9B7FE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2273" y="4210000"/>
            <a:ext cx="10918275" cy="647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diagonal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AF00D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267F99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>
                <a:solidFill>
                  <a:srgbClr val="795E26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dirty="0">
                <a:solidFill>
                  <a:srgbClr val="00108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Shape 122">
            <a:extLst>
              <a:ext uri="{FF2B5EF4-FFF2-40B4-BE49-F238E27FC236}">
                <a16:creationId xmlns:a16="http://schemas.microsoft.com/office/drawing/2014/main" id="{021E7228-64D2-40C1-BE2A-B8A79C98DA3D}"/>
              </a:ext>
            </a:extLst>
          </p:cNvPr>
          <p:cNvSpPr>
            <a:spLocks/>
          </p:cNvSpPr>
          <p:nvPr/>
        </p:nvSpPr>
        <p:spPr>
          <a:xfrm>
            <a:off x="810811" y="5473457"/>
            <a:ext cx="6089862" cy="1002229"/>
          </a:xfrm>
          <a:prstGeom prst="roundRect">
            <a:avLst>
              <a:gd name="adj" fmla="val 16667"/>
            </a:avLst>
          </a:prstGeom>
          <a:solidFill>
            <a:srgbClr val="FF0000">
              <a:alpha val="2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66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TC39 </a:t>
            </a:r>
            <a:r>
              <a:rPr lang="zh-CN" altLang="en-US" dirty="0"/>
              <a:t>的最新提案以及应用场景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zh-CN" dirty="0"/>
              <a:t>TC39 process</a:t>
            </a:r>
          </a:p>
          <a:p>
            <a:r>
              <a:rPr lang="en-US" altLang="zh-CN" dirty="0" err="1"/>
              <a:t>BigInt</a:t>
            </a:r>
            <a:endParaRPr lang="en-US" altLang="zh-CN" dirty="0"/>
          </a:p>
          <a:p>
            <a:r>
              <a:rPr lang="en" altLang="zh-CN" dirty="0"/>
              <a:t>Pipeline operator</a:t>
            </a:r>
          </a:p>
          <a:p>
            <a:r>
              <a:rPr lang="en-US" altLang="zh-CN" dirty="0"/>
              <a:t>Pattern Matching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TC39 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共包含 </a:t>
            </a:r>
            <a:r>
              <a:rPr lang="en-US" altLang="zh-CN" dirty="0"/>
              <a:t>5 </a:t>
            </a:r>
            <a:r>
              <a:rPr lang="zh-CN" altLang="en-US" dirty="0"/>
              <a:t>个阶段</a:t>
            </a:r>
            <a:endParaRPr lang="en-US" altLang="zh-CN" dirty="0"/>
          </a:p>
          <a:p>
            <a:pPr rtl="0"/>
            <a:r>
              <a:rPr lang="zh-CN" altLang="en-US" dirty="0"/>
              <a:t>使用 </a:t>
            </a:r>
            <a:r>
              <a:rPr lang="en-US" altLang="zh-CN" dirty="0"/>
              <a:t>HTML </a:t>
            </a:r>
            <a:r>
              <a:rPr lang="zh-CN" altLang="en-US" dirty="0"/>
              <a:t>的超集进行格式化</a:t>
            </a:r>
            <a:endParaRPr lang="en-US" altLang="zh-CN" dirty="0"/>
          </a:p>
          <a:p>
            <a:pPr rtl="0"/>
            <a:r>
              <a:rPr lang="zh-CN" altLang="en-US" dirty="0"/>
              <a:t>基于 </a:t>
            </a:r>
            <a:r>
              <a:rPr lang="en-US" altLang="zh-CN" dirty="0" err="1"/>
              <a:t>GitHub</a:t>
            </a:r>
            <a:r>
              <a:rPr lang="en-US" altLang="zh-CN" dirty="0"/>
              <a:t> pull requests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Stage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792940" y="7297271"/>
            <a:ext cx="20087411" cy="13114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椭圆 4"/>
          <p:cNvSpPr>
            <a:spLocks noChangeAspect="1"/>
          </p:cNvSpPr>
          <p:nvPr/>
        </p:nvSpPr>
        <p:spPr>
          <a:xfrm>
            <a:off x="1667082" y="7213828"/>
            <a:ext cx="180000" cy="180000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422" y="4805169"/>
            <a:ext cx="206146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fontAlgn="base"/>
            <a:r>
              <a:rPr lang="en-US" altLang="zh-CN" sz="3200" dirty="0" err="1">
                <a:solidFill>
                  <a:schemeClr val="accent1"/>
                </a:solidFill>
              </a:rPr>
              <a:t>strawman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6720399" y="7213828"/>
            <a:ext cx="180000" cy="180000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11773716" y="7213828"/>
            <a:ext cx="180000" cy="180000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941" y="6199120"/>
            <a:ext cx="16190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Stage 0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3" name="直接箭头连接符 12"/>
          <p:cNvCxnSpPr>
            <a:stCxn id="7" idx="2"/>
            <a:endCxn id="12" idx="0"/>
          </p:cNvCxnSpPr>
          <p:nvPr/>
        </p:nvCxnSpPr>
        <p:spPr>
          <a:xfrm flipH="1">
            <a:off x="1735457" y="5441881"/>
            <a:ext cx="3696" cy="757239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>
            <a:off x="3405501" y="4634973"/>
            <a:ext cx="955276" cy="91440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>
            <a:off x="3229442" y="4634973"/>
            <a:ext cx="176059" cy="1165572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椭圆 18"/>
          <p:cNvSpPr>
            <a:spLocks noChangeAspect="1"/>
          </p:cNvSpPr>
          <p:nvPr/>
        </p:nvSpPr>
        <p:spPr>
          <a:xfrm>
            <a:off x="16827033" y="7213828"/>
            <a:ext cx="180000" cy="180000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21880351" y="7213828"/>
            <a:ext cx="180000" cy="180000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00528" y="7745514"/>
            <a:ext cx="16190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Stage 1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125091" y="7745514"/>
            <a:ext cx="16190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Stage 3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025282" y="6163262"/>
            <a:ext cx="16190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Stage 2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124622" y="6091546"/>
            <a:ext cx="1619032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Stage 4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81314" y="9179859"/>
            <a:ext cx="187711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fontAlgn="base"/>
            <a:r>
              <a:rPr lang="en-US" altLang="zh-CN" sz="3200" dirty="0">
                <a:solidFill>
                  <a:schemeClr val="accent1"/>
                </a:solidFill>
              </a:rPr>
              <a:t>proposal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88372" y="10658822"/>
            <a:ext cx="32605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sz="3200" dirty="0" err="1">
                <a:solidFill>
                  <a:schemeClr val="accent6"/>
                </a:solidFill>
              </a:rPr>
              <a:t>polyfill</a:t>
            </a:r>
            <a:r>
              <a:rPr lang="en-US" altLang="zh-CN" sz="3200" dirty="0">
                <a:solidFill>
                  <a:schemeClr val="accent6"/>
                </a:solidFill>
              </a:rPr>
              <a:t> </a:t>
            </a:r>
            <a:r>
              <a:rPr lang="zh-CN" altLang="en-US" sz="3200" dirty="0">
                <a:solidFill>
                  <a:schemeClr val="accent6"/>
                </a:solidFill>
              </a:rPr>
              <a:t>和 </a:t>
            </a:r>
            <a:r>
              <a:rPr lang="en-US" altLang="zh-CN" sz="3200" dirty="0">
                <a:solidFill>
                  <a:schemeClr val="accent6"/>
                </a:solidFill>
              </a:rPr>
              <a:t>demo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247063" y="4805169"/>
            <a:ext cx="116230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fontAlgn="base"/>
            <a:r>
              <a:rPr lang="en-US" altLang="zh-CN" sz="3200" dirty="0">
                <a:solidFill>
                  <a:schemeClr val="accent1"/>
                </a:solidFill>
              </a:rPr>
              <a:t>draft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139489" y="3393282"/>
            <a:ext cx="1359519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fontAlgn="base"/>
            <a:r>
              <a:rPr lang="en-US" altLang="zh-CN" sz="3200" dirty="0">
                <a:solidFill>
                  <a:schemeClr val="accent1"/>
                </a:solidFill>
              </a:rPr>
              <a:t>Babel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925043" y="9179859"/>
            <a:ext cx="2077491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fontAlgn="base"/>
            <a:r>
              <a:rPr lang="en-US" altLang="zh-CN" sz="3200" dirty="0">
                <a:solidFill>
                  <a:schemeClr val="accent1"/>
                </a:solidFill>
              </a:rPr>
              <a:t>candidate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0999118" y="4805169"/>
            <a:ext cx="1860885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fontAlgn="base"/>
            <a:r>
              <a:rPr lang="en-US" altLang="zh-CN" sz="3200" dirty="0">
                <a:solidFill>
                  <a:schemeClr val="accent1"/>
                </a:solidFill>
              </a:rPr>
              <a:t>finished</a:t>
            </a:r>
          </a:p>
        </p:txBody>
      </p:sp>
      <p:cxnSp>
        <p:nvCxnSpPr>
          <p:cNvPr id="122" name="直接箭头连接符 121"/>
          <p:cNvCxnSpPr>
            <a:stCxn id="114" idx="2"/>
            <a:endCxn id="113" idx="0"/>
          </p:cNvCxnSpPr>
          <p:nvPr/>
        </p:nvCxnSpPr>
        <p:spPr>
          <a:xfrm>
            <a:off x="11819249" y="4029994"/>
            <a:ext cx="8964" cy="7751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直接箭头连接符 125"/>
          <p:cNvCxnSpPr>
            <a:stCxn id="118" idx="2"/>
            <a:endCxn id="97" idx="0"/>
          </p:cNvCxnSpPr>
          <p:nvPr/>
        </p:nvCxnSpPr>
        <p:spPr>
          <a:xfrm>
            <a:off x="21929561" y="5441881"/>
            <a:ext cx="4577" cy="6496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直接箭头连接符 127"/>
          <p:cNvCxnSpPr>
            <a:stCxn id="113" idx="2"/>
            <a:endCxn id="96" idx="0"/>
          </p:cNvCxnSpPr>
          <p:nvPr/>
        </p:nvCxnSpPr>
        <p:spPr>
          <a:xfrm>
            <a:off x="11828213" y="5441881"/>
            <a:ext cx="6585" cy="72138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直接箭头连接符 129"/>
          <p:cNvCxnSpPr>
            <a:stCxn id="117" idx="0"/>
            <a:endCxn id="94" idx="2"/>
          </p:cNvCxnSpPr>
          <p:nvPr/>
        </p:nvCxnSpPr>
        <p:spPr>
          <a:xfrm flipH="1" flipV="1">
            <a:off x="16934607" y="8382226"/>
            <a:ext cx="29182" cy="7976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直接箭头连接符 131"/>
          <p:cNvCxnSpPr>
            <a:stCxn id="99" idx="0"/>
            <a:endCxn id="93" idx="2"/>
          </p:cNvCxnSpPr>
          <p:nvPr/>
        </p:nvCxnSpPr>
        <p:spPr>
          <a:xfrm flipH="1" flipV="1">
            <a:off x="6810044" y="8382226"/>
            <a:ext cx="9828" cy="7976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直接箭头连接符 133"/>
          <p:cNvCxnSpPr>
            <a:stCxn id="106" idx="0"/>
            <a:endCxn id="99" idx="2"/>
          </p:cNvCxnSpPr>
          <p:nvPr/>
        </p:nvCxnSpPr>
        <p:spPr>
          <a:xfrm flipV="1">
            <a:off x="6818626" y="9816571"/>
            <a:ext cx="1246" cy="8422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93" grpId="0"/>
      <p:bldP spid="94" grpId="0"/>
      <p:bldP spid="96" grpId="0"/>
      <p:bldP spid="97" grpId="0"/>
      <p:bldP spid="99" grpId="0"/>
      <p:bldP spid="106" grpId="0"/>
      <p:bldP spid="113" grpId="0"/>
      <p:bldP spid="114" grpId="0"/>
      <p:bldP spid="117" grpId="0"/>
      <p:bldP spid="1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304"/>
          <p:cNvSpPr/>
          <p:nvPr/>
        </p:nvSpPr>
        <p:spPr>
          <a:xfrm>
            <a:off x="1369353" y="1524000"/>
            <a:ext cx="3060000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Stage2+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304"/>
          <p:cNvSpPr/>
          <p:nvPr/>
        </p:nvSpPr>
        <p:spPr>
          <a:xfrm>
            <a:off x="6844062" y="1524000"/>
            <a:ext cx="3060000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准备实现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304"/>
          <p:cNvSpPr/>
          <p:nvPr/>
        </p:nvSpPr>
        <p:spPr>
          <a:xfrm>
            <a:off x="12318771" y="1524000"/>
            <a:ext cx="3543307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写设计文档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Shape 304"/>
          <p:cNvSpPr/>
          <p:nvPr/>
        </p:nvSpPr>
        <p:spPr>
          <a:xfrm>
            <a:off x="18276786" y="1524000"/>
            <a:ext cx="3256437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原型设计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304"/>
          <p:cNvSpPr/>
          <p:nvPr/>
        </p:nvSpPr>
        <p:spPr>
          <a:xfrm>
            <a:off x="18276786" y="4836318"/>
            <a:ext cx="3256437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Shape 304"/>
          <p:cNvSpPr/>
          <p:nvPr/>
        </p:nvSpPr>
        <p:spPr>
          <a:xfrm>
            <a:off x="18276786" y="8148635"/>
            <a:ext cx="3256437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Staged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Shape 304"/>
          <p:cNvSpPr/>
          <p:nvPr/>
        </p:nvSpPr>
        <p:spPr>
          <a:xfrm>
            <a:off x="12518399" y="8148635"/>
            <a:ext cx="3256437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Shipped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Shape 304"/>
          <p:cNvSpPr/>
          <p:nvPr/>
        </p:nvSpPr>
        <p:spPr>
          <a:xfrm>
            <a:off x="7119036" y="8148635"/>
            <a:ext cx="2808201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公测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Shape 304"/>
          <p:cNvSpPr/>
          <p:nvPr/>
        </p:nvSpPr>
        <p:spPr>
          <a:xfrm>
            <a:off x="1621152" y="6584435"/>
            <a:ext cx="2808201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优化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304"/>
          <p:cNvSpPr/>
          <p:nvPr/>
        </p:nvSpPr>
        <p:spPr>
          <a:xfrm>
            <a:off x="1621152" y="9712835"/>
            <a:ext cx="2808201" cy="1564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调试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4769224" y="2061882"/>
            <a:ext cx="1775011" cy="466165"/>
          </a:xfrm>
          <a:prstGeom prst="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10219766" y="2061882"/>
            <a:ext cx="1775011" cy="466165"/>
          </a:xfrm>
          <a:prstGeom prst="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16244048" y="2061882"/>
            <a:ext cx="1775011" cy="466165"/>
          </a:xfrm>
          <a:prstGeom prst="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19722353" y="3285419"/>
            <a:ext cx="573741" cy="1394153"/>
          </a:xfrm>
          <a:prstGeom prst="down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19722353" y="6584435"/>
            <a:ext cx="573741" cy="1394153"/>
          </a:xfrm>
          <a:prstGeom prst="down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左箭头 46"/>
          <p:cNvSpPr/>
          <p:nvPr/>
        </p:nvSpPr>
        <p:spPr>
          <a:xfrm>
            <a:off x="16077226" y="8731628"/>
            <a:ext cx="1852181" cy="519953"/>
          </a:xfrm>
          <a:prstGeom prst="lef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左箭头 47"/>
          <p:cNvSpPr/>
          <p:nvPr/>
        </p:nvSpPr>
        <p:spPr>
          <a:xfrm>
            <a:off x="10219766" y="8731628"/>
            <a:ext cx="1852181" cy="519953"/>
          </a:xfrm>
          <a:prstGeom prst="lef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左右箭头 52"/>
          <p:cNvSpPr/>
          <p:nvPr/>
        </p:nvSpPr>
        <p:spPr>
          <a:xfrm rot="1937492">
            <a:off x="4623455" y="7592840"/>
            <a:ext cx="2277035" cy="447953"/>
          </a:xfrm>
          <a:prstGeom prst="left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左右箭头 53"/>
          <p:cNvSpPr/>
          <p:nvPr/>
        </p:nvSpPr>
        <p:spPr>
          <a:xfrm rot="20549871">
            <a:off x="4623454" y="9825168"/>
            <a:ext cx="2277035" cy="447953"/>
          </a:xfrm>
          <a:prstGeom prst="leftRightArrow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 or feature?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569CD6"/>
                </a:solidFill>
                <a:latin typeface="Consolas"/>
              </a:rPr>
              <a:t>typeof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onsolas"/>
              </a:rPr>
              <a:t>null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/>
              </a:rPr>
              <a:t>===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/>
              </a:rPr>
              <a:t>'object'</a:t>
            </a:r>
            <a:r>
              <a:rPr lang="en-US" altLang="zh-CN" dirty="0">
                <a:solidFill>
                  <a:schemeClr val="accent1"/>
                </a:solidFill>
                <a:latin typeface="Consolas"/>
              </a:rPr>
              <a:t>;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/>
              </a:rPr>
              <a:t>WTF?</a:t>
            </a:r>
          </a:p>
          <a:p>
            <a:r>
              <a:rPr lang="en-US" altLang="zh-CN" dirty="0">
                <a:solidFill>
                  <a:schemeClr val="bg2"/>
                </a:solidFill>
                <a:latin typeface="Consolas"/>
              </a:rPr>
              <a:t>null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/>
              </a:rPr>
              <a:t>instanceof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onsolas"/>
              </a:rPr>
              <a:t>Object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/>
              </a:rPr>
              <a:t>===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/>
              </a:rPr>
              <a:t>false</a:t>
            </a:r>
            <a:r>
              <a:rPr lang="en-US" altLang="zh-CN" dirty="0">
                <a:solidFill>
                  <a:schemeClr val="accent1"/>
                </a:solidFill>
                <a:latin typeface="Consolas"/>
              </a:rPr>
              <a:t>;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/>
              </a:rPr>
              <a:t>WTF??</a:t>
            </a:r>
          </a:p>
          <a:p>
            <a:r>
              <a:rPr lang="en-US" altLang="zh-CN" dirty="0">
                <a:solidFill>
                  <a:schemeClr val="bg2"/>
                </a:solidFill>
                <a:latin typeface="Consolas"/>
              </a:rPr>
              <a:t>null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/>
              </a:rPr>
              <a:t>instanceof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onsolas"/>
              </a:rPr>
              <a:t>null</a:t>
            </a:r>
            <a:r>
              <a:rPr lang="en-US" altLang="zh-CN" dirty="0">
                <a:solidFill>
                  <a:srgbClr val="D4D4D4"/>
                </a:solidFill>
                <a:latin typeface="Consolas"/>
              </a:rPr>
              <a:t>; 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// </a:t>
            </a:r>
            <a:r>
              <a:rPr lang="en-US" altLang="zh-CN" dirty="0" err="1">
                <a:solidFill>
                  <a:srgbClr val="608B4E"/>
                </a:solidFill>
                <a:latin typeface="Consolas"/>
              </a:rPr>
              <a:t>TypeError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: Right-hand side of '</a:t>
            </a:r>
            <a:r>
              <a:rPr lang="en-US" altLang="zh-CN" dirty="0" err="1">
                <a:solidFill>
                  <a:srgbClr val="608B4E"/>
                </a:solidFill>
                <a:latin typeface="Consolas"/>
              </a:rPr>
              <a:t>instanceof</a:t>
            </a:r>
            <a:r>
              <a:rPr lang="en-US" altLang="zh-CN" dirty="0">
                <a:solidFill>
                  <a:srgbClr val="608B4E"/>
                </a:solidFill>
                <a:latin typeface="Consolas"/>
              </a:rPr>
              <a:t>' is not an object </a:t>
            </a:r>
            <a:r>
              <a:rPr lang="en-US" altLang="zh-CN" dirty="0">
                <a:solidFill>
                  <a:schemeClr val="accent1"/>
                </a:solidFill>
                <a:latin typeface="Consolas"/>
              </a:rPr>
              <a:t>WTF???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s://img.qunba.com/28d5b0f13cb84098a5307f55724b1f6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5806" y="1631763"/>
            <a:ext cx="14961441" cy="744603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Chrome 49 </a:t>
            </a:r>
            <a:r>
              <a:rPr lang="zh-CN" altLang="en-US" dirty="0"/>
              <a:t>开始支持 </a:t>
            </a:r>
            <a:r>
              <a:rPr lang="en-US" altLang="zh-CN" dirty="0"/>
              <a:t>Proxy</a:t>
            </a:r>
          </a:p>
          <a:p>
            <a:r>
              <a:rPr lang="en-US" altLang="zh-CN" dirty="0"/>
              <a:t>Chrome 62 </a:t>
            </a:r>
            <a:r>
              <a:rPr lang="zh-CN" altLang="en-US" dirty="0"/>
              <a:t>改进了 </a:t>
            </a:r>
            <a:r>
              <a:rPr lang="en-US" altLang="zh-CN" dirty="0"/>
              <a:t>Proxy </a:t>
            </a:r>
            <a:r>
              <a:rPr lang="zh-CN" altLang="en-US" dirty="0"/>
              <a:t>的性能</a:t>
            </a:r>
          </a:p>
        </p:txBody>
      </p:sp>
      <p:sp>
        <p:nvSpPr>
          <p:cNvPr id="24578" name="AutoShape 2" descr="https://lh4.googleusercontent.com/hRDCgL3WnYy8tN3m6m1uspVtDwZWshKXMY4KHpEHxLeJcH-NYM6LX8afoOBuDpuD6UU9xsf1dZFxANX1TKvDQGGikNCVO9KI_oLogYo55q1F1-h-Xf3Y4K-2mT0yjedcIF-GZkysl9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 </a:t>
            </a:r>
            <a:r>
              <a:rPr lang="zh-CN" altLang="en-US" dirty="0"/>
              <a:t>构造函数</a:t>
            </a:r>
          </a:p>
        </p:txBody>
      </p:sp>
      <p:pic>
        <p:nvPicPr>
          <p:cNvPr id="4" name="Shape 233"/>
          <p:cNvPicPr preferRelativeResize="0"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81671" y="3142265"/>
            <a:ext cx="14555315" cy="9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 </a:t>
            </a:r>
            <a:r>
              <a:rPr lang="zh-CN" altLang="en-US" dirty="0"/>
              <a:t>获取属性值</a:t>
            </a:r>
          </a:p>
        </p:txBody>
      </p:sp>
      <p:pic>
        <p:nvPicPr>
          <p:cNvPr id="5" name="Shape 240"/>
          <p:cNvPicPr preferRelativeResize="0"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650618" y="3393282"/>
            <a:ext cx="14555294" cy="9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 </a:t>
            </a:r>
            <a:r>
              <a:rPr lang="zh-CN" altLang="en-US" dirty="0"/>
              <a:t>判断属性值</a:t>
            </a:r>
          </a:p>
        </p:txBody>
      </p:sp>
      <p:pic>
        <p:nvPicPr>
          <p:cNvPr id="4" name="Shape 247"/>
          <p:cNvPicPr preferRelativeResize="0"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865772" y="3393282"/>
            <a:ext cx="14555280" cy="9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 </a:t>
            </a:r>
            <a:r>
              <a:rPr lang="zh-CN" altLang="en-US" dirty="0"/>
              <a:t>设置属性值</a:t>
            </a:r>
          </a:p>
        </p:txBody>
      </p:sp>
      <p:pic>
        <p:nvPicPr>
          <p:cNvPr id="5" name="Shape 254"/>
          <p:cNvPicPr preferRelativeResize="0"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973348" y="3393281"/>
            <a:ext cx="14555227" cy="9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 </a:t>
            </a:r>
            <a:r>
              <a:rPr lang="zh-CN" altLang="en-US" dirty="0"/>
              <a:t>性能提升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" altLang="zh-CN" sz="20000" dirty="0"/>
              <a:t>24% </a:t>
            </a:r>
            <a:r>
              <a:rPr lang="en-US" altLang="zh-CN" sz="20000" dirty="0"/>
              <a:t>~</a:t>
            </a:r>
            <a:r>
              <a:rPr lang="en" altLang="zh-CN" sz="20000" dirty="0"/>
              <a:t> 546%</a:t>
            </a:r>
            <a:endParaRPr lang="zh-CN" altLang="en-US" sz="20000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BigInt</a:t>
            </a:r>
            <a:endParaRPr lang="zh-CN" altLang="en-US" dirty="0"/>
          </a:p>
        </p:txBody>
      </p:sp>
      <p:pic>
        <p:nvPicPr>
          <p:cNvPr id="5" name="Shape 336"/>
          <p:cNvPicPr preferRelativeResize="0"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9625854" y="4446493"/>
            <a:ext cx="50292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Downloads\General_double_precision_flo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391" y="6042268"/>
            <a:ext cx="14142858" cy="228571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1237129" y="645459"/>
            <a:ext cx="20654683" cy="1183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82153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673AB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MAX_SAFE_INTEGER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9,007,199,254,740,991 (= 2**53-1)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4285F4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1237129" y="645459"/>
            <a:ext cx="20654683" cy="1183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82153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673AB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MAX_SAFE_INTEGER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9,007,199,254,740,991 (= 2**53-1)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9,007,199,254,740,992 (= 2**53)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4285F4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9/91/Schrodingers_cat.svg/1920px-Schrodingers_ca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22035247" cy="117062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690" y="12299285"/>
            <a:ext cx="2782812" cy="4212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图片来源：</a:t>
            </a:r>
            <a:r>
              <a:rPr lang="en-US" altLang="zh-CN" sz="1800" dirty="0" err="1">
                <a:solidFill>
                  <a:schemeClr val="accent1">
                    <a:lumMod val="20000"/>
                    <a:lumOff val="80000"/>
                  </a:schemeClr>
                </a:solidFill>
                <a:hlinkClick r:id="rId3"/>
              </a:rPr>
              <a:t>wikipedia.org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6544" y="358588"/>
            <a:ext cx="537679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Schrödinger's Null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1237129" y="645459"/>
            <a:ext cx="20654683" cy="1183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82153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673AB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MAX_SAFE_INTEGER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9,007,199,254,740,991 (= 2**53-1)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9,007,199,254,740,992 (= 2**53)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9,007,199,254,740,992 (= 2**53)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4285F4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1237129" y="645459"/>
            <a:ext cx="20654683" cy="1183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hangingPunct="1">
              <a:lnSpc>
                <a:spcPct val="150000"/>
              </a:lnSpc>
              <a:buSzPct val="75000"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673AB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MAX_SAFE_INTEGER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9,007,199,254,740,991 (= 2**53-1)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9,007,199,254,740,992 (= 2**53)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9,007,199,254,740,992 (= 2**53)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9,007,199,254,740,994 (= 2**53+2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1237129" y="645459"/>
            <a:ext cx="20654683" cy="1183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82153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673AB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MAX_SAFE_INTEGER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9,007,199,254,740,991 (= 2**53-1)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9,007,199,254,740,992 (= 2**53)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9,007,199,254,740,992 (= 2**53)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9,007,199,254,740,994 (= 2**53+2)</a:t>
            </a:r>
          </a:p>
          <a:p>
            <a:pPr marL="0" marR="0" lvl="0" indent="0" algn="l" defTabSz="82153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673AB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BigInt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B4437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2n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E67C73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</a:b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// → 9,007,199,254,740,993n (= 2**53+1)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4285F4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1237129" y="645460"/>
            <a:ext cx="20654683" cy="211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hangingPunct="1">
              <a:lnSpc>
                <a:spcPct val="150000"/>
              </a:lnSpc>
              <a:buSzPct val="75000"/>
            </a:pPr>
            <a:r>
              <a:rPr lang="en-US" sz="40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1234567890123456789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→ 151851850485185200000</a:t>
            </a:r>
          </a:p>
        </p:txBody>
      </p:sp>
      <p:sp>
        <p:nvSpPr>
          <p:cNvPr id="3" name="Shape 367"/>
          <p:cNvSpPr txBox="1">
            <a:spLocks/>
          </p:cNvSpPr>
          <p:nvPr/>
        </p:nvSpPr>
        <p:spPr>
          <a:xfrm>
            <a:off x="1237129" y="2796987"/>
            <a:ext cx="20654683" cy="2492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hangingPunct="1">
              <a:lnSpc>
                <a:spcPct val="150000"/>
              </a:lnSpc>
              <a:buSzPct val="75000"/>
            </a:pPr>
            <a:r>
              <a:rPr lang="en-US" sz="4000" dirty="0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1234567890123456789n * 123n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b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→ 151851850485185185047n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1237129" y="645460"/>
            <a:ext cx="20654683" cy="211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hangingPunct="1">
              <a:lnSpc>
                <a:spcPct val="150000"/>
              </a:lnSpc>
              <a:buSzPct val="75000"/>
            </a:pPr>
            <a:r>
              <a:rPr lang="en-US" sz="4000" dirty="0" err="1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</a:p>
          <a:p>
            <a:pPr lvl="0" hangingPunct="1">
              <a:lnSpc>
                <a:spcPct val="150000"/>
              </a:lnSpc>
              <a:buSzPct val="75000"/>
            </a:pP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→ 'number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sp>
        <p:nvSpPr>
          <p:cNvPr id="3" name="Shape 367"/>
          <p:cNvSpPr txBox="1">
            <a:spLocks/>
          </p:cNvSpPr>
          <p:nvPr/>
        </p:nvSpPr>
        <p:spPr>
          <a:xfrm>
            <a:off x="1237129" y="2796987"/>
            <a:ext cx="20654683" cy="2492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hangingPunct="1">
              <a:lnSpc>
                <a:spcPct val="150000"/>
              </a:lnSpc>
              <a:buSzPct val="75000"/>
            </a:pPr>
            <a:r>
              <a:rPr lang="en-US" sz="4000" dirty="0" err="1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123n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lang="en-US" sz="40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hangingPunct="1">
              <a:lnSpc>
                <a:spcPct val="150000"/>
              </a:lnSpc>
              <a:buSzPct val="75000"/>
            </a:pP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→ '</a:t>
            </a:r>
            <a:r>
              <a:rPr lang="en-US" sz="4000" dirty="0" err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bigint</a:t>
            </a:r>
            <a:r>
              <a:rPr 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99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690781" y="1410484"/>
            <a:ext cx="18179055" cy="1038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Pipeline operator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" altLang="zh-CN" dirty="0"/>
              <a:t>Stage-1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0"/>
          <p:cNvSpPr txBox="1">
            <a:spLocks noGrp="1" noChangeAspect="1"/>
          </p:cNvSpPr>
          <p:nvPr>
            <p:ph type="body" idx="2"/>
          </p:nvPr>
        </p:nvSpPr>
        <p:spPr>
          <a:xfrm>
            <a:off x="1347236" y="1631576"/>
            <a:ext cx="19988764" cy="170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52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capitalize</a:t>
            </a:r>
            <a:r>
              <a:rPr lang="en" sz="52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52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52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52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143"/>
          <p:cNvSpPr txBox="1">
            <a:spLocks noGrp="1" noChangeAspect="1"/>
          </p:cNvSpPr>
          <p:nvPr>
            <p:ph type="body" idx="2"/>
          </p:nvPr>
        </p:nvSpPr>
        <p:spPr>
          <a:xfrm>
            <a:off x="12166164" y="5809130"/>
            <a:ext cx="9492558" cy="3636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Aft>
                <a:spcPts val="1600"/>
              </a:spcAft>
            </a:pP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|&gt; double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|&gt; capitalize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|&gt; </a:t>
            </a:r>
            <a:r>
              <a:rPr lang="en-US" altLang="zh-C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endParaRPr sz="52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hape 140"/>
          <p:cNvSpPr txBox="1">
            <a:spLocks noGrp="1" noChangeAspect="1"/>
          </p:cNvSpPr>
          <p:nvPr>
            <p:ph type="body" idx="2"/>
          </p:nvPr>
        </p:nvSpPr>
        <p:spPr>
          <a:xfrm>
            <a:off x="1562384" y="5468471"/>
            <a:ext cx="7742976" cy="5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capitalize(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double (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"hello"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b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2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567953" y="2904565"/>
            <a:ext cx="806823" cy="2043953"/>
          </a:xfrm>
          <a:prstGeom prst="down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8148913" y="6858000"/>
            <a:ext cx="2312894" cy="663388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>
            <a:spLocks noGrp="1"/>
          </p:cNvSpPr>
          <p:nvPr>
            <p:ph type="body" idx="2"/>
          </p:nvPr>
        </p:nvSpPr>
        <p:spPr>
          <a:xfrm>
            <a:off x="1912094" y="699247"/>
            <a:ext cx="11257060" cy="4392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new User.Message(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  capitalize(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    doubledSay(value, ', ')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  ) + '!'</a:t>
            </a:r>
            <a:b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</a:b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)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150"/>
          <p:cNvSpPr txBox="1">
            <a:spLocks noGrp="1"/>
          </p:cNvSpPr>
          <p:nvPr>
            <p:ph type="body" idx="2"/>
          </p:nvPr>
        </p:nvSpPr>
        <p:spPr>
          <a:xfrm>
            <a:off x="1912094" y="7548282"/>
            <a:ext cx="11257060" cy="464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value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  |&gt; (x =&gt; doubleSay(x, ', '))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  |&gt; capitalize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  |&gt; (x =&gt; x + '!')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002060"/>
                </a:solidFill>
                <a:latin typeface="Roboto Mono"/>
                <a:ea typeface="Consolas"/>
                <a:cs typeface="Consolas"/>
                <a:sym typeface="Consolas"/>
              </a:rPr>
              <a:t>  |&gt; (x =&gt; new User.Message(x))</a:t>
            </a:r>
            <a:endParaRPr sz="5200" dirty="0">
              <a:solidFill>
                <a:srgbClr val="002060"/>
              </a:solidFill>
              <a:latin typeface="Roboto Mono"/>
              <a:ea typeface="Consolas"/>
              <a:cs typeface="Consolas"/>
              <a:sym typeface="Consolas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127812" y="4679576"/>
            <a:ext cx="770965" cy="1882588"/>
          </a:xfrm>
          <a:prstGeom prst="downArrow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Optional Chaining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CN" dirty="0"/>
              <a:t>Stage 1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ES201x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26423" y="5083892"/>
            <a:ext cx="1810871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let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443012" y="5371970"/>
            <a:ext cx="2061882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const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905130" y="6666479"/>
            <a:ext cx="2061882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class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05363" y="7826710"/>
            <a:ext cx="2581835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spread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340348" y="8788756"/>
            <a:ext cx="3209366" cy="1760922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fontAlgn="base"/>
            <a:r>
              <a:rPr lang="en-US" altLang="zh-CN" sz="3600" dirty="0"/>
              <a:t>trailing commas</a:t>
            </a:r>
          </a:p>
        </p:txBody>
      </p:sp>
      <p:sp>
        <p:nvSpPr>
          <p:cNvPr id="9" name="椭圆 8"/>
          <p:cNvSpPr/>
          <p:nvPr/>
        </p:nvSpPr>
        <p:spPr>
          <a:xfrm>
            <a:off x="7862048" y="3393282"/>
            <a:ext cx="2061882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latin typeface="+mn-lt"/>
                <a:ea typeface="+mn-ea"/>
                <a:cs typeface="+mn-cs"/>
                <a:sym typeface="Helvetica Light"/>
              </a:rPr>
              <a:t>S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et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709777" y="6844814"/>
            <a:ext cx="2061882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latin typeface="+mn-lt"/>
                <a:ea typeface="+mn-ea"/>
                <a:cs typeface="+mn-cs"/>
                <a:sym typeface="Helvetica Light"/>
              </a:rPr>
              <a:t>Map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93976" y="7315912"/>
            <a:ext cx="2886636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Promise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596281" y="3322970"/>
            <a:ext cx="3209366" cy="1760922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arrow function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709645" y="9279704"/>
            <a:ext cx="2886636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Symbol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559116" y="7648375"/>
            <a:ext cx="4150661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 err="1"/>
              <a:t>TypedArrays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266459" y="8788756"/>
            <a:ext cx="2886636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Iteration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549714" y="5862918"/>
            <a:ext cx="3657603" cy="981896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Generators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504894" y="3712483"/>
            <a:ext cx="5127813" cy="1760922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Exponentiation Operator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130982" y="5554990"/>
            <a:ext cx="3209366" cy="1760922"/>
          </a:xfrm>
          <a:prstGeom prst="ellipse">
            <a:avLst/>
          </a:prstGeom>
          <a:blipFill rotWithShape="1">
            <a:blip r:embed="rId2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altLang="zh-CN" sz="3600" dirty="0"/>
              <a:t>tagged template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932325"/>
            <a:ext cx="22245252" cy="94129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获取用户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属性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可能抛出异常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const name = </a:t>
            </a:r>
            <a:r>
              <a:rPr lang="en-US" altLang="zh-CN" sz="4000" dirty="0" err="1">
                <a:latin typeface="Roboto Mono"/>
              </a:rPr>
              <a:t>response.body.user.name</a:t>
            </a:r>
            <a:r>
              <a:rPr lang="en-US" altLang="zh-CN" sz="4000" dirty="0">
                <a:latin typeface="Roboto Mono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932325"/>
            <a:ext cx="22245252" cy="94129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获取用户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属性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可能抛出异常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const name = </a:t>
            </a:r>
            <a:r>
              <a:rPr lang="en-US" altLang="zh-CN" sz="4000" dirty="0" err="1">
                <a:latin typeface="Roboto Mono"/>
              </a:rPr>
              <a:t>response.body.user.name</a:t>
            </a:r>
            <a:r>
              <a:rPr lang="en-US" altLang="zh-CN" sz="4000" dirty="0">
                <a:latin typeface="Roboto Mono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对变量和属性进行检查</a:t>
            </a:r>
            <a:br>
              <a:rPr lang="en-US" altLang="zh-CN" sz="4000" dirty="0">
                <a:latin typeface="Roboto Mono"/>
              </a:rPr>
            </a:br>
            <a:r>
              <a:rPr lang="en-US" altLang="zh-CN" sz="4000" dirty="0">
                <a:latin typeface="Roboto Mono"/>
              </a:rPr>
              <a:t>const name = response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</a:t>
            </a:r>
            <a:endParaRPr lang="en-US" altLang="zh-CN" sz="4000" dirty="0">
              <a:latin typeface="Roboto Mono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932325"/>
            <a:ext cx="22245252" cy="94129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获取用户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属性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可能抛出异常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const name = </a:t>
            </a:r>
            <a:r>
              <a:rPr lang="en-US" altLang="zh-CN" sz="4000" dirty="0" err="1">
                <a:latin typeface="Roboto Mono"/>
              </a:rPr>
              <a:t>response.body.user.name</a:t>
            </a:r>
            <a:r>
              <a:rPr lang="en-US" altLang="zh-CN" sz="4000" dirty="0">
                <a:latin typeface="Roboto Mono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对变量和属性进行检查</a:t>
            </a:r>
            <a:br>
              <a:rPr lang="en-US" altLang="zh-CN" sz="4000" dirty="0">
                <a:latin typeface="Roboto Mono"/>
              </a:rPr>
            </a:br>
            <a:r>
              <a:rPr lang="en-US" altLang="zh-CN" sz="4000" dirty="0">
                <a:latin typeface="Roboto Mono"/>
              </a:rPr>
              <a:t>const name = response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</a:t>
            </a: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response.body.user</a:t>
            </a:r>
            <a:endParaRPr lang="en-US" altLang="zh-CN" sz="4000" dirty="0">
              <a:latin typeface="Roboto Mono"/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932325"/>
            <a:ext cx="22245252" cy="94129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获取用户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属性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可能抛出异常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const name = </a:t>
            </a:r>
            <a:r>
              <a:rPr lang="en-US" altLang="zh-CN" sz="4000" dirty="0" err="1">
                <a:latin typeface="Roboto Mono"/>
              </a:rPr>
              <a:t>response.body.user.name</a:t>
            </a:r>
            <a:r>
              <a:rPr lang="en-US" altLang="zh-CN" sz="4000" dirty="0">
                <a:latin typeface="Roboto Mono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对变量和属性进行检查</a:t>
            </a:r>
            <a:br>
              <a:rPr lang="en-US" altLang="zh-CN" sz="4000" dirty="0">
                <a:latin typeface="Roboto Mono"/>
              </a:rPr>
            </a:br>
            <a:r>
              <a:rPr lang="en-US" altLang="zh-CN" sz="4000" dirty="0">
                <a:latin typeface="Roboto Mono"/>
              </a:rPr>
              <a:t>const name = response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</a:t>
            </a: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response.body.user</a:t>
            </a: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response.body.user.name</a:t>
            </a:r>
            <a:endParaRPr lang="en-US" altLang="zh-CN" sz="4000" dirty="0">
              <a:latin typeface="Roboto Mono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932325"/>
            <a:ext cx="22245252" cy="94129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获取用户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属性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可能抛出异常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const name = </a:t>
            </a:r>
            <a:r>
              <a:rPr lang="en-US" altLang="zh-CN" sz="4000" dirty="0" err="1">
                <a:latin typeface="Roboto Mono"/>
              </a:rPr>
              <a:t>response.body.user.name</a:t>
            </a:r>
            <a:r>
              <a:rPr lang="en-US" altLang="zh-CN" sz="4000" dirty="0">
                <a:latin typeface="Roboto Mono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zh-CN" altLang="en-US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对变量和属性进行检查</a:t>
            </a:r>
            <a:br>
              <a:rPr lang="en-US" altLang="zh-CN" sz="4000" dirty="0">
                <a:latin typeface="Roboto Mono"/>
              </a:rPr>
            </a:br>
            <a:r>
              <a:rPr lang="en-US" altLang="zh-CN" sz="4000" dirty="0">
                <a:latin typeface="Roboto Mono"/>
              </a:rPr>
              <a:t>const name = response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</a:t>
            </a: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response.body.user</a:t>
            </a:r>
            <a:endParaRPr lang="en-US" altLang="zh-CN" sz="4000" dirty="0">
              <a:latin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&amp;&amp; </a:t>
            </a:r>
            <a:r>
              <a:rPr lang="en-US" altLang="zh-CN" sz="4000" dirty="0" err="1">
                <a:latin typeface="Roboto Mono"/>
              </a:rPr>
              <a:t>response.body.user.name</a:t>
            </a:r>
            <a:r>
              <a:rPr lang="en-US" altLang="zh-CN" sz="4000" dirty="0">
                <a:latin typeface="Roboto Mono"/>
              </a:rPr>
              <a:t> || '</a:t>
            </a:r>
            <a:r>
              <a:rPr lang="en-US" altLang="zh-CN" sz="4000" dirty="0" err="1">
                <a:latin typeface="Roboto Mono"/>
              </a:rPr>
              <a:t>justjavac</a:t>
            </a:r>
            <a:r>
              <a:rPr lang="en-US" altLang="zh-CN" sz="4000" dirty="0">
                <a:latin typeface="Roboto Mono"/>
              </a:rPr>
              <a:t>';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With Optional Chaining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CN" sz="5400" dirty="0">
                <a:solidFill>
                  <a:schemeClr val="accent1"/>
                </a:solidFill>
                <a:latin typeface="Roboto Mono"/>
              </a:rPr>
              <a:t>const</a:t>
            </a:r>
            <a:r>
              <a:rPr lang="en-US" altLang="zh-CN" sz="5400" dirty="0">
                <a:latin typeface="Roboto Mono"/>
              </a:rPr>
              <a:t> name = response</a:t>
            </a:r>
            <a:r>
              <a:rPr lang="en-US" altLang="zh-CN" sz="5400" dirty="0">
                <a:solidFill>
                  <a:schemeClr val="bg2"/>
                </a:solidFill>
                <a:latin typeface="Roboto Mono"/>
              </a:rPr>
              <a:t>?.</a:t>
            </a:r>
            <a:r>
              <a:rPr lang="en-US" altLang="zh-CN" sz="5400" dirty="0">
                <a:latin typeface="Roboto Mono"/>
              </a:rPr>
              <a:t>body</a:t>
            </a:r>
            <a:r>
              <a:rPr lang="en-US" altLang="zh-CN" sz="5400" dirty="0">
                <a:solidFill>
                  <a:schemeClr val="bg2"/>
                </a:solidFill>
                <a:latin typeface="Roboto Mono"/>
              </a:rPr>
              <a:t>?.</a:t>
            </a:r>
            <a:r>
              <a:rPr lang="en-US" altLang="zh-CN" sz="5400" dirty="0">
                <a:latin typeface="Roboto Mono"/>
              </a:rPr>
              <a:t>user</a:t>
            </a:r>
            <a:r>
              <a:rPr lang="en-US" altLang="zh-CN" sz="5400" dirty="0">
                <a:solidFill>
                  <a:schemeClr val="bg2"/>
                </a:solidFill>
                <a:latin typeface="Roboto Mono"/>
              </a:rPr>
              <a:t>?.</a:t>
            </a:r>
            <a:r>
              <a:rPr lang="en-US" altLang="zh-CN" sz="5400" dirty="0">
                <a:latin typeface="Roboto Mono"/>
              </a:rPr>
              <a:t>name </a:t>
            </a:r>
            <a:r>
              <a:rPr lang="en-US" altLang="zh-CN" sz="5400" dirty="0">
                <a:solidFill>
                  <a:schemeClr val="bg2"/>
                </a:solidFill>
                <a:latin typeface="Roboto Mono"/>
              </a:rPr>
              <a:t>||</a:t>
            </a:r>
            <a:r>
              <a:rPr lang="en-US" altLang="zh-CN" sz="5400" dirty="0">
                <a:latin typeface="Roboto Mono"/>
              </a:rPr>
              <a:t> '</a:t>
            </a:r>
            <a:r>
              <a:rPr lang="en-US" altLang="zh-CN" sz="5400" dirty="0" err="1">
                <a:latin typeface="Roboto Mono"/>
              </a:rPr>
              <a:t>justjavac</a:t>
            </a:r>
            <a:r>
              <a:rPr lang="en-US" altLang="zh-CN" sz="5400" dirty="0">
                <a:latin typeface="Roboto Mono"/>
              </a:rPr>
              <a:t>'</a:t>
            </a:r>
            <a:r>
              <a:rPr lang="en-US" altLang="zh-CN" sz="5400" dirty="0">
                <a:solidFill>
                  <a:schemeClr val="bg2"/>
                </a:solidFill>
                <a:latin typeface="Roboto Mono"/>
              </a:rPr>
              <a:t>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Pattern Matching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CN" dirty="0"/>
              <a:t>Stage 1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1398494"/>
            <a:ext cx="22245252" cy="10420536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case (input)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1 -&gt;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matches if `input` is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'</a:t>
            </a:r>
            <a:r>
              <a:rPr lang="en-US" altLang="zh-CN" sz="4000" dirty="0" err="1">
                <a:latin typeface="Roboto Mono"/>
              </a:rPr>
              <a:t>foo</a:t>
            </a:r>
            <a:r>
              <a:rPr lang="en-US" altLang="zh-CN" sz="4000" dirty="0">
                <a:latin typeface="Roboto Mono"/>
              </a:rPr>
              <a:t>'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matches if `input` is '</a:t>
            </a:r>
            <a:r>
              <a:rPr lang="en-US" altLang="zh-CN" sz="4000" dirty="0" err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false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matches if `input` is `false`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null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matches if `input` is `null`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{x: 1}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matches if `input` can do </a:t>
            </a:r>
            <a:r>
              <a:rPr lang="en-US" altLang="zh-CN" sz="4000" dirty="0" err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ToObject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and `</a:t>
            </a:r>
            <a:r>
              <a:rPr lang="en-US" altLang="zh-CN" sz="4000" dirty="0" err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input.x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` is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[1,2]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matches if `input` can do </a:t>
            </a:r>
            <a:r>
              <a:rPr lang="en-US" altLang="zh-CN" sz="4000" dirty="0" err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GetIterator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, has exactly 2 items,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// and the items are 1, then 2.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x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always matches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/^</a:t>
            </a:r>
            <a:r>
              <a:rPr lang="en-US" altLang="zh-CN" sz="4000" dirty="0" err="1">
                <a:latin typeface="Roboto Mono"/>
              </a:rPr>
              <a:t>foo</a:t>
            </a:r>
            <a:r>
              <a:rPr lang="en-US" altLang="zh-CN" sz="4000" dirty="0">
                <a:latin typeface="Roboto Mono"/>
              </a:rPr>
              <a:t>/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-US" altLang="zh-CN" sz="4000" dirty="0" err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endParaRPr lang="en-US" altLang="zh-CN" sz="4000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    when x if (</a:t>
            </a:r>
            <a:r>
              <a:rPr lang="en-US" altLang="zh-CN" sz="4000" dirty="0" err="1">
                <a:latin typeface="Roboto Mono"/>
              </a:rPr>
              <a:t>x.match</a:t>
            </a:r>
            <a:r>
              <a:rPr lang="en-US" altLang="zh-CN" sz="4000" dirty="0">
                <a:latin typeface="Roboto Mono"/>
              </a:rPr>
              <a:t>(/^</a:t>
            </a:r>
            <a:r>
              <a:rPr lang="en-US" altLang="zh-CN" sz="4000" dirty="0" err="1">
                <a:latin typeface="Roboto Mono"/>
              </a:rPr>
              <a:t>foo</a:t>
            </a:r>
            <a:r>
              <a:rPr lang="en-US" altLang="zh-CN" sz="4000" dirty="0">
                <a:latin typeface="Roboto Mono"/>
              </a:rPr>
              <a:t>/)) -&gt; ... </a:t>
            </a:r>
            <a:r>
              <a:rPr lang="en-US" altLang="zh-CN" sz="40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ok!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>
                <a:latin typeface="Roboto Mono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sz="4000" dirty="0">
              <a:latin typeface="Roboto Mono"/>
            </a:endParaRP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Redux</a:t>
            </a:r>
            <a:r>
              <a:rPr lang="en-US" altLang="zh-CN" dirty="0"/>
              <a:t> reducers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4" y="2922493"/>
            <a:ext cx="22245252" cy="971774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function</a:t>
            </a:r>
            <a:r>
              <a:rPr lang="en-US" altLang="zh-CN" sz="3600" dirty="0">
                <a:latin typeface="Roboto Mono"/>
              </a:rPr>
              <a:t> </a:t>
            </a:r>
            <a:r>
              <a:rPr lang="en-US" altLang="zh-CN" sz="3600" dirty="0" err="1">
                <a:latin typeface="Roboto Mono"/>
              </a:rPr>
              <a:t>todoApp</a:t>
            </a:r>
            <a:r>
              <a:rPr lang="en-US" altLang="zh-CN" sz="3600" dirty="0">
                <a:latin typeface="Roboto Mono"/>
              </a:rPr>
              <a:t> (state = </a:t>
            </a:r>
            <a:r>
              <a:rPr lang="en-US" altLang="zh-CN" sz="3600" dirty="0" err="1">
                <a:latin typeface="Roboto Mono"/>
              </a:rPr>
              <a:t>initialState</a:t>
            </a:r>
            <a:r>
              <a:rPr lang="en-US" altLang="zh-CN" sz="3600" dirty="0">
                <a:latin typeface="Roboto Mono"/>
              </a:rPr>
              <a:t>, action) {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case</a:t>
            </a:r>
            <a:r>
              <a:rPr lang="en-US" altLang="zh-CN" sz="3600" dirty="0">
                <a:latin typeface="Roboto Mono"/>
              </a:rPr>
              <a:t> (action) {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when</a:t>
            </a:r>
            <a:r>
              <a:rPr lang="en-US" altLang="zh-CN" sz="3600" dirty="0">
                <a:latin typeface="Roboto Mono"/>
              </a:rPr>
              <a:t> {type: 'set-visibility-filter', filter: </a:t>
            </a:r>
            <a:r>
              <a:rPr lang="en-US" altLang="zh-CN" sz="3600" dirty="0" err="1">
                <a:latin typeface="Roboto Mono"/>
              </a:rPr>
              <a:t>visFilter</a:t>
            </a:r>
            <a:r>
              <a:rPr lang="en-US" altLang="zh-CN" sz="3600" dirty="0">
                <a:latin typeface="Roboto Mono"/>
              </a:rPr>
              <a:t>} -&gt;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return</a:t>
            </a:r>
            <a:r>
              <a:rPr lang="en-US" altLang="zh-CN" sz="3600" dirty="0">
                <a:latin typeface="Roboto Mono"/>
              </a:rPr>
              <a:t> {...state, </a:t>
            </a:r>
            <a:r>
              <a:rPr lang="en-US" altLang="zh-CN" sz="3600" dirty="0" err="1">
                <a:latin typeface="Roboto Mono"/>
              </a:rPr>
              <a:t>visFilter</a:t>
            </a:r>
            <a:r>
              <a:rPr lang="en-US" altLang="zh-CN" sz="3600" dirty="0">
                <a:latin typeface="Roboto Mon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when</a:t>
            </a:r>
            <a:r>
              <a:rPr lang="en-US" altLang="zh-CN" sz="3600" dirty="0">
                <a:latin typeface="Roboto Mono"/>
              </a:rPr>
              <a:t> {type: 'add-</a:t>
            </a:r>
            <a:r>
              <a:rPr lang="en-US" altLang="zh-CN" sz="3600" dirty="0" err="1">
                <a:latin typeface="Roboto Mono"/>
              </a:rPr>
              <a:t>todo</a:t>
            </a:r>
            <a:r>
              <a:rPr lang="en-US" altLang="zh-CN" sz="3600" dirty="0">
                <a:latin typeface="Roboto Mono"/>
              </a:rPr>
              <a:t>', text} -&gt;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return</a:t>
            </a:r>
            <a:r>
              <a:rPr lang="en-US" altLang="zh-CN" sz="3600" dirty="0">
                <a:latin typeface="Roboto Mono"/>
              </a:rPr>
              <a:t> {...state, </a:t>
            </a:r>
            <a:r>
              <a:rPr lang="en-US" altLang="zh-CN" sz="3600" dirty="0" err="1">
                <a:latin typeface="Roboto Mono"/>
              </a:rPr>
              <a:t>todos</a:t>
            </a:r>
            <a:r>
              <a:rPr lang="en-US" altLang="zh-CN" sz="3600" dirty="0">
                <a:latin typeface="Roboto Mono"/>
              </a:rPr>
              <a:t>: [...</a:t>
            </a:r>
            <a:r>
              <a:rPr lang="en-US" altLang="zh-CN" sz="3600" dirty="0" err="1">
                <a:latin typeface="Roboto Mono"/>
              </a:rPr>
              <a:t>state.todos</a:t>
            </a:r>
            <a:r>
              <a:rPr lang="en-US" altLang="zh-CN" sz="3600" dirty="0">
                <a:latin typeface="Roboto Mono"/>
              </a:rPr>
              <a:t>, {text}]}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when</a:t>
            </a:r>
            <a:r>
              <a:rPr lang="en-US" altLang="zh-CN" sz="3600" dirty="0">
                <a:latin typeface="Roboto Mono"/>
              </a:rPr>
              <a:t> {type: 'toggle-</a:t>
            </a:r>
            <a:r>
              <a:rPr lang="en-US" altLang="zh-CN" sz="3600" dirty="0" err="1">
                <a:latin typeface="Roboto Mono"/>
              </a:rPr>
              <a:t>todo</a:t>
            </a:r>
            <a:r>
              <a:rPr lang="en-US" altLang="zh-CN" sz="3600" dirty="0">
                <a:latin typeface="Roboto Mono"/>
              </a:rPr>
              <a:t>', index} -&gt; {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return</a:t>
            </a:r>
            <a:r>
              <a:rPr lang="en-US" altLang="zh-CN" sz="3600" dirty="0">
                <a:latin typeface="Roboto Mono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        ...state,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        </a:t>
            </a:r>
            <a:r>
              <a:rPr lang="en-US" altLang="zh-CN" sz="3600" dirty="0" err="1">
                <a:latin typeface="Roboto Mono"/>
              </a:rPr>
              <a:t>todos</a:t>
            </a:r>
            <a:r>
              <a:rPr lang="en-US" altLang="zh-CN" sz="3600" dirty="0">
                <a:latin typeface="Roboto Mono"/>
              </a:rPr>
              <a:t>: </a:t>
            </a:r>
            <a:r>
              <a:rPr lang="en-US" altLang="zh-CN" sz="3600" dirty="0" err="1">
                <a:latin typeface="Roboto Mono"/>
              </a:rPr>
              <a:t>state.todos.map</a:t>
            </a:r>
            <a:r>
              <a:rPr lang="en-US" altLang="zh-CN" sz="3600" dirty="0">
                <a:latin typeface="Roboto Mono"/>
              </a:rPr>
              <a:t>((</a:t>
            </a:r>
            <a:r>
              <a:rPr lang="en-US" altLang="zh-CN" sz="3600" dirty="0" err="1">
                <a:latin typeface="Roboto Mono"/>
              </a:rPr>
              <a:t>todo</a:t>
            </a:r>
            <a:r>
              <a:rPr lang="en-US" altLang="zh-CN" sz="3600" dirty="0">
                <a:latin typeface="Roboto Mono"/>
              </a:rPr>
              <a:t>, </a:t>
            </a:r>
            <a:r>
              <a:rPr lang="en-US" altLang="zh-CN" sz="3600" dirty="0" err="1">
                <a:latin typeface="Roboto Mono"/>
              </a:rPr>
              <a:t>idx</a:t>
            </a:r>
            <a:r>
              <a:rPr lang="en-US" altLang="zh-CN" sz="3600" dirty="0">
                <a:latin typeface="Roboto Mono"/>
              </a:rPr>
              <a:t>) =&gt; </a:t>
            </a:r>
            <a:r>
              <a:rPr lang="en-US" altLang="zh-CN" sz="3600" dirty="0" err="1">
                <a:latin typeface="Roboto Mono"/>
              </a:rPr>
              <a:t>idx</a:t>
            </a:r>
            <a:r>
              <a:rPr lang="en-US" altLang="zh-CN" sz="3600" dirty="0">
                <a:latin typeface="Roboto Mono"/>
              </a:rPr>
              <a:t> === index ? {...</a:t>
            </a:r>
            <a:r>
              <a:rPr lang="en-US" altLang="zh-CN" sz="3600" dirty="0" err="1">
                <a:latin typeface="Roboto Mono"/>
              </a:rPr>
              <a:t>todo</a:t>
            </a:r>
            <a:r>
              <a:rPr lang="en-US" altLang="zh-CN" sz="3600" dirty="0">
                <a:latin typeface="Roboto Mono"/>
              </a:rPr>
              <a:t>, done: !</a:t>
            </a:r>
            <a:r>
              <a:rPr lang="en-US" altLang="zh-CN" sz="3600" dirty="0" err="1">
                <a:latin typeface="Roboto Mono"/>
              </a:rPr>
              <a:t>todo.done</a:t>
            </a:r>
            <a:r>
              <a:rPr lang="en-US" altLang="zh-CN" sz="3600" dirty="0">
                <a:latin typeface="Roboto Mono"/>
              </a:rPr>
              <a:t>} : </a:t>
            </a:r>
            <a:r>
              <a:rPr lang="en-US" altLang="zh-CN" sz="3600" dirty="0" err="1">
                <a:latin typeface="Roboto Mono"/>
              </a:rPr>
              <a:t>todo</a:t>
            </a:r>
            <a:r>
              <a:rPr lang="en-US" altLang="zh-CN" sz="3600" dirty="0">
                <a:latin typeface="Roboto Mono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    </a:t>
            </a:r>
            <a:r>
              <a:rPr lang="en-US" altLang="zh-CN" sz="3600" dirty="0">
                <a:solidFill>
                  <a:schemeClr val="accent1"/>
                </a:solidFill>
                <a:latin typeface="Roboto Mono"/>
              </a:rPr>
              <a:t>when</a:t>
            </a:r>
            <a:r>
              <a:rPr lang="en-US" altLang="zh-CN" sz="3600" dirty="0">
                <a:latin typeface="Roboto Mono"/>
              </a:rPr>
              <a:t> {} -&gt; {} </a:t>
            </a:r>
            <a:r>
              <a:rPr lang="en-US" altLang="zh-CN" sz="3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ignore unknown actions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3600" dirty="0">
                <a:latin typeface="Roboto Mono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编写高性能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 dirty="0"/>
              <a:t>不要修改原型链</a:t>
            </a:r>
            <a:endParaRPr lang="en-US" altLang="zh-CN" dirty="0"/>
          </a:p>
          <a:p>
            <a:r>
              <a:rPr lang="zh-CN" altLang="en-US">
                <a:latin typeface="Roboto Mono"/>
                <a:ea typeface="Roboto Mono"/>
                <a:cs typeface="Roboto Mono"/>
                <a:sym typeface="Roboto Mono"/>
              </a:rPr>
              <a:t>使用 </a:t>
            </a:r>
            <a:r>
              <a:rPr lang="en" altLang="zh-CN"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altLang="zh-CN" dirty="0">
                <a:latin typeface="Roboto Mono"/>
                <a:ea typeface="Roboto Mono"/>
                <a:cs typeface="Roboto Mono"/>
                <a:sym typeface="Roboto Mono"/>
              </a:rPr>
              <a:t>.keys()</a:t>
            </a:r>
            <a:endParaRPr lang="en-US" altLang="zh-CN" dirty="0"/>
          </a:p>
          <a:p>
            <a:r>
              <a:rPr lang="zh-CN" altLang="en-US" dirty="0"/>
              <a:t>不要在遍历时修改元素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858070" y="542925"/>
            <a:ext cx="21571623" cy="119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不要修改原型链</a:t>
            </a:r>
          </a:p>
        </p:txBody>
      </p:sp>
      <p:pic>
        <p:nvPicPr>
          <p:cNvPr id="4" name="Shape 242"/>
          <p:cNvPicPr preferRelativeResize="0">
            <a:picLocks noChangeAspect="1"/>
          </p:cNvPicPr>
          <p:nvPr/>
        </p:nvPicPr>
        <p:blipFill rotWithShape="1">
          <a:blip r:embed="rId2" cstate="print">
            <a:alphaModFix/>
          </a:blip>
          <a:srcRect b="85763"/>
          <a:stretch/>
        </p:blipFill>
        <p:spPr>
          <a:xfrm>
            <a:off x="1069373" y="3447069"/>
            <a:ext cx="17678396" cy="125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不要修改原型链</a:t>
            </a:r>
          </a:p>
        </p:txBody>
      </p:sp>
      <p:pic>
        <p:nvPicPr>
          <p:cNvPr id="4" name="Shape 242"/>
          <p:cNvPicPr preferRelativeResize="0">
            <a:picLocks noChangeAspect="1"/>
          </p:cNvPicPr>
          <p:nvPr/>
        </p:nvPicPr>
        <p:blipFill rotWithShape="1">
          <a:blip r:embed="rId2" cstate="print">
            <a:alphaModFix/>
          </a:blip>
          <a:srcRect b="49428"/>
          <a:stretch/>
        </p:blipFill>
        <p:spPr>
          <a:xfrm>
            <a:off x="1069373" y="3447069"/>
            <a:ext cx="17678396" cy="444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不要修改原型链</a:t>
            </a:r>
          </a:p>
        </p:txBody>
      </p:sp>
      <p:pic>
        <p:nvPicPr>
          <p:cNvPr id="4" name="Shape 242"/>
          <p:cNvPicPr preferRelativeResize="0">
            <a:picLocks noChangeAspect="1"/>
          </p:cNvPicPr>
          <p:nvPr/>
        </p:nvPicPr>
        <p:blipFill rotWithShape="1">
          <a:blip r:embed="rId2" cstate="print">
            <a:alphaModFix/>
          </a:blip>
          <a:srcRect b="36567"/>
          <a:stretch/>
        </p:blipFill>
        <p:spPr>
          <a:xfrm>
            <a:off x="1069373" y="3447069"/>
            <a:ext cx="17678396" cy="5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不要修改原型链</a:t>
            </a:r>
          </a:p>
        </p:txBody>
      </p:sp>
      <p:pic>
        <p:nvPicPr>
          <p:cNvPr id="4" name="Shape 242"/>
          <p:cNvPicPr preferRelativeResize="0">
            <a:picLocks noChangeAspect="1"/>
          </p:cNvPicPr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69373" y="3447069"/>
            <a:ext cx="17678396" cy="87832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48"/>
          <p:cNvSpPr/>
          <p:nvPr/>
        </p:nvSpPr>
        <p:spPr>
          <a:xfrm>
            <a:off x="2811572" y="6795247"/>
            <a:ext cx="3696803" cy="484094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49"/>
          <p:cNvSpPr/>
          <p:nvPr/>
        </p:nvSpPr>
        <p:spPr>
          <a:xfrm>
            <a:off x="2811571" y="11205882"/>
            <a:ext cx="4180899" cy="484094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250"/>
          <p:cNvSpPr txBox="1">
            <a:spLocks noChangeAspect="1"/>
          </p:cNvSpPr>
          <p:nvPr/>
        </p:nvSpPr>
        <p:spPr>
          <a:xfrm>
            <a:off x="8656893" y="7279341"/>
            <a:ext cx="6165600" cy="3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lang="en-US" altLang="zh-CN" sz="9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96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Shape 251"/>
          <p:cNvCxnSpPr>
            <a:stCxn id="6" idx="3"/>
            <a:endCxn id="5" idx="3"/>
          </p:cNvCxnSpPr>
          <p:nvPr/>
        </p:nvCxnSpPr>
        <p:spPr>
          <a:xfrm flipH="1" flipV="1">
            <a:off x="6508375" y="7037294"/>
            <a:ext cx="484095" cy="4410635"/>
          </a:xfrm>
          <a:prstGeom prst="curvedConnector3">
            <a:avLst>
              <a:gd name="adj1" fmla="val -654629"/>
            </a:avLst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266"/>
          <p:cNvPicPr preferRelativeResize="0">
            <a:picLocks noChangeAspect="1"/>
          </p:cNvPicPr>
          <p:nvPr/>
        </p:nvPicPr>
        <p:blipFill rotWithShape="1">
          <a:blip r:embed="rId2" cstate="print">
            <a:alphaModFix/>
          </a:blip>
          <a:srcRect b="49019"/>
          <a:stretch/>
        </p:blipFill>
        <p:spPr>
          <a:xfrm>
            <a:off x="979733" y="3447069"/>
            <a:ext cx="17637008" cy="4477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Roboto Mono"/>
                <a:ea typeface="Roboto Mono"/>
                <a:cs typeface="Roboto Mono"/>
                <a:sym typeface="Roboto Mono"/>
              </a:rPr>
              <a:t>Object.keys()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266"/>
          <p:cNvPicPr preferRelativeResize="0">
            <a:picLocks noChangeAspect="1"/>
          </p:cNvPicPr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79733" y="3447069"/>
            <a:ext cx="17637008" cy="87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Roboto Mono"/>
                <a:ea typeface="Roboto Mono"/>
                <a:cs typeface="Roboto Mono"/>
                <a:sym typeface="Roboto Mono"/>
              </a:rPr>
              <a:t>Object.keys()</a:t>
            </a:r>
            <a:endParaRPr lang="zh-CN" altLang="en-US" dirty="0"/>
          </a:p>
        </p:txBody>
      </p:sp>
      <p:sp>
        <p:nvSpPr>
          <p:cNvPr id="5" name="Shape 248"/>
          <p:cNvSpPr/>
          <p:nvPr/>
        </p:nvSpPr>
        <p:spPr>
          <a:xfrm>
            <a:off x="2811572" y="6795247"/>
            <a:ext cx="3696803" cy="484094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49"/>
          <p:cNvSpPr/>
          <p:nvPr/>
        </p:nvSpPr>
        <p:spPr>
          <a:xfrm>
            <a:off x="2811571" y="11205882"/>
            <a:ext cx="4180899" cy="484094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250"/>
          <p:cNvSpPr txBox="1">
            <a:spLocks noChangeAspect="1"/>
          </p:cNvSpPr>
          <p:nvPr/>
        </p:nvSpPr>
        <p:spPr>
          <a:xfrm>
            <a:off x="7868017" y="7279341"/>
            <a:ext cx="6165600" cy="3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altLang="zh-CN" sz="9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96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Shape 251"/>
          <p:cNvCxnSpPr>
            <a:stCxn id="6" idx="3"/>
            <a:endCxn id="5" idx="3"/>
          </p:cNvCxnSpPr>
          <p:nvPr/>
        </p:nvCxnSpPr>
        <p:spPr>
          <a:xfrm flipH="1" flipV="1">
            <a:off x="6508375" y="7037294"/>
            <a:ext cx="484095" cy="4410635"/>
          </a:xfrm>
          <a:prstGeom prst="curvedConnector3">
            <a:avLst>
              <a:gd name="adj1" fmla="val -654629"/>
            </a:avLst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不要在遍历时修改元素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err="1"/>
              <a:t>A.filter</a:t>
            </a:r>
            <a:r>
              <a:rPr lang="en-US" altLang="zh-CN" sz="3600" dirty="0"/>
              <a:t>((x,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) =&gt; x &gt; 50);  // </a:t>
            </a:r>
            <a:r>
              <a:rPr lang="en-US" altLang="zh-CN" sz="3600" dirty="0">
                <a:solidFill>
                  <a:schemeClr val="bg1"/>
                </a:solidFill>
              </a:rPr>
              <a:t>OK</a:t>
            </a:r>
          </a:p>
          <a:p>
            <a:pPr>
              <a:buNone/>
            </a:pPr>
            <a:endParaRPr lang="en-US" altLang="zh-CN" sz="3600" dirty="0"/>
          </a:p>
          <a:p>
            <a:pPr>
              <a:buNone/>
            </a:pPr>
            <a:r>
              <a:rPr lang="en-US" altLang="zh-CN" sz="3600" dirty="0" err="1"/>
              <a:t>A.forEach</a:t>
            </a:r>
            <a:r>
              <a:rPr lang="en-US" altLang="zh-CN" sz="3600" dirty="0"/>
              <a:t>((x,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) =&gt; {</a:t>
            </a:r>
          </a:p>
          <a:p>
            <a:pPr>
              <a:buNone/>
            </a:pPr>
            <a:r>
              <a:rPr lang="en-US" altLang="zh-CN" sz="3600" dirty="0"/>
              <a:t>    </a:t>
            </a:r>
            <a:r>
              <a:rPr lang="en-US" altLang="zh-CN" sz="3600" b="1" dirty="0"/>
              <a:t>if</a:t>
            </a:r>
            <a:r>
              <a:rPr lang="en-US" altLang="zh-CN" sz="3600" dirty="0"/>
              <a:t> (x &gt; 50)  A[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 = </a:t>
            </a:r>
            <a:r>
              <a:rPr lang="en-US" altLang="zh-CN" sz="3600" b="1" dirty="0"/>
              <a:t>undefined</a:t>
            </a:r>
            <a:r>
              <a:rPr lang="en-US" altLang="zh-CN" sz="3600" dirty="0"/>
              <a:t>;</a:t>
            </a:r>
          </a:p>
          <a:p>
            <a:pPr>
              <a:buNone/>
            </a:pPr>
            <a:r>
              <a:rPr lang="en-US" altLang="zh-CN" sz="3600" dirty="0"/>
              <a:t>});</a:t>
            </a:r>
          </a:p>
        </p:txBody>
      </p:sp>
      <p:pic>
        <p:nvPicPr>
          <p:cNvPr id="4" name="Shape 569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0870698" y="4613271"/>
            <a:ext cx="11995692" cy="7205759"/>
          </a:xfrm>
          <a:prstGeom prst="rect">
            <a:avLst/>
          </a:prstGeom>
          <a:noFill/>
          <a:ln w="19050" cap="flat" cmpd="sng">
            <a:solidFill>
              <a:srgbClr val="636363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28235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0838E-4A02-4D54-9A99-FB3DABEF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48" y="5339952"/>
            <a:ext cx="22245254" cy="3036095"/>
          </a:xfrm>
        </p:spPr>
        <p:txBody>
          <a:bodyPr>
            <a:norm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函数式编程</a:t>
            </a:r>
          </a:p>
        </p:txBody>
      </p:sp>
    </p:spTree>
    <p:extLst>
      <p:ext uri="{BB962C8B-B14F-4D97-AF65-F5344CB8AC3E}">
        <p14:creationId xmlns:p14="http://schemas.microsoft.com/office/powerpoint/2010/main" val="1032940801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BDF5-2A83-43A5-BEC8-43E9016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23" y="3286126"/>
            <a:ext cx="22245254" cy="5089922"/>
          </a:xfrm>
        </p:spPr>
        <p:txBody>
          <a:bodyPr>
            <a:normAutofit/>
          </a:bodyPr>
          <a:lstStyle/>
          <a:p>
            <a:r>
              <a:rPr lang="zh-CN" altLang="en-US" sz="15000" dirty="0"/>
              <a:t>函数式编程都是垃圾</a:t>
            </a:r>
          </a:p>
        </p:txBody>
      </p:sp>
    </p:spTree>
    <p:extLst>
      <p:ext uri="{BB962C8B-B14F-4D97-AF65-F5344CB8AC3E}">
        <p14:creationId xmlns:p14="http://schemas.microsoft.com/office/powerpoint/2010/main" val="703016100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V8 Release Process</a:t>
            </a:r>
            <a:endParaRPr lang="zh-CN" altLang="en-US" dirty="0"/>
          </a:p>
        </p:txBody>
      </p:sp>
      <p:pic>
        <p:nvPicPr>
          <p:cNvPr id="21506" name="Picture 2" descr="https://timgsa.baidu.com/timg?image&amp;quality=80&amp;size=b9999_10000&amp;sec=1527744422578&amp;di=70e9cfd3742140a1b346376dcec55ca6&amp;imgtype=0&amp;src=http%3A%2F%2Fimage.coolapk.com%2Fdiscovery%2F2015%2F0526%2F292848_1432627929_196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7166" y="7749635"/>
            <a:ext cx="2520000" cy="2520000"/>
          </a:xfrm>
          <a:prstGeom prst="rect">
            <a:avLst/>
          </a:prstGeom>
          <a:noFill/>
        </p:spPr>
      </p:pic>
      <p:pic>
        <p:nvPicPr>
          <p:cNvPr id="21510" name="Picture 6" descr="https://timgsa.baidu.com/timg?image&amp;quality=80&amp;size=b10000_10000&amp;sec=1527734394&amp;di=7775a199803bed7f5eaf1b1e1a02ad8c&amp;src=http://img0w.pconline.com.cn/pconline/1307/17/3386916_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7445" y="7749635"/>
            <a:ext cx="2941633" cy="2520000"/>
          </a:xfrm>
          <a:prstGeom prst="rect">
            <a:avLst/>
          </a:prstGeom>
          <a:noFill/>
        </p:spPr>
      </p:pic>
      <p:pic>
        <p:nvPicPr>
          <p:cNvPr id="21512" name="Picture 8" descr="https://timgsa.baidu.com/timg?image&amp;quality=80&amp;size=b9999_10000&amp;sec=1527744530131&amp;di=4f352417597770a2c4d5c033bfa90101&amp;imgtype=0&amp;src=http%3A%2F%2F7.pic.pc6.com%2Fup%2F2016-11%2F2016111793144996087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6887" y="7749635"/>
            <a:ext cx="2520000" cy="2520000"/>
          </a:xfrm>
          <a:prstGeom prst="rect">
            <a:avLst/>
          </a:prstGeom>
          <a:noFill/>
        </p:spPr>
      </p:pic>
      <p:sp>
        <p:nvSpPr>
          <p:cNvPr id="21514" name="AutoShape 10" descr="âchrome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6" name="AutoShape 12" descr="âchrome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8" name="AutoShape 14" descr="âchrome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20" name="AutoShape 16" descr="âchrome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22" name="Picture 18" descr="å¯è½æ¯å²ä¸ææé¼æ ¼æå®ç¨çchromeæ©å±ç¨åºæ¨è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79356" y="7749635"/>
            <a:ext cx="2520000" cy="2520000"/>
          </a:xfrm>
          <a:prstGeom prst="rect">
            <a:avLst/>
          </a:prstGeom>
          <a:noFill/>
        </p:spPr>
      </p:pic>
      <p:pic>
        <p:nvPicPr>
          <p:cNvPr id="21524" name="Picture 20" descr="âchromiumâçå¾çæç´¢ç»æ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18775" y="3030259"/>
            <a:ext cx="2438400" cy="2438400"/>
          </a:xfrm>
          <a:prstGeom prst="rect">
            <a:avLst/>
          </a:prstGeom>
          <a:noFill/>
        </p:spPr>
      </p:pic>
      <p:cxnSp>
        <p:nvCxnSpPr>
          <p:cNvPr id="17" name="肘形连接符 16"/>
          <p:cNvCxnSpPr>
            <a:stCxn id="21524" idx="2"/>
            <a:endCxn id="21512" idx="0"/>
          </p:cNvCxnSpPr>
          <p:nvPr/>
        </p:nvCxnSpPr>
        <p:spPr>
          <a:xfrm rot="5400000">
            <a:off x="7221943" y="3233603"/>
            <a:ext cx="2280976" cy="675108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肘形连接符 18"/>
          <p:cNvCxnSpPr>
            <a:stCxn id="21524" idx="2"/>
          </p:cNvCxnSpPr>
          <p:nvPr/>
        </p:nvCxnSpPr>
        <p:spPr>
          <a:xfrm>
            <a:off x="11737975" y="5468659"/>
            <a:ext cx="914400" cy="914400"/>
          </a:xfrm>
          <a:prstGeom prst="bentConnector3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肘形连接符 20"/>
          <p:cNvCxnSpPr>
            <a:stCxn id="21524" idx="2"/>
            <a:endCxn id="21506" idx="0"/>
          </p:cNvCxnSpPr>
          <p:nvPr/>
        </p:nvCxnSpPr>
        <p:spPr>
          <a:xfrm rot="5400000">
            <a:off x="9377083" y="5388743"/>
            <a:ext cx="2280976" cy="244080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肘形连接符 22"/>
          <p:cNvCxnSpPr>
            <a:stCxn id="21524" idx="2"/>
            <a:endCxn id="21510" idx="0"/>
          </p:cNvCxnSpPr>
          <p:nvPr/>
        </p:nvCxnSpPr>
        <p:spPr>
          <a:xfrm rot="16200000" flipH="1">
            <a:off x="11637630" y="5569003"/>
            <a:ext cx="2280976" cy="208028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肘形连接符 24"/>
          <p:cNvCxnSpPr>
            <a:stCxn id="21524" idx="2"/>
            <a:endCxn id="21522" idx="0"/>
          </p:cNvCxnSpPr>
          <p:nvPr/>
        </p:nvCxnSpPr>
        <p:spPr>
          <a:xfrm rot="16200000" flipH="1">
            <a:off x="13898177" y="3308456"/>
            <a:ext cx="2280976" cy="660138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/>
          <p:cNvSpPr txBox="1"/>
          <p:nvPr/>
        </p:nvSpPr>
        <p:spPr>
          <a:xfrm>
            <a:off x="4504383" y="10672518"/>
            <a:ext cx="965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每天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4662" y="10672518"/>
            <a:ext cx="965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每周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35758" y="10672518"/>
            <a:ext cx="120545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每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6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856852" y="10672518"/>
            <a:ext cx="120545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每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6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2664</Words>
  <Application>Microsoft Office PowerPoint</Application>
  <PresentationFormat>自定义</PresentationFormat>
  <Paragraphs>565</Paragraphs>
  <Slides>89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1" baseType="lpstr">
      <vt:lpstr>Helvetica Light</vt:lpstr>
      <vt:lpstr>Helvetica Neue</vt:lpstr>
      <vt:lpstr>Roboto</vt:lpstr>
      <vt:lpstr>Roboto Light</vt:lpstr>
      <vt:lpstr>Roboto Mono</vt:lpstr>
      <vt:lpstr>Microsoft YaHei</vt:lpstr>
      <vt:lpstr>Microsoft YaHei</vt:lpstr>
      <vt:lpstr>Arial</vt:lpstr>
      <vt:lpstr>Calibri</vt:lpstr>
      <vt:lpstr>Consolas</vt:lpstr>
      <vt:lpstr>Courier New</vt:lpstr>
      <vt:lpstr>Black</vt:lpstr>
      <vt:lpstr>V8、JavaScript 的现在与未来</vt:lpstr>
      <vt:lpstr>History of JavaScript</vt:lpstr>
      <vt:lpstr>history of JavaScript</vt:lpstr>
      <vt:lpstr>PowerPoint 演示文稿</vt:lpstr>
      <vt:lpstr>bug or feature?</vt:lpstr>
      <vt:lpstr>PowerPoint 演示文稿</vt:lpstr>
      <vt:lpstr>ES201x</vt:lpstr>
      <vt:lpstr>PowerPoint 演示文稿</vt:lpstr>
      <vt:lpstr>V8 Release Process</vt:lpstr>
      <vt:lpstr>V8 引擎针对 JavaScript 的性能优化</vt:lpstr>
      <vt:lpstr>PowerPoint 演示文稿</vt:lpstr>
      <vt:lpstr>Optimization Killers</vt:lpstr>
      <vt:lpstr>快速的算术运算</vt:lpstr>
      <vt:lpstr>SMI vs Double</vt:lpstr>
      <vt:lpstr>PowerPoint 演示文稿</vt:lpstr>
      <vt:lpstr>PowerPoint 演示文稿</vt:lpstr>
      <vt:lpstr>Type feedback</vt:lpstr>
      <vt:lpstr>Type feedback</vt:lpstr>
      <vt:lpstr>Type feedback</vt:lpstr>
      <vt:lpstr>Type feedback</vt:lpstr>
      <vt:lpstr>PowerPoint 演示文稿</vt:lpstr>
      <vt:lpstr>数组的高阶函数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Inlining</vt:lpstr>
      <vt:lpstr>PowerPoint 演示文稿</vt:lpstr>
      <vt:lpstr>PowerPoint 演示文稿</vt:lpstr>
      <vt:lpstr>PowerPoint 演示文稿</vt:lpstr>
      <vt:lpstr>escape analysis</vt:lpstr>
      <vt:lpstr>Step 1: 内联</vt:lpstr>
      <vt:lpstr>Step 2: 替换属性访问操作</vt:lpstr>
      <vt:lpstr>Step 3: 删除未使用的变量</vt:lpstr>
      <vt:lpstr>TC39 的最新提案以及应用场景</vt:lpstr>
      <vt:lpstr>TC39 process</vt:lpstr>
      <vt:lpstr>Stage</vt:lpstr>
      <vt:lpstr>PowerPoint 演示文稿</vt:lpstr>
      <vt:lpstr>PowerPoint 演示文稿</vt:lpstr>
      <vt:lpstr>Proxy</vt:lpstr>
      <vt:lpstr>Proxy 构造函数</vt:lpstr>
      <vt:lpstr>Proxy 获取属性值</vt:lpstr>
      <vt:lpstr>Proxy 判断属性值</vt:lpstr>
      <vt:lpstr>Proxy 设置属性值</vt:lpstr>
      <vt:lpstr>Proxy 性能提升</vt:lpstr>
      <vt:lpstr>BigInt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Pipeline operator</vt:lpstr>
      <vt:lpstr>PowerPoint 演示文稿</vt:lpstr>
      <vt:lpstr>PowerPoint 演示文稿</vt:lpstr>
      <vt:lpstr>Optional Chaining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With Optional Chaining</vt:lpstr>
      <vt:lpstr>Pattern Matching</vt:lpstr>
      <vt:lpstr>PowerPoint 演示文稿</vt:lpstr>
      <vt:lpstr>Redux reducers</vt:lpstr>
      <vt:lpstr>编写高性能 JavaScript 代码</vt:lpstr>
      <vt:lpstr>不要修改原型链</vt:lpstr>
      <vt:lpstr>不要修改原型链</vt:lpstr>
      <vt:lpstr>不要修改原型链</vt:lpstr>
      <vt:lpstr>不要修改原型链</vt:lpstr>
      <vt:lpstr>Object.keys()</vt:lpstr>
      <vt:lpstr>Object.keys()</vt:lpstr>
      <vt:lpstr>不要在遍历时修改元素</vt:lpstr>
      <vt:lpstr>JavaScript函数式编程</vt:lpstr>
      <vt:lpstr>函数式编程都是垃圾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Fast and Break Things: Engineering at Facebook</dc:title>
  <cp:lastModifiedBy>迷 渡</cp:lastModifiedBy>
  <cp:revision>371</cp:revision>
  <dcterms:modified xsi:type="dcterms:W3CDTF">2018-06-22T14:34:32Z</dcterms:modified>
</cp:coreProperties>
</file>