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9" r:id="rId10"/>
    <p:sldId id="263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67" autoAdjust="0"/>
  </p:normalViewPr>
  <p:slideViewPr>
    <p:cSldViewPr snapToGrid="0">
      <p:cViewPr varScale="1">
        <p:scale>
          <a:sx n="48" d="100"/>
          <a:sy n="48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38686-380E-4398-BACC-0C7780FA97E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0DDA-13AA-43F8-9B75-A9FDE2E25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의사들이 태깅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0DDA-13AA-43F8-9B75-A9FDE2E259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7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0DDA-13AA-43F8-9B75-A9FDE2E259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9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0DDA-13AA-43F8-9B75-A9FDE2E259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6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0DDA-13AA-43F8-9B75-A9FDE2E259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9F3B-CD58-4B29-9CC6-A58A6128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E83B2-A365-41AE-B18C-12EC7D06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CABEE-2AF5-49D6-A35C-CE4F6B3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6E40B-2987-4E06-A592-958EE6D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42800-7704-42BF-BE2F-DB38A51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1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C7E4-AC01-4ACF-9B0C-966ADE60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E4E44-2198-412F-A7BD-1F6C875A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3A3CE-4681-4C19-AF6C-035495C8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ABF1-D13E-456B-97EB-E0B227DE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C8AEB-2830-4A98-AB36-F6C28CD2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38572-CE57-4E7E-BE15-5EE77811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11C2BF-F200-4A06-B7E3-A16B3780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BD153-6154-43E3-B295-DD829D27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EEAD0-9825-47D0-A2A0-DFD026F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FD024-AAF4-4C17-81E4-33139184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C4F6-E81A-4ABA-A3EF-89DB7ECD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1D442-EA8C-4A61-AA4C-B99B8468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256CC-22DC-47C1-9DD3-66D94A2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82D11-3E67-4A33-9D8B-D985F455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D19B-7A79-4593-8E6A-103EA4C2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04603-7093-4D23-B8B2-7FA7B7CA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D450A-596D-4448-BA58-D5492129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17FB-D30B-4833-979E-2806B1B2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65325-6759-4D15-98DA-8E8FB4A1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25CE-CCAC-4BCF-A594-FC9673ED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5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7F4C-192B-4401-830C-CBDD1202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924E0-B084-4B78-898C-1A024C96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89D1D-E0F3-4E34-A1A4-BA6D6D94D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00482-F03F-4331-B47F-454ABC18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6882-B276-4F86-A3B1-213C01A0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9F6E5-02CA-46F6-B6FA-48E34FC0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AFDDD-B0AA-488D-AA99-0B6907F6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416FB-4B7B-4B46-9135-1B525526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505D5-51D3-4B22-8CB1-16F2A9D8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7C1B8-48FC-4E5B-8504-CD8F6CFD4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AD54A-3A8E-4C56-986E-BD34F5A87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ECCF27-D543-4227-A1FD-13B8FB52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18742-E2C8-44E0-ABA7-D221BDB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37277-110D-40A1-8E9F-1E8CF838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56B47-53EE-4950-A927-8A8A221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5142C-4142-45AB-9803-B742FC4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75744-322E-4DA9-ABA2-4104B6A2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8238B0-32B3-4D34-998C-280EB2F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1D9CAE-0D47-4F6A-910C-980CD06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50B51-AA14-44FC-82C0-8464732A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63C57-3D57-435B-BBE6-0B00903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0AA86-D745-4179-B380-E40F43C8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3790-CFAC-47F6-8DEA-0DB851D3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B0D91-7ED1-4BF8-882F-BF96E4CF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23893-FFC2-4E3D-8E9E-60FA9B67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548F5-9BFA-4814-A08F-0EBB092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8CA96-422F-49DD-ABCB-D1DC5BF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5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23DE8-AD8B-4C52-A0AA-E519905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4DE1F-9F01-499F-B198-1D1F868B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9F1EC-1AC0-4F15-B1D7-AE39FE49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461D1-8D84-4B5D-BC77-F890CFF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C6DB4-3D7A-4B77-8E48-A0E6F9E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1E717-9401-418B-BBB9-FB209A79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EDB0-044E-4616-9269-CCEDE2D2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F398-0F9A-4816-A301-69FE69B2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15CBA-1FEB-4DAA-A9C7-E1AAE224D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4E93-E0CE-4F90-A8A9-011B602B6A9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9094-36DC-49FC-BA83-2E675E52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D1324-6E24-4502-91E9-CB02F06B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7640-7053-4431-B7A7-6073B42D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3627-3C4A-4858-8A56-EFC27B52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288379" cy="2577432"/>
          </a:xfrm>
        </p:spPr>
        <p:txBody>
          <a:bodyPr>
            <a:noAutofit/>
          </a:bodyPr>
          <a:lstStyle/>
          <a:p>
            <a:r>
              <a:rPr lang="en-US" altLang="ko-KR" sz="2800" b="1"/>
              <a:t>Conversation Model Fine-Tuning for Classifying Client Utterances in Counseling Dialogues </a:t>
            </a:r>
            <a:br>
              <a:rPr lang="en-US" altLang="ko-KR" sz="2800" b="1"/>
            </a:br>
            <a:br>
              <a:rPr lang="en-US" altLang="ko-KR" sz="2500"/>
            </a:br>
            <a:br>
              <a:rPr lang="en-US" altLang="ko-KR" sz="2500"/>
            </a:br>
            <a:r>
              <a:rPr lang="en-US" altLang="ko-KR" sz="2500"/>
              <a:t>Sungjoon Park, Donghyun Kim, Alice Oh</a:t>
            </a:r>
            <a:br>
              <a:rPr lang="en-US" altLang="ko-KR" sz="2500"/>
            </a:br>
            <a:br>
              <a:rPr lang="en-US" altLang="ko-KR" sz="2500"/>
            </a:br>
            <a:r>
              <a:rPr lang="en-US" altLang="ko-KR" sz="2500"/>
              <a:t>NAACL, 2019</a:t>
            </a:r>
            <a:endParaRPr lang="ko-KR" altLang="en-US" sz="25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71245-06F0-41AB-9DA4-9CE015986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정진우</a:t>
            </a:r>
          </a:p>
        </p:txBody>
      </p:sp>
    </p:spTree>
    <p:extLst>
      <p:ext uri="{BB962C8B-B14F-4D97-AF65-F5344CB8AC3E}">
        <p14:creationId xmlns:p14="http://schemas.microsoft.com/office/powerpoint/2010/main" val="189321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56FC-0E7A-42C6-8713-D0B9FFF5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/>
              <a:t>ConvMFit(Conversation Model Fine-tuning )</a:t>
            </a:r>
            <a:endParaRPr lang="ko-KR" altLang="en-US" sz="36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E5859-66A2-4A5E-86D6-2338249F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84" y="1522411"/>
            <a:ext cx="10609415" cy="52063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088577F-218B-4BBB-B188-CE255B064053}"/>
              </a:ext>
            </a:extLst>
          </p:cNvPr>
          <p:cNvSpPr/>
          <p:nvPr/>
        </p:nvSpPr>
        <p:spPr>
          <a:xfrm>
            <a:off x="2514600" y="4857750"/>
            <a:ext cx="102870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6E1D1-F50A-44B3-A0B2-16832E9976AA}"/>
              </a:ext>
            </a:extLst>
          </p:cNvPr>
          <p:cNvSpPr/>
          <p:nvPr/>
        </p:nvSpPr>
        <p:spPr>
          <a:xfrm>
            <a:off x="6096000" y="4857750"/>
            <a:ext cx="68199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F0DAB-0FA0-4207-820E-8FF93E5F205C}"/>
              </a:ext>
            </a:extLst>
          </p:cNvPr>
          <p:cNvSpPr/>
          <p:nvPr/>
        </p:nvSpPr>
        <p:spPr>
          <a:xfrm>
            <a:off x="838199" y="4010526"/>
            <a:ext cx="1455822" cy="84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56FC-0E7A-42C6-8713-D0B9FFF5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/>
              <a:t>ConvMFit(Conversation Model Fine-tuning )</a:t>
            </a:r>
            <a:endParaRPr lang="ko-KR" altLang="en-US" sz="36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E5859-66A2-4A5E-86D6-2338249F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84" y="1545271"/>
            <a:ext cx="10609415" cy="52063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99CF47-3B97-4F55-B1FD-7FAB023247D3}"/>
              </a:ext>
            </a:extLst>
          </p:cNvPr>
          <p:cNvSpPr/>
          <p:nvPr/>
        </p:nvSpPr>
        <p:spPr>
          <a:xfrm>
            <a:off x="2514600" y="4122821"/>
            <a:ext cx="1028700" cy="597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D3939-D538-4075-82AA-98A906E463D5}"/>
              </a:ext>
            </a:extLst>
          </p:cNvPr>
          <p:cNvSpPr/>
          <p:nvPr/>
        </p:nvSpPr>
        <p:spPr>
          <a:xfrm>
            <a:off x="838198" y="3991476"/>
            <a:ext cx="1536033" cy="853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3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56FC-0E7A-42C6-8713-D0B9FFF5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/>
              <a:t>ConvMFit(Conversation Model Fine-tuning )</a:t>
            </a:r>
            <a:endParaRPr lang="ko-KR" altLang="en-US" sz="36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E5859-66A2-4A5E-86D6-2338249F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84" y="1545271"/>
            <a:ext cx="10609415" cy="52063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C79909-AB56-42DC-8D2F-3C3AFB8C7722}"/>
              </a:ext>
            </a:extLst>
          </p:cNvPr>
          <p:cNvSpPr/>
          <p:nvPr/>
        </p:nvSpPr>
        <p:spPr>
          <a:xfrm>
            <a:off x="838198" y="1793708"/>
            <a:ext cx="1600201" cy="644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4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9DD2F84-71ED-492D-82EB-18707A93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37" y="100559"/>
            <a:ext cx="7972926" cy="665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E2F5F-2A49-4C1E-BC03-5478D96DD7F2}"/>
              </a:ext>
            </a:extLst>
          </p:cNvPr>
          <p:cNvSpPr txBox="1"/>
          <p:nvPr/>
        </p:nvSpPr>
        <p:spPr>
          <a:xfrm>
            <a:off x="472755" y="348792"/>
            <a:ext cx="98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77404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A05E-D341-4128-9074-A30A6A90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Introduction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F0B34-6F5A-4F8B-B005-0693FC63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자연어처리를 다양한 의료활동에 적용하려는 시도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텍스트 기반 온라인 심리상담이 최근 미국에서 인기</a:t>
            </a:r>
          </a:p>
        </p:txBody>
      </p:sp>
    </p:spTree>
    <p:extLst>
      <p:ext uri="{BB962C8B-B14F-4D97-AF65-F5344CB8AC3E}">
        <p14:creationId xmlns:p14="http://schemas.microsoft.com/office/powerpoint/2010/main" val="143441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15655-ACF7-4322-B8F1-90B5ECE8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Introduction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43A4C-516C-45B3-880B-437FD49D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/>
              <a:t>특정 정신 질환들은 정신과 상담을 통해 효과적으로 치료가 가능하다</a:t>
            </a:r>
            <a:r>
              <a:rPr lang="en-US" altLang="ko-KR"/>
              <a:t>. </a:t>
            </a:r>
            <a:r>
              <a:rPr lang="ko-KR" altLang="en-US"/>
              <a:t>하지만 환자들이 시간</a:t>
            </a:r>
            <a:r>
              <a:rPr lang="en-US" altLang="ko-KR"/>
              <a:t>, </a:t>
            </a:r>
            <a:r>
              <a:rPr lang="ko-KR" altLang="en-US"/>
              <a:t>돈</a:t>
            </a:r>
            <a:r>
              <a:rPr lang="en-US" altLang="ko-KR"/>
              <a:t>, </a:t>
            </a:r>
            <a:r>
              <a:rPr lang="ko-KR" altLang="en-US"/>
              <a:t>감정의 벽</a:t>
            </a:r>
            <a:r>
              <a:rPr lang="en-US" altLang="ko-KR"/>
              <a:t>, </a:t>
            </a:r>
            <a:r>
              <a:rPr lang="ko-KR" altLang="en-US"/>
              <a:t>사회적 낙인 등으로 인해 대면 상담을 꺼리는 경우가 존재한다</a:t>
            </a:r>
            <a:r>
              <a:rPr lang="en-US" altLang="ko-KR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/>
              <a:t>최근 기술의 발달은 이를 해결하려고 노력하고 있으며</a:t>
            </a:r>
            <a:r>
              <a:rPr lang="en-US" altLang="ko-KR"/>
              <a:t>, </a:t>
            </a:r>
            <a:r>
              <a:rPr lang="ko-KR" altLang="en-US"/>
              <a:t>그 중 하나는 전문 상담가가 진행하는 텍스트</a:t>
            </a:r>
            <a:r>
              <a:rPr lang="en-US" altLang="ko-KR"/>
              <a:t> </a:t>
            </a:r>
            <a:r>
              <a:rPr lang="ko-KR" altLang="en-US"/>
              <a:t>기반 온라인 상담 서비스이다</a:t>
            </a:r>
            <a:r>
              <a:rPr lang="en-US" altLang="ko-KR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/>
          </a:p>
          <a:p>
            <a:pPr>
              <a:lnSpc>
                <a:spcPct val="110000"/>
              </a:lnSpc>
            </a:pP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EC07-0A68-46E7-9CA6-8C34F03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Introduction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A9F60-442C-486F-AC18-3E536F9F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기반 상담의 경우 대면 상담처럼 비언어적 신호를 읽을 수 없으며 입을 통하는 발화가 아니기 때문에 기존의 상담과는 다르다</a:t>
            </a:r>
            <a:r>
              <a:rPr lang="en-US" altLang="ko-KR"/>
              <a:t>. 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/>
              <a:t>상담 </a:t>
            </a:r>
            <a:r>
              <a:rPr lang="en-US" altLang="ko-KR"/>
              <a:t>Context </a:t>
            </a:r>
            <a:r>
              <a:rPr lang="ko-KR" altLang="en-US"/>
              <a:t>에서의 환자 반응 분류 모델은 텍스트 기반 상담을 진행하는 상담가가 환자의 상태를 파악에 도움을 줄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1FF81-13BB-4EE5-B971-39634AB2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학습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FD784-832C-4CEB-AE0E-38028764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상담가와 환자의 </a:t>
            </a:r>
            <a:r>
              <a:rPr lang="en-US" altLang="ko-KR"/>
              <a:t>1:1 </a:t>
            </a:r>
            <a:r>
              <a:rPr lang="ko-KR" altLang="en-US"/>
              <a:t>연속적 대화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1448 </a:t>
            </a:r>
            <a:r>
              <a:rPr lang="ko-KR" altLang="en-US"/>
              <a:t>익명화된 </a:t>
            </a:r>
            <a:r>
              <a:rPr lang="en-US" altLang="ko-KR"/>
              <a:t>Dialogues</a:t>
            </a:r>
          </a:p>
          <a:p>
            <a:endParaRPr lang="en-US" altLang="ko-KR"/>
          </a:p>
          <a:p>
            <a:r>
              <a:rPr lang="en-US" altLang="ko-KR"/>
              <a:t>100 Labeled Dialogues / 1348 Unlabeled Dialogues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3D5275-6DF6-458A-B439-81D97527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47" y="203116"/>
            <a:ext cx="4578790" cy="448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9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1388-2482-4CD5-A180-0741F764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반응의</a:t>
            </a:r>
            <a:r>
              <a:rPr lang="en-US" altLang="ko-KR" b="1"/>
              <a:t> 5</a:t>
            </a:r>
            <a:r>
              <a:rPr lang="ko-KR" altLang="en-US" b="1"/>
              <a:t> </a:t>
            </a:r>
            <a:r>
              <a:rPr lang="en-US" altLang="ko-KR" b="1"/>
              <a:t>Categories</a:t>
            </a:r>
            <a:endParaRPr lang="ko-KR" altLang="en-US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E56FBF-DB13-4EDD-98A8-63E3432D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10" y="1690688"/>
            <a:ext cx="9075979" cy="508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EA8B-E357-4D7E-8A82-12726F2A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F6A24-C502-45C0-B1A2-4386E0B9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대화 내 역할 구분 </a:t>
            </a:r>
            <a:r>
              <a:rPr lang="en-US" altLang="ko-KR"/>
              <a:t>: </a:t>
            </a:r>
            <a:r>
              <a:rPr lang="ko-KR" altLang="en-US"/>
              <a:t>일반적 대화는 화자 </a:t>
            </a:r>
            <a:r>
              <a:rPr lang="en-US" altLang="ko-KR"/>
              <a:t>A, B</a:t>
            </a:r>
            <a:r>
              <a:rPr lang="ko-KR" altLang="en-US"/>
              <a:t>를 </a:t>
            </a:r>
            <a:r>
              <a:rPr lang="en-US" altLang="ko-KR"/>
              <a:t>B, A</a:t>
            </a:r>
            <a:r>
              <a:rPr lang="ko-KR" altLang="en-US"/>
              <a:t>로 바꾸어도 대화 내용상 큰 문제가 없음</a:t>
            </a:r>
            <a:r>
              <a:rPr lang="en-US" altLang="ko-KR"/>
              <a:t>. </a:t>
            </a:r>
            <a:r>
              <a:rPr lang="ko-KR" altLang="en-US"/>
              <a:t>하지만 상담에서는 환자와 상담가의 명확한 역할 구분이 존재하므로 상담자가 먼저 이야기하는 순서와 역할이 중요하다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다수의 언어적 반응 생성 </a:t>
            </a:r>
            <a:r>
              <a:rPr lang="en-US" altLang="ko-KR"/>
              <a:t>: </a:t>
            </a:r>
            <a:r>
              <a:rPr lang="ko-KR" altLang="en-US"/>
              <a:t>하나의 </a:t>
            </a:r>
            <a:r>
              <a:rPr lang="en-US" altLang="ko-KR"/>
              <a:t>Dialogue</a:t>
            </a:r>
            <a:r>
              <a:rPr lang="ko-KR" altLang="en-US"/>
              <a:t>에는 여러 개의  말풍선</a:t>
            </a:r>
            <a:r>
              <a:rPr lang="en-US" altLang="ko-KR"/>
              <a:t>(Utterance)</a:t>
            </a:r>
            <a:r>
              <a:rPr lang="ko-KR" altLang="en-US"/>
              <a:t>이 있다</a:t>
            </a:r>
            <a:r>
              <a:rPr lang="en-US" altLang="ko-KR"/>
              <a:t>. </a:t>
            </a:r>
            <a:r>
              <a:rPr lang="ko-KR" altLang="en-US"/>
              <a:t>이 말풍선을 하나의 반응으로 볼 때</a:t>
            </a:r>
            <a:r>
              <a:rPr lang="en-US" altLang="ko-KR"/>
              <a:t>,</a:t>
            </a:r>
            <a:r>
              <a:rPr lang="ko-KR" altLang="en-US"/>
              <a:t> 한번의 차례</a:t>
            </a:r>
            <a:r>
              <a:rPr lang="en-US" altLang="ko-KR"/>
              <a:t>(Turn)</a:t>
            </a:r>
            <a:r>
              <a:rPr lang="ko-KR" altLang="en-US"/>
              <a:t>에서 여러 개의 반응을 생성할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7EA8B-E357-4D7E-8A82-12726F2A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Model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F6A24-C502-45C0-B1A2-4386E0B9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</a:t>
            </a:r>
            <a:r>
              <a:rPr lang="ko-KR" altLang="en-US"/>
              <a:t>개의</a:t>
            </a:r>
            <a:r>
              <a:rPr lang="en-US" altLang="ko-KR"/>
              <a:t> Labeled Dialogues(Utterance </a:t>
            </a:r>
            <a:r>
              <a:rPr lang="ko-KR" altLang="en-US"/>
              <a:t>마다 레이블됨</a:t>
            </a:r>
            <a:r>
              <a:rPr lang="en-US" altLang="ko-KR"/>
              <a:t>)</a:t>
            </a:r>
            <a:r>
              <a:rPr lang="ko-KR" altLang="en-US"/>
              <a:t>는 부족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전이학습을 위해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100</a:t>
            </a:r>
            <a:r>
              <a:rPr lang="ko-KR" altLang="en-US"/>
              <a:t>개의 </a:t>
            </a:r>
            <a:r>
              <a:rPr lang="en-US" altLang="ko-KR"/>
              <a:t>Labeled data</a:t>
            </a:r>
          </a:p>
          <a:p>
            <a:pPr marL="514350" indent="-514350">
              <a:buAutoNum type="arabicPeriod"/>
            </a:pPr>
            <a:r>
              <a:rPr lang="en-US" altLang="ko-KR"/>
              <a:t>1348</a:t>
            </a:r>
            <a:r>
              <a:rPr lang="ko-KR" altLang="en-US"/>
              <a:t>개의 </a:t>
            </a:r>
            <a:r>
              <a:rPr lang="en-US" altLang="ko-KR"/>
              <a:t>Unlabeled data</a:t>
            </a:r>
          </a:p>
          <a:p>
            <a:pPr marL="514350" indent="-514350">
              <a:buAutoNum type="arabicPeriod"/>
            </a:pPr>
            <a:r>
              <a:rPr lang="ko-KR" altLang="en-US"/>
              <a:t>일반 한국어 코퍼스</a:t>
            </a:r>
            <a:r>
              <a:rPr lang="en-US" altLang="ko-KR"/>
              <a:t>(</a:t>
            </a:r>
            <a:r>
              <a:rPr lang="ko-KR" altLang="en-US"/>
              <a:t>위키피디아</a:t>
            </a:r>
            <a:r>
              <a:rPr lang="en-US" altLang="ko-KR"/>
              <a:t>, </a:t>
            </a:r>
            <a:r>
              <a:rPr lang="ko-KR" altLang="en-US"/>
              <a:t>뉴스</a:t>
            </a:r>
            <a:r>
              <a:rPr lang="en-US" altLang="ko-KR"/>
              <a:t>, </a:t>
            </a:r>
            <a:r>
              <a:rPr lang="ko-KR" altLang="en-US"/>
              <a:t>세종코퍼스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2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07B2-0A5D-4FC1-9A52-89685645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Model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C98FE-880A-42C5-9887-9DB535D1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크게 두 부분으로 구성 </a:t>
            </a:r>
            <a:r>
              <a:rPr lang="en-US" altLang="ko-KR" sz="2000"/>
              <a:t>-&gt; </a:t>
            </a:r>
            <a:r>
              <a:rPr lang="ko-KR" altLang="en-US" sz="2000"/>
              <a:t>대화모델 </a:t>
            </a:r>
            <a:r>
              <a:rPr lang="en-US" altLang="ko-KR" sz="2000"/>
              <a:t>/ </a:t>
            </a:r>
            <a:r>
              <a:rPr lang="ko-KR" altLang="en-US" sz="2000"/>
              <a:t>분류레이어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ko-KR" sz="2000"/>
              <a:t>대화모델은 크게 상담자 언어모델</a:t>
            </a:r>
            <a:r>
              <a:rPr lang="en-US" altLang="ko-KR" sz="2000"/>
              <a:t> / </a:t>
            </a:r>
            <a:r>
              <a:rPr lang="ko-KR" altLang="ko-KR" sz="2000"/>
              <a:t>환자 언어모델로 나뉘며 환자 언어 모델은 상담자의 발화 맥락에 영향을 받는다고 가정하고</a:t>
            </a:r>
            <a:r>
              <a:rPr lang="en-US" altLang="ko-KR" sz="2000"/>
              <a:t> Seq2Seq </a:t>
            </a:r>
            <a:r>
              <a:rPr lang="ko-KR" altLang="en-US" sz="2000"/>
              <a:t>모델은 얹어서 언어 모델 간의 </a:t>
            </a:r>
            <a:r>
              <a:rPr lang="en-US" altLang="ko-KR" sz="2000"/>
              <a:t>Dependency</a:t>
            </a:r>
            <a:r>
              <a:rPr lang="ko-KR" altLang="en-US" sz="2000"/>
              <a:t>를 학습시킨다</a:t>
            </a:r>
            <a:r>
              <a:rPr lang="en-US" altLang="ko-KR" sz="2000"/>
              <a:t>. </a:t>
            </a:r>
            <a:r>
              <a:rPr lang="ko-KR" altLang="ko-KR" sz="2000"/>
              <a:t>그리고 이 대화 모델 위에 다시</a:t>
            </a:r>
            <a:r>
              <a:rPr lang="en-US" altLang="ko-KR" sz="2000"/>
              <a:t> Seq2Seq</a:t>
            </a:r>
            <a:r>
              <a:rPr lang="ko-KR" altLang="ko-KR" sz="2000"/>
              <a:t>레이어와 어텐션 레이어가 추가되고</a:t>
            </a:r>
            <a:r>
              <a:rPr lang="en-US" altLang="ko-KR" sz="2000"/>
              <a:t>, </a:t>
            </a:r>
            <a:r>
              <a:rPr lang="ko-KR" altLang="ko-KR" sz="2000"/>
              <a:t>마지막으로 분류를 위한</a:t>
            </a:r>
            <a:r>
              <a:rPr lang="en-US" altLang="ko-KR" sz="2000"/>
              <a:t> Softmax</a:t>
            </a:r>
            <a:r>
              <a:rPr lang="ko-KR" altLang="ko-KR" sz="2000"/>
              <a:t>레이어가 추가된다</a:t>
            </a:r>
            <a:r>
              <a:rPr lang="en-US" altLang="ko-KR" sz="2000"/>
              <a:t>. </a:t>
            </a:r>
            <a:endParaRPr lang="ko-KR" altLang="ko-KR" sz="2000"/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98CBA9-4A34-4A7C-9FD1-6EAEA5C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4" y="3998595"/>
            <a:ext cx="5826832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339</Words>
  <Application>Microsoft Office PowerPoint</Application>
  <PresentationFormat>와이드스크린</PresentationFormat>
  <Paragraphs>53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Conversation Model Fine-Tuning for Classifying Client Utterances in Counseling Dialogues    Sungjoon Park, Donghyun Kim, Alice Oh  NAACL, 2019</vt:lpstr>
      <vt:lpstr>Introduction</vt:lpstr>
      <vt:lpstr>Introduction</vt:lpstr>
      <vt:lpstr>Introduction</vt:lpstr>
      <vt:lpstr>학습 데이터셋</vt:lpstr>
      <vt:lpstr>반응의 5 Categories</vt:lpstr>
      <vt:lpstr>고려사항</vt:lpstr>
      <vt:lpstr>Model</vt:lpstr>
      <vt:lpstr>Model</vt:lpstr>
      <vt:lpstr>ConvMFit(Conversation Model Fine-tuning )</vt:lpstr>
      <vt:lpstr>ConvMFit(Conversation Model Fine-tuning )</vt:lpstr>
      <vt:lpstr>ConvMFit(Conversation Model Fine-tuning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Model Fine-Tuning for Classifying Client Utterances in Counseling Dialogues    Sungjoon Park, Donghyun Kim, Alice Oh  NAACL, 2019</dc:title>
  <dc:creator>user</dc:creator>
  <cp:lastModifiedBy>user</cp:lastModifiedBy>
  <cp:revision>16</cp:revision>
  <dcterms:created xsi:type="dcterms:W3CDTF">2021-04-12T02:59:48Z</dcterms:created>
  <dcterms:modified xsi:type="dcterms:W3CDTF">2021-04-12T08:34:50Z</dcterms:modified>
</cp:coreProperties>
</file>