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1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2" r:id="rId10"/>
    <p:sldId id="264" r:id="rId11"/>
    <p:sldId id="265" r:id="rId12"/>
    <p:sldId id="266" r:id="rId13"/>
    <p:sldId id="273" r:id="rId14"/>
    <p:sldId id="267" r:id="rId15"/>
    <p:sldId id="268" r:id="rId16"/>
    <p:sldId id="271" r:id="rId17"/>
    <p:sldId id="269" r:id="rId18"/>
    <p:sldId id="270" r:id="rId19"/>
    <p:sldId id="274" r:id="rId20"/>
    <p:sldId id="275" r:id="rId2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58"/>
    <p:restoredTop sz="94709"/>
  </p:normalViewPr>
  <p:slideViewPr>
    <p:cSldViewPr snapToGrid="0" snapToObjects="1">
      <p:cViewPr>
        <p:scale>
          <a:sx n="96" d="100"/>
          <a:sy n="96" d="100"/>
        </p:scale>
        <p:origin x="256" y="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kumimoji="1" lang="ko-KR" altLang="en-US" smtClean="0"/>
              <a:t>마스터 부제목 스타일 편집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69212-B1D9-0F41-9A6F-E69C1530D4DB}" type="datetimeFigureOut">
              <a:rPr kumimoji="1" lang="ko-KR" altLang="en-US" smtClean="0"/>
              <a:t>2016. 6. 10.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A4BE9-8CB6-BF4D-8A7D-A772E54B2AF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94094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69212-B1D9-0F41-9A6F-E69C1530D4DB}" type="datetimeFigureOut">
              <a:rPr kumimoji="1" lang="ko-KR" altLang="en-US" smtClean="0"/>
              <a:t>2016. 6. 10.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A4BE9-8CB6-BF4D-8A7D-A772E54B2AF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81469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69212-B1D9-0F41-9A6F-E69C1530D4DB}" type="datetimeFigureOut">
              <a:rPr kumimoji="1" lang="ko-KR" altLang="en-US" smtClean="0"/>
              <a:t>2016. 6. 10.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A4BE9-8CB6-BF4D-8A7D-A772E54B2AF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1565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69212-B1D9-0F41-9A6F-E69C1530D4DB}" type="datetimeFigureOut">
              <a:rPr kumimoji="1" lang="ko-KR" altLang="en-US" smtClean="0"/>
              <a:t>2016. 6. 10.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A4BE9-8CB6-BF4D-8A7D-A772E54B2AF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9027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69212-B1D9-0F41-9A6F-E69C1530D4DB}" type="datetimeFigureOut">
              <a:rPr kumimoji="1" lang="ko-KR" altLang="en-US" smtClean="0"/>
              <a:t>2016. 6. 10.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A4BE9-8CB6-BF4D-8A7D-A772E54B2AF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5656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69212-B1D9-0F41-9A6F-E69C1530D4DB}" type="datetimeFigureOut">
              <a:rPr kumimoji="1" lang="ko-KR" altLang="en-US" smtClean="0"/>
              <a:t>2016. 6. 10.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A4BE9-8CB6-BF4D-8A7D-A772E54B2AF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22600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69212-B1D9-0F41-9A6F-E69C1530D4DB}" type="datetimeFigureOut">
              <a:rPr kumimoji="1" lang="ko-KR" altLang="en-US" smtClean="0"/>
              <a:t>2016. 6. 10.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A4BE9-8CB6-BF4D-8A7D-A772E54B2AF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6156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69212-B1D9-0F41-9A6F-E69C1530D4DB}" type="datetimeFigureOut">
              <a:rPr kumimoji="1" lang="ko-KR" altLang="en-US" smtClean="0"/>
              <a:t>2016. 6. 10.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A4BE9-8CB6-BF4D-8A7D-A772E54B2AF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3564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69212-B1D9-0F41-9A6F-E69C1530D4DB}" type="datetimeFigureOut">
              <a:rPr kumimoji="1" lang="ko-KR" altLang="en-US" smtClean="0"/>
              <a:t>2016. 6. 10.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A4BE9-8CB6-BF4D-8A7D-A772E54B2AF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37982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69212-B1D9-0F41-9A6F-E69C1530D4DB}" type="datetimeFigureOut">
              <a:rPr kumimoji="1" lang="ko-KR" altLang="en-US" smtClean="0"/>
              <a:t>2016. 6. 10.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A4BE9-8CB6-BF4D-8A7D-A772E54B2AF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7008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69212-B1D9-0F41-9A6F-E69C1530D4DB}" type="datetimeFigureOut">
              <a:rPr kumimoji="1" lang="ko-KR" altLang="en-US" smtClean="0"/>
              <a:t>2016. 6. 10.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A4BE9-8CB6-BF4D-8A7D-A772E54B2AF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48668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microsoft.com/office/2007/relationships/hdphoto" Target="../media/hdphoto1.wdp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-24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F69212-B1D9-0F41-9A6F-E69C1530D4DB}" type="datetimeFigureOut">
              <a:rPr kumimoji="1" lang="ko-KR" altLang="en-US" smtClean="0"/>
              <a:t>2016. 6. 10.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1A4BE9-8CB6-BF4D-8A7D-A772E54B2AF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33831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8" Type="http://schemas.openxmlformats.org/officeDocument/2006/relationships/image" Target="../media/image16.png"/><Relationship Id="rId9" Type="http://schemas.openxmlformats.org/officeDocument/2006/relationships/image" Target="../media/image17.png"/><Relationship Id="rId10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014331" y="2796209"/>
            <a:ext cx="5141843" cy="1020418"/>
          </a:xfrm>
          <a:prstGeom prst="rect">
            <a:avLst/>
          </a:prstGeom>
          <a:solidFill>
            <a:srgbClr val="FFFF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8761" y="3057918"/>
            <a:ext cx="4589117" cy="5586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151677" y="4078336"/>
            <a:ext cx="28632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600" smtClean="0">
                <a:solidFill>
                  <a:schemeClr val="bg1"/>
                </a:solidFill>
              </a:rPr>
              <a:t>이영수 배지운 박현규 이상헌</a:t>
            </a:r>
            <a:endParaRPr kumimoji="1" lang="ko-KR" altLang="en-US" sz="1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9607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855304" y="2981194"/>
            <a:ext cx="5388600" cy="11534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4400" dirty="0" smtClean="0">
                <a:solidFill>
                  <a:srgbClr val="002060"/>
                </a:solidFill>
                <a:latin typeface="+mj-lt"/>
              </a:rPr>
              <a:t>고오급 매칭 시스템</a:t>
            </a:r>
            <a:endParaRPr kumimoji="1" lang="ko-KR" altLang="en-US" sz="4400" dirty="0">
              <a:solidFill>
                <a:srgbClr val="00206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67767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454400" y="1587500"/>
            <a:ext cx="2336800" cy="952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smtClean="0">
                <a:solidFill>
                  <a:srgbClr val="002060"/>
                </a:solidFill>
              </a:rPr>
              <a:t>Server</a:t>
            </a:r>
            <a:endParaRPr kumimoji="1"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133426" y="3784426"/>
            <a:ext cx="1549400" cy="137160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524326" y="3784426"/>
            <a:ext cx="1549400" cy="137160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2450926" y="4622626"/>
            <a:ext cx="254000" cy="2540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2971626" y="4449711"/>
            <a:ext cx="254000" cy="254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5882857" y="4668541"/>
            <a:ext cx="254000" cy="2540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6403557" y="4495626"/>
            <a:ext cx="254000" cy="254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12" name="직선 화살표 연결선 11"/>
          <p:cNvCxnSpPr/>
          <p:nvPr/>
        </p:nvCxnSpPr>
        <p:spPr>
          <a:xfrm flipV="1">
            <a:off x="3093929" y="2868460"/>
            <a:ext cx="776613" cy="613776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 flipH="1" flipV="1">
            <a:off x="5284939" y="2868460"/>
            <a:ext cx="724918" cy="620648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0009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51979" y="3244241"/>
            <a:ext cx="77861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dirty="0" smtClean="0">
                <a:solidFill>
                  <a:schemeClr val="bg1"/>
                </a:solidFill>
              </a:rPr>
              <a:t>“</a:t>
            </a:r>
            <a:r>
              <a:rPr kumimoji="1" lang="ko-KR" altLang="en-US" sz="2800" dirty="0" smtClean="0">
                <a:solidFill>
                  <a:schemeClr val="bg1"/>
                </a:solidFill>
              </a:rPr>
              <a:t>낯선이와 함께 협력하여 스테이지를 깨야한다</a:t>
            </a:r>
            <a:r>
              <a:rPr kumimoji="1" lang="en-US" altLang="ko-KR" sz="2800" dirty="0" smtClean="0">
                <a:solidFill>
                  <a:schemeClr val="bg1"/>
                </a:solidFill>
              </a:rPr>
              <a:t>”</a:t>
            </a:r>
            <a:endParaRPr kumimoji="1" lang="ko-KR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393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62735" y="2912937"/>
            <a:ext cx="41376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000" dirty="0" smtClean="0">
                <a:solidFill>
                  <a:schemeClr val="bg1"/>
                </a:solidFill>
              </a:rPr>
              <a:t>채팅 시스템 삭제</a:t>
            </a:r>
            <a:endParaRPr kumimoji="1"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30813" y="3811059"/>
            <a:ext cx="32015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smtClean="0">
                <a:solidFill>
                  <a:schemeClr val="bg1"/>
                </a:solidFill>
              </a:rPr>
              <a:t>제한된 의사표현</a:t>
            </a:r>
            <a:endParaRPr kumimoji="1" lang="ko-KR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5431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/>
          <p:cNvGrpSpPr/>
          <p:nvPr/>
        </p:nvGrpSpPr>
        <p:grpSpPr>
          <a:xfrm>
            <a:off x="2082800" y="1302620"/>
            <a:ext cx="4990924" cy="4202568"/>
            <a:chOff x="2145430" y="1340198"/>
            <a:chExt cx="4990924" cy="4202568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37128" y="4053734"/>
              <a:ext cx="787400" cy="571500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44092" y="4971266"/>
              <a:ext cx="787400" cy="571500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80396" y="4093661"/>
              <a:ext cx="787400" cy="571500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62994" y="4971266"/>
              <a:ext cx="787400" cy="571500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07005" y="1340198"/>
              <a:ext cx="787400" cy="571500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5430" y="3068811"/>
              <a:ext cx="787400" cy="571500"/>
            </a:xfrm>
            <a:prstGeom prst="rect">
              <a:avLst/>
            </a:prstGeom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0171" y="2056487"/>
              <a:ext cx="787400" cy="571500"/>
            </a:xfrm>
            <a:prstGeom prst="rect">
              <a:avLst/>
            </a:prstGeom>
          </p:spPr>
        </p:pic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48954" y="3026557"/>
              <a:ext cx="787400" cy="571500"/>
            </a:xfrm>
            <a:prstGeom prst="rect">
              <a:avLst/>
            </a:prstGeom>
          </p:spPr>
        </p:pic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43428" y="2011906"/>
              <a:ext cx="787400" cy="5715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29177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093843" y="2981193"/>
            <a:ext cx="5097053" cy="10209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4400" dirty="0" smtClean="0">
                <a:solidFill>
                  <a:srgbClr val="002060"/>
                </a:solidFill>
                <a:latin typeface="+mj-lt"/>
              </a:rPr>
              <a:t>게임 요소</a:t>
            </a:r>
            <a:endParaRPr kumimoji="1" lang="ko-KR" altLang="en-US" sz="4400" dirty="0">
              <a:solidFill>
                <a:srgbClr val="00206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85854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575" y="2782955"/>
            <a:ext cx="851453" cy="1135271"/>
          </a:xfrm>
          <a:prstGeom prst="rect">
            <a:avLst/>
          </a:prstGeom>
        </p:spPr>
      </p:pic>
      <p:grpSp>
        <p:nvGrpSpPr>
          <p:cNvPr id="10" name="그룹 9"/>
          <p:cNvGrpSpPr/>
          <p:nvPr/>
        </p:nvGrpSpPr>
        <p:grpSpPr>
          <a:xfrm>
            <a:off x="4203698" y="2830494"/>
            <a:ext cx="851453" cy="1759176"/>
            <a:chOff x="4102652" y="2621723"/>
            <a:chExt cx="952500" cy="1967947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02652" y="2621723"/>
              <a:ext cx="952500" cy="1270000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61402" y="4335670"/>
              <a:ext cx="635000" cy="254000"/>
            </a:xfrm>
            <a:prstGeom prst="rect">
              <a:avLst/>
            </a:prstGeom>
          </p:spPr>
        </p:pic>
      </p:grpSp>
      <p:grpSp>
        <p:nvGrpSpPr>
          <p:cNvPr id="11" name="그룹 10"/>
          <p:cNvGrpSpPr/>
          <p:nvPr/>
        </p:nvGrpSpPr>
        <p:grpSpPr>
          <a:xfrm>
            <a:off x="6006821" y="2857440"/>
            <a:ext cx="851453" cy="1986230"/>
            <a:chOff x="5905775" y="2621723"/>
            <a:chExt cx="952500" cy="2221947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05775" y="2621723"/>
              <a:ext cx="952500" cy="1270000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64525" y="4335670"/>
              <a:ext cx="635000" cy="254000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64525" y="4589670"/>
              <a:ext cx="635000" cy="254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99725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00" y="3175000"/>
            <a:ext cx="508000" cy="508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3084" y="3844984"/>
            <a:ext cx="1577832" cy="27844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1741" y="4635738"/>
            <a:ext cx="1577832" cy="278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71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00881" y="0"/>
            <a:ext cx="13941286" cy="697064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318000" y="3175000"/>
            <a:ext cx="508000" cy="5080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4596" y="3817730"/>
            <a:ext cx="1791804" cy="31620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4336" y="3016899"/>
            <a:ext cx="1791804" cy="316201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6140" y="2194339"/>
            <a:ext cx="1791804" cy="316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522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173357" y="3034747"/>
            <a:ext cx="4739357" cy="9798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4400" smtClean="0">
                <a:solidFill>
                  <a:srgbClr val="002060"/>
                </a:solidFill>
                <a:latin typeface="+mj-lt"/>
              </a:rPr>
              <a:t>게임 시연</a:t>
            </a:r>
            <a:endParaRPr kumimoji="1" lang="ko-KR" altLang="en-US" sz="4400" dirty="0">
              <a:solidFill>
                <a:srgbClr val="00206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79644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2173357" y="3034747"/>
            <a:ext cx="4739357" cy="9798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4400" dirty="0" smtClean="0">
                <a:solidFill>
                  <a:srgbClr val="002060"/>
                </a:solidFill>
                <a:latin typeface="+mj-lt"/>
              </a:rPr>
              <a:t>2</a:t>
            </a:r>
            <a:r>
              <a:rPr kumimoji="1" lang="ko-KR" altLang="en-US" sz="4400" dirty="0" smtClean="0">
                <a:solidFill>
                  <a:srgbClr val="002060"/>
                </a:solidFill>
                <a:latin typeface="+mj-lt"/>
              </a:rPr>
              <a:t>인용 협력 게임</a:t>
            </a:r>
            <a:endParaRPr kumimoji="1" lang="ko-KR" altLang="en-US" sz="4400" dirty="0">
              <a:solidFill>
                <a:srgbClr val="00206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36001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09657" y="3297250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800" smtClean="0">
                <a:solidFill>
                  <a:schemeClr val="bg1"/>
                </a:solidFill>
              </a:rPr>
              <a:t>감사합니다</a:t>
            </a:r>
            <a:endParaRPr kumimoji="1" lang="ko-KR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3824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1432" y="1917700"/>
            <a:ext cx="5598250" cy="314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26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500" y="889000"/>
            <a:ext cx="6985000" cy="5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575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500" y="889000"/>
            <a:ext cx="6985000" cy="5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256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500" y="889000"/>
            <a:ext cx="6985000" cy="5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499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500" y="889000"/>
            <a:ext cx="6985000" cy="5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950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500" y="889000"/>
            <a:ext cx="6985000" cy="5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50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399" y="3205399"/>
            <a:ext cx="4208117" cy="535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131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225</TotalTime>
  <Words>29</Words>
  <Application>Microsoft Macintosh PowerPoint</Application>
  <PresentationFormat>화면 슬라이드 쇼(4:3)</PresentationFormat>
  <Paragraphs>10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3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Microsoft Office 사용자</cp:lastModifiedBy>
  <cp:revision>63</cp:revision>
  <dcterms:created xsi:type="dcterms:W3CDTF">2016-06-09T04:21:31Z</dcterms:created>
  <dcterms:modified xsi:type="dcterms:W3CDTF">2016-06-10T08:07:03Z</dcterms:modified>
</cp:coreProperties>
</file>