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8" r:id="rId24"/>
    <p:sldMasterId id="2147483699" r:id="rId26"/>
  </p:sldMasterIdLst>
  <p:sldIdLst>
    <p:sldId id="309" r:id="rId28"/>
    <p:sldId id="310" r:id="rId29"/>
    <p:sldId id="317" r:id="rId30"/>
    <p:sldId id="312" r:id="rId31"/>
    <p:sldId id="318" r:id="rId32"/>
    <p:sldId id="313" r:id="rId33"/>
    <p:sldId id="314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0065B9"/>
    <a:srgbClr val="0CB9E8"/>
    <a:srgbClr val="FCB670"/>
    <a:srgbClr val="FDCC9B"/>
    <a:srgbClr val="010276"/>
    <a:srgbClr val="010242"/>
    <a:srgbClr val="3B709A"/>
    <a:srgbClr val="59B9C9"/>
    <a:srgbClr val="FF9999"/>
    <a:srgbClr val="D2D2D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8" autoAdjust="0"/>
    <p:restoredTop sz="94660"/>
  </p:normalViewPr>
  <p:slideViewPr>
    <p:cSldViewPr snapToGrid="0" snapToObjects="1">
      <p:cViewPr>
        <p:scale>
          <a:sx n="95" d="100"/>
          <a:sy n="95" d="100"/>
        </p:scale>
        <p:origin x="-336" y="-58"/>
      </p:cViewPr>
      <p:guideLst>
        <p:guide orient="horz" pos="2158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4" Type="http://schemas.openxmlformats.org/officeDocument/2006/relationships/slideMaster" Target="slideMasters/slideMaster1.xml"></Relationship><Relationship Id="rId25" Type="http://schemas.openxmlformats.org/officeDocument/2006/relationships/theme" Target="theme/theme1.xml"></Relationship><Relationship Id="rId26" Type="http://schemas.openxmlformats.org/officeDocument/2006/relationships/slideMaster" Target="slideMasters/slideMaster2.xml"></Relationship><Relationship Id="rId28" Type="http://schemas.openxmlformats.org/officeDocument/2006/relationships/slide" Target="slides/slide1.xml"></Relationship><Relationship Id="rId29" Type="http://schemas.openxmlformats.org/officeDocument/2006/relationships/slide" Target="slides/slide2.xml"></Relationship><Relationship Id="rId30" Type="http://schemas.openxmlformats.org/officeDocument/2006/relationships/slide" Target="slides/slide3.xml"></Relationship><Relationship Id="rId31" Type="http://schemas.openxmlformats.org/officeDocument/2006/relationships/slide" Target="slides/slide4.xml"></Relationship><Relationship Id="rId32" Type="http://schemas.openxmlformats.org/officeDocument/2006/relationships/slide" Target="slides/slide5.xml"></Relationship><Relationship Id="rId33" Type="http://schemas.openxmlformats.org/officeDocument/2006/relationships/slide" Target="slides/slide6.xml"></Relationship><Relationship Id="rId34" Type="http://schemas.openxmlformats.org/officeDocument/2006/relationships/slide" Target="slides/slide7.xml"></Relationship><Relationship Id="rId35" Type="http://schemas.openxmlformats.org/officeDocument/2006/relationships/viewProps" Target="viewProps.xml"></Relationship><Relationship Id="rId36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89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46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436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2018-08-14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2018-12-20</a:t>
            </a:fld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2018-08-14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2018-08-14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2018-08-14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2018-08-14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2018-08-14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2018-08-14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2796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2018-08-14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2018-08-14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2018-08-14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69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45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79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5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6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4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8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2018-12-20</a:t>
            </a:fld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image1.jpeg"></Relationship><Relationship Id="rId3" Type="http://schemas.openxmlformats.org/officeDocument/2006/relationships/image" Target="../media/image2.jpe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image" Target="../media/fImage9869855641.jpeg"></Relationship><Relationship Id="rId2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095750" y="1428750"/>
            <a:ext cx="4000500" cy="4000500"/>
          </a:xfrm>
          <a:prstGeom prst="ellipse">
            <a:avLst/>
          </a:prstGeom>
          <a:noFill/>
          <a:ln w="76200"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486275" y="1819275"/>
            <a:ext cx="3219450" cy="3219450"/>
          </a:xfrm>
          <a:prstGeom prst="ellipse">
            <a:avLst/>
          </a:prstGeom>
          <a:noFill/>
          <a:ln w="12700"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막힌 원호 6"/>
          <p:cNvSpPr/>
          <p:nvPr/>
        </p:nvSpPr>
        <p:spPr>
          <a:xfrm>
            <a:off x="4370705" y="1704340"/>
            <a:ext cx="3449955" cy="3449320"/>
          </a:xfrm>
          <a:prstGeom prst="blockArc">
            <a:avLst>
              <a:gd name="adj1" fmla="val 18507138"/>
              <a:gd name="adj2" fmla="val 2061794"/>
              <a:gd name="adj3" fmla="val 6126"/>
            </a:avLst>
          </a:prstGeom>
          <a:solidFill>
            <a:srgbClr val="0CB9E8">
              <a:alpha val="52000"/>
            </a:srgbClr>
          </a:solidFill>
          <a:ln w="9525">
            <a:solidFill>
              <a:srgbClr val="0CB9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막힌 원호 7"/>
          <p:cNvSpPr/>
          <p:nvPr/>
        </p:nvSpPr>
        <p:spPr>
          <a:xfrm>
            <a:off x="4370705" y="1704340"/>
            <a:ext cx="3449955" cy="3449320"/>
          </a:xfrm>
          <a:prstGeom prst="blockArc">
            <a:avLst>
              <a:gd name="adj1" fmla="val 11742239"/>
              <a:gd name="adj2" fmla="val 14413820"/>
              <a:gd name="adj3" fmla="val 7282"/>
            </a:avLst>
          </a:prstGeom>
          <a:noFill/>
          <a:ln w="9525">
            <a:solidFill>
              <a:srgbClr val="0CB9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막힌 원호 8"/>
          <p:cNvSpPr/>
          <p:nvPr/>
        </p:nvSpPr>
        <p:spPr>
          <a:xfrm>
            <a:off x="4370705" y="1704340"/>
            <a:ext cx="3449955" cy="3449320"/>
          </a:xfrm>
          <a:prstGeom prst="blockArc">
            <a:avLst>
              <a:gd name="adj1" fmla="val 3913502"/>
              <a:gd name="adj2" fmla="val 6694589"/>
              <a:gd name="adj3" fmla="val 6339"/>
            </a:avLst>
          </a:prstGeom>
          <a:noFill/>
          <a:ln w="9525">
            <a:solidFill>
              <a:srgbClr val="0CB9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785360" y="2118360"/>
            <a:ext cx="2620645" cy="2620645"/>
          </a:xfrm>
          <a:prstGeom prst="ellipse">
            <a:avLst/>
          </a:prstGeom>
          <a:noFill/>
          <a:ln w="12700">
            <a:solidFill>
              <a:srgbClr val="0CB9E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62830" y="2806065"/>
            <a:ext cx="2466975" cy="10839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System Programming</a:t>
            </a:r>
            <a:endParaRPr lang="ko-KR" altLang="en-US" sz="20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TEAM PROJECT</a:t>
            </a:r>
            <a:endParaRPr lang="ko-KR" altLang="en-US" sz="20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Presentatation by Rainy Team</a:t>
            </a:r>
            <a:endParaRPr lang="ko-KR" altLang="en-US" sz="7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860800" y="1193800"/>
            <a:ext cx="4470400" cy="4470400"/>
          </a:xfrm>
          <a:prstGeom prst="ellipse">
            <a:avLst/>
          </a:prstGeom>
          <a:noFill/>
          <a:ln w="12700"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-24765" y="4605655"/>
            <a:ext cx="3413125" cy="1308100"/>
          </a:xfrm>
          <a:custGeom>
            <a:avLst/>
            <a:gdLst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68130 w 3476368"/>
              <a:gd name="connsiteY2" fmla="*/ 477795 h 1301579"/>
              <a:gd name="connsiteX3" fmla="*/ 3476368 w 3476368"/>
              <a:gd name="connsiteY3" fmla="*/ 0 h 1301579"/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04630 w 3476368"/>
              <a:gd name="connsiteY2" fmla="*/ 452395 h 1301579"/>
              <a:gd name="connsiteX3" fmla="*/ 3476368 w 3476368"/>
              <a:gd name="connsiteY3" fmla="*/ 0 h 1301579"/>
              <a:gd name="connsiteX0" fmla="*/ 0 w 3431918"/>
              <a:gd name="connsiteY0" fmla="*/ 1301579 h 1301579"/>
              <a:gd name="connsiteX1" fmla="*/ 2380736 w 3431918"/>
              <a:gd name="connsiteY1" fmla="*/ 1293341 h 1301579"/>
              <a:gd name="connsiteX2" fmla="*/ 3404630 w 3431918"/>
              <a:gd name="connsiteY2" fmla="*/ 452395 h 1301579"/>
              <a:gd name="connsiteX3" fmla="*/ 3431918 w 3431918"/>
              <a:gd name="connsiteY3" fmla="*/ 0 h 1301579"/>
              <a:gd name="connsiteX0" fmla="*/ 0 w 3404630"/>
              <a:gd name="connsiteY0" fmla="*/ 1301579 h 1301579"/>
              <a:gd name="connsiteX1" fmla="*/ 2380736 w 3404630"/>
              <a:gd name="connsiteY1" fmla="*/ 1293341 h 1301579"/>
              <a:gd name="connsiteX2" fmla="*/ 3404630 w 3404630"/>
              <a:gd name="connsiteY2" fmla="*/ 452395 h 1301579"/>
              <a:gd name="connsiteX3" fmla="*/ 3393818 w 3404630"/>
              <a:gd name="connsiteY3" fmla="*/ 0 h 1301579"/>
              <a:gd name="connsiteX0" fmla="*/ 0 w 3412868"/>
              <a:gd name="connsiteY0" fmla="*/ 1307929 h 1307929"/>
              <a:gd name="connsiteX1" fmla="*/ 2380736 w 3412868"/>
              <a:gd name="connsiteY1" fmla="*/ 1299691 h 1307929"/>
              <a:gd name="connsiteX2" fmla="*/ 3404630 w 3412868"/>
              <a:gd name="connsiteY2" fmla="*/ 458745 h 1307929"/>
              <a:gd name="connsiteX3" fmla="*/ 3412868 w 3412868"/>
              <a:gd name="connsiteY3" fmla="*/ 0 h 130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2868" h="1307929">
                <a:moveTo>
                  <a:pt x="0" y="1307929"/>
                </a:moveTo>
                <a:lnTo>
                  <a:pt x="2380736" y="1299691"/>
                </a:lnTo>
                <a:lnTo>
                  <a:pt x="3404630" y="458745"/>
                </a:lnTo>
                <a:lnTo>
                  <a:pt x="3412868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-8255" y="4423410"/>
            <a:ext cx="3937635" cy="1252220"/>
          </a:xfrm>
          <a:custGeom>
            <a:avLst/>
            <a:gdLst>
              <a:gd name="connsiteX0" fmla="*/ 0 w 3937687"/>
              <a:gd name="connsiteY0" fmla="*/ 1252151 h 1252151"/>
              <a:gd name="connsiteX1" fmla="*/ 1985319 w 3937687"/>
              <a:gd name="connsiteY1" fmla="*/ 1252151 h 1252151"/>
              <a:gd name="connsiteX2" fmla="*/ 2965622 w 3937687"/>
              <a:gd name="connsiteY2" fmla="*/ 469557 h 1252151"/>
              <a:gd name="connsiteX3" fmla="*/ 2957384 w 3937687"/>
              <a:gd name="connsiteY3" fmla="*/ 8238 h 1252151"/>
              <a:gd name="connsiteX4" fmla="*/ 3937687 w 3937687"/>
              <a:gd name="connsiteY4" fmla="*/ 0 h 125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687" h="1252151">
                <a:moveTo>
                  <a:pt x="0" y="1252151"/>
                </a:moveTo>
                <a:lnTo>
                  <a:pt x="1985319" y="1252151"/>
                </a:lnTo>
                <a:lnTo>
                  <a:pt x="2965622" y="469557"/>
                </a:lnTo>
                <a:lnTo>
                  <a:pt x="2957384" y="8238"/>
                </a:lnTo>
                <a:lnTo>
                  <a:pt x="3937687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23495" y="3863975"/>
            <a:ext cx="3821430" cy="324485"/>
          </a:xfrm>
          <a:custGeom>
            <a:avLst/>
            <a:gdLst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11723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246184 h 246184"/>
              <a:gd name="connsiteX1" fmla="*/ 1617784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75102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4763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4217"/>
              <a:gd name="connsiteX1" fmla="*/ 1617784 w 3821723"/>
              <a:gd name="connsiteY1" fmla="*/ 321286 h 324217"/>
              <a:gd name="connsiteX2" fmla="*/ 1992924 w 3821723"/>
              <a:gd name="connsiteY2" fmla="*/ 0 h 324217"/>
              <a:gd name="connsiteX3" fmla="*/ 3106616 w 3821723"/>
              <a:gd name="connsiteY3" fmla="*/ 4763 h 324217"/>
              <a:gd name="connsiteX4" fmla="*/ 3381192 w 3821723"/>
              <a:gd name="connsiteY4" fmla="*/ 324217 h 324217"/>
              <a:gd name="connsiteX5" fmla="*/ 3821723 w 3821723"/>
              <a:gd name="connsiteY5" fmla="*/ 315059 h 324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21723" h="324217">
                <a:moveTo>
                  <a:pt x="0" y="321286"/>
                </a:moveTo>
                <a:lnTo>
                  <a:pt x="1617784" y="321286"/>
                </a:lnTo>
                <a:lnTo>
                  <a:pt x="1992924" y="0"/>
                </a:lnTo>
                <a:lnTo>
                  <a:pt x="3106616" y="4763"/>
                </a:lnTo>
                <a:lnTo>
                  <a:pt x="3381192" y="324217"/>
                </a:lnTo>
                <a:lnTo>
                  <a:pt x="3821723" y="315059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-11430" y="4243705"/>
            <a:ext cx="2262505" cy="293370"/>
          </a:xfrm>
          <a:custGeom>
            <a:avLst/>
            <a:gdLst>
              <a:gd name="connsiteX0" fmla="*/ 0 w 2239108"/>
              <a:gd name="connsiteY0" fmla="*/ 316523 h 316523"/>
              <a:gd name="connsiteX1" fmla="*/ 2039815 w 2239108"/>
              <a:gd name="connsiteY1" fmla="*/ 304800 h 316523"/>
              <a:gd name="connsiteX2" fmla="*/ 2239108 w 2239108"/>
              <a:gd name="connsiteY2" fmla="*/ 0 h 316523"/>
              <a:gd name="connsiteX0" fmla="*/ 0 w 2239108"/>
              <a:gd name="connsiteY0" fmla="*/ 316523 h 339969"/>
              <a:gd name="connsiteX1" fmla="*/ 1910861 w 2239108"/>
              <a:gd name="connsiteY1" fmla="*/ 339969 h 339969"/>
              <a:gd name="connsiteX2" fmla="*/ 2239108 w 2239108"/>
              <a:gd name="connsiteY2" fmla="*/ 0 h 339969"/>
              <a:gd name="connsiteX0" fmla="*/ 0 w 2262555"/>
              <a:gd name="connsiteY0" fmla="*/ 293077 h 316523"/>
              <a:gd name="connsiteX1" fmla="*/ 1910861 w 2262555"/>
              <a:gd name="connsiteY1" fmla="*/ 316523 h 316523"/>
              <a:gd name="connsiteX2" fmla="*/ 2262555 w 2262555"/>
              <a:gd name="connsiteY2" fmla="*/ 0 h 316523"/>
              <a:gd name="connsiteX0" fmla="*/ 0 w 2262555"/>
              <a:gd name="connsiteY0" fmla="*/ 293077 h 293077"/>
              <a:gd name="connsiteX1" fmla="*/ 1898161 w 2262555"/>
              <a:gd name="connsiteY1" fmla="*/ 284773 h 293077"/>
              <a:gd name="connsiteX2" fmla="*/ 2262555 w 2262555"/>
              <a:gd name="connsiteY2" fmla="*/ 0 h 29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2555" h="293077">
                <a:moveTo>
                  <a:pt x="0" y="293077"/>
                </a:moveTo>
                <a:lnTo>
                  <a:pt x="1898161" y="284773"/>
                </a:lnTo>
                <a:lnTo>
                  <a:pt x="226255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-11430" y="4396105"/>
            <a:ext cx="2379980" cy="551180"/>
          </a:xfrm>
          <a:custGeom>
            <a:avLst/>
            <a:gdLst>
              <a:gd name="connsiteX0" fmla="*/ 0 w 2379785"/>
              <a:gd name="connsiteY0" fmla="*/ 550984 h 550984"/>
              <a:gd name="connsiteX1" fmla="*/ 1992923 w 2379785"/>
              <a:gd name="connsiteY1" fmla="*/ 550984 h 550984"/>
              <a:gd name="connsiteX2" fmla="*/ 2379785 w 2379785"/>
              <a:gd name="connsiteY2" fmla="*/ 269631 h 550984"/>
              <a:gd name="connsiteX3" fmla="*/ 2379785 w 2379785"/>
              <a:gd name="connsiteY3" fmla="*/ 0 h 55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9785" h="550984">
                <a:moveTo>
                  <a:pt x="0" y="550984"/>
                </a:moveTo>
                <a:lnTo>
                  <a:pt x="1992923" y="550984"/>
                </a:lnTo>
                <a:lnTo>
                  <a:pt x="2379785" y="269631"/>
                </a:lnTo>
                <a:lnTo>
                  <a:pt x="237978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 39"/>
          <p:cNvSpPr/>
          <p:nvPr/>
        </p:nvSpPr>
        <p:spPr>
          <a:xfrm>
            <a:off x="0" y="4165600"/>
            <a:ext cx="2686050" cy="1136650"/>
          </a:xfrm>
          <a:custGeom>
            <a:avLst/>
            <a:gdLst>
              <a:gd name="connsiteX0" fmla="*/ 0 w 2686050"/>
              <a:gd name="connsiteY0" fmla="*/ 1130300 h 1136650"/>
              <a:gd name="connsiteX1" fmla="*/ 1968500 w 2686050"/>
              <a:gd name="connsiteY1" fmla="*/ 1136650 h 1136650"/>
              <a:gd name="connsiteX2" fmla="*/ 2686050 w 2686050"/>
              <a:gd name="connsiteY2" fmla="*/ 577850 h 1136650"/>
              <a:gd name="connsiteX3" fmla="*/ 2686050 w 2686050"/>
              <a:gd name="connsiteY3" fmla="*/ 0 h 113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6050" h="1136650">
                <a:moveTo>
                  <a:pt x="0" y="1130300"/>
                </a:moveTo>
                <a:lnTo>
                  <a:pt x="1968500" y="1136650"/>
                </a:lnTo>
                <a:lnTo>
                  <a:pt x="2686050" y="577850"/>
                </a:lnTo>
                <a:lnTo>
                  <a:pt x="268605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 43"/>
          <p:cNvSpPr/>
          <p:nvPr/>
        </p:nvSpPr>
        <p:spPr>
          <a:xfrm>
            <a:off x="0" y="5149850"/>
            <a:ext cx="4406900" cy="1079500"/>
          </a:xfrm>
          <a:custGeom>
            <a:avLst/>
            <a:gdLst>
              <a:gd name="connsiteX0" fmla="*/ 0 w 4406900"/>
              <a:gd name="connsiteY0" fmla="*/ 1054100 h 1079500"/>
              <a:gd name="connsiteX1" fmla="*/ 2705100 w 4406900"/>
              <a:gd name="connsiteY1" fmla="*/ 1079500 h 1079500"/>
              <a:gd name="connsiteX2" fmla="*/ 3924300 w 4406900"/>
              <a:gd name="connsiteY2" fmla="*/ 0 h 1079500"/>
              <a:gd name="connsiteX3" fmla="*/ 4406900 w 4406900"/>
              <a:gd name="connsiteY3" fmla="*/ 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900" h="1079500">
                <a:moveTo>
                  <a:pt x="0" y="1054100"/>
                </a:moveTo>
                <a:lnTo>
                  <a:pt x="2705100" y="1079500"/>
                </a:lnTo>
                <a:lnTo>
                  <a:pt x="3924300" y="0"/>
                </a:lnTo>
                <a:lnTo>
                  <a:pt x="440690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>
            <a:off x="4663440" y="5604510"/>
            <a:ext cx="0" cy="1246505"/>
          </a:xfrm>
          <a:prstGeom prst="line">
            <a:avLst/>
          </a:prstGeom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자유형 55"/>
          <p:cNvSpPr/>
          <p:nvPr/>
        </p:nvSpPr>
        <p:spPr>
          <a:xfrm>
            <a:off x="9525" y="5400675"/>
            <a:ext cx="4543425" cy="1447800"/>
          </a:xfrm>
          <a:custGeom>
            <a:avLst/>
            <a:gdLst>
              <a:gd name="connsiteX0" fmla="*/ 0 w 4543425"/>
              <a:gd name="connsiteY0" fmla="*/ 1447800 h 1447800"/>
              <a:gd name="connsiteX1" fmla="*/ 657225 w 4543425"/>
              <a:gd name="connsiteY1" fmla="*/ 1152525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14500 w 4543425"/>
              <a:gd name="connsiteY2" fmla="*/ 107632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425" h="1447800">
                <a:moveTo>
                  <a:pt x="0" y="1447800"/>
                </a:moveTo>
                <a:lnTo>
                  <a:pt x="666750" y="1066800"/>
                </a:lnTo>
                <a:lnTo>
                  <a:pt x="1714500" y="1076325"/>
                </a:lnTo>
                <a:lnTo>
                  <a:pt x="2171700" y="1362075"/>
                </a:lnTo>
                <a:lnTo>
                  <a:pt x="2638425" y="1362075"/>
                </a:lnTo>
                <a:lnTo>
                  <a:pt x="3552825" y="600075"/>
                </a:lnTo>
                <a:lnTo>
                  <a:pt x="3552825" y="342900"/>
                </a:lnTo>
                <a:lnTo>
                  <a:pt x="3943350" y="0"/>
                </a:lnTo>
                <a:lnTo>
                  <a:pt x="454342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자유형 56"/>
          <p:cNvSpPr/>
          <p:nvPr/>
        </p:nvSpPr>
        <p:spPr>
          <a:xfrm>
            <a:off x="3105150" y="5638800"/>
            <a:ext cx="800100" cy="1219200"/>
          </a:xfrm>
          <a:custGeom>
            <a:avLst/>
            <a:gdLst>
              <a:gd name="connsiteX0" fmla="*/ 800100 w 800100"/>
              <a:gd name="connsiteY0" fmla="*/ 0 h 1219200"/>
              <a:gd name="connsiteX1" fmla="*/ 800100 w 800100"/>
              <a:gd name="connsiteY1" fmla="*/ 533400 h 1219200"/>
              <a:gd name="connsiteX2" fmla="*/ 0 w 800100"/>
              <a:gd name="connsiteY2" fmla="*/ 1219200 h 1219200"/>
              <a:gd name="connsiteX3" fmla="*/ 0 w 800100"/>
              <a:gd name="connsiteY3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1219200">
                <a:moveTo>
                  <a:pt x="800100" y="0"/>
                </a:moveTo>
                <a:lnTo>
                  <a:pt x="800100" y="533400"/>
                </a:lnTo>
                <a:lnTo>
                  <a:pt x="0" y="1219200"/>
                </a:lnTo>
                <a:lnTo>
                  <a:pt x="0" y="121920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 57"/>
          <p:cNvSpPr/>
          <p:nvPr/>
        </p:nvSpPr>
        <p:spPr>
          <a:xfrm>
            <a:off x="3600450" y="5638800"/>
            <a:ext cx="714375" cy="1200150"/>
          </a:xfrm>
          <a:custGeom>
            <a:avLst/>
            <a:gdLst>
              <a:gd name="connsiteX0" fmla="*/ 771525 w 771525"/>
              <a:gd name="connsiteY0" fmla="*/ 0 h 1200150"/>
              <a:gd name="connsiteX1" fmla="*/ 771525 w 771525"/>
              <a:gd name="connsiteY1" fmla="*/ 561975 h 1200150"/>
              <a:gd name="connsiteX2" fmla="*/ 0 w 771525"/>
              <a:gd name="connsiteY2" fmla="*/ 1200150 h 1200150"/>
              <a:gd name="connsiteX0" fmla="*/ 714375 w 714375"/>
              <a:gd name="connsiteY0" fmla="*/ 0 h 1200150"/>
              <a:gd name="connsiteX1" fmla="*/ 714375 w 714375"/>
              <a:gd name="connsiteY1" fmla="*/ 561975 h 1200150"/>
              <a:gd name="connsiteX2" fmla="*/ 0 w 714375"/>
              <a:gd name="connsiteY2" fmla="*/ 120015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75" h="1200150">
                <a:moveTo>
                  <a:pt x="714375" y="0"/>
                </a:moveTo>
                <a:lnTo>
                  <a:pt x="714375" y="561975"/>
                </a:lnTo>
                <a:lnTo>
                  <a:pt x="0" y="120015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자유형 58"/>
          <p:cNvSpPr/>
          <p:nvPr/>
        </p:nvSpPr>
        <p:spPr>
          <a:xfrm rot="10800000">
            <a:off x="8797925" y="951230"/>
            <a:ext cx="3413125" cy="1308100"/>
          </a:xfrm>
          <a:custGeom>
            <a:avLst/>
            <a:gdLst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68130 w 3476368"/>
              <a:gd name="connsiteY2" fmla="*/ 477795 h 1301579"/>
              <a:gd name="connsiteX3" fmla="*/ 3476368 w 3476368"/>
              <a:gd name="connsiteY3" fmla="*/ 0 h 1301579"/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04630 w 3476368"/>
              <a:gd name="connsiteY2" fmla="*/ 452395 h 1301579"/>
              <a:gd name="connsiteX3" fmla="*/ 3476368 w 3476368"/>
              <a:gd name="connsiteY3" fmla="*/ 0 h 1301579"/>
              <a:gd name="connsiteX0" fmla="*/ 0 w 3431918"/>
              <a:gd name="connsiteY0" fmla="*/ 1301579 h 1301579"/>
              <a:gd name="connsiteX1" fmla="*/ 2380736 w 3431918"/>
              <a:gd name="connsiteY1" fmla="*/ 1293341 h 1301579"/>
              <a:gd name="connsiteX2" fmla="*/ 3404630 w 3431918"/>
              <a:gd name="connsiteY2" fmla="*/ 452395 h 1301579"/>
              <a:gd name="connsiteX3" fmla="*/ 3431918 w 3431918"/>
              <a:gd name="connsiteY3" fmla="*/ 0 h 1301579"/>
              <a:gd name="connsiteX0" fmla="*/ 0 w 3404630"/>
              <a:gd name="connsiteY0" fmla="*/ 1301579 h 1301579"/>
              <a:gd name="connsiteX1" fmla="*/ 2380736 w 3404630"/>
              <a:gd name="connsiteY1" fmla="*/ 1293341 h 1301579"/>
              <a:gd name="connsiteX2" fmla="*/ 3404630 w 3404630"/>
              <a:gd name="connsiteY2" fmla="*/ 452395 h 1301579"/>
              <a:gd name="connsiteX3" fmla="*/ 3393818 w 3404630"/>
              <a:gd name="connsiteY3" fmla="*/ 0 h 1301579"/>
              <a:gd name="connsiteX0" fmla="*/ 0 w 3412868"/>
              <a:gd name="connsiteY0" fmla="*/ 1307929 h 1307929"/>
              <a:gd name="connsiteX1" fmla="*/ 2380736 w 3412868"/>
              <a:gd name="connsiteY1" fmla="*/ 1299691 h 1307929"/>
              <a:gd name="connsiteX2" fmla="*/ 3404630 w 3412868"/>
              <a:gd name="connsiteY2" fmla="*/ 458745 h 1307929"/>
              <a:gd name="connsiteX3" fmla="*/ 3412868 w 3412868"/>
              <a:gd name="connsiteY3" fmla="*/ 0 h 130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2868" h="1307929">
                <a:moveTo>
                  <a:pt x="0" y="1307929"/>
                </a:moveTo>
                <a:lnTo>
                  <a:pt x="2380736" y="1299691"/>
                </a:lnTo>
                <a:lnTo>
                  <a:pt x="3404630" y="458745"/>
                </a:lnTo>
                <a:lnTo>
                  <a:pt x="3412868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 59"/>
          <p:cNvSpPr/>
          <p:nvPr/>
        </p:nvSpPr>
        <p:spPr>
          <a:xfrm rot="10800000">
            <a:off x="8256905" y="1188720"/>
            <a:ext cx="3937635" cy="1252220"/>
          </a:xfrm>
          <a:custGeom>
            <a:avLst/>
            <a:gdLst>
              <a:gd name="connsiteX0" fmla="*/ 0 w 3937687"/>
              <a:gd name="connsiteY0" fmla="*/ 1252151 h 1252151"/>
              <a:gd name="connsiteX1" fmla="*/ 1985319 w 3937687"/>
              <a:gd name="connsiteY1" fmla="*/ 1252151 h 1252151"/>
              <a:gd name="connsiteX2" fmla="*/ 2965622 w 3937687"/>
              <a:gd name="connsiteY2" fmla="*/ 469557 h 1252151"/>
              <a:gd name="connsiteX3" fmla="*/ 2957384 w 3937687"/>
              <a:gd name="connsiteY3" fmla="*/ 8238 h 1252151"/>
              <a:gd name="connsiteX4" fmla="*/ 3937687 w 3937687"/>
              <a:gd name="connsiteY4" fmla="*/ 0 h 125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687" h="1252151">
                <a:moveTo>
                  <a:pt x="0" y="1252151"/>
                </a:moveTo>
                <a:lnTo>
                  <a:pt x="1985319" y="1252151"/>
                </a:lnTo>
                <a:lnTo>
                  <a:pt x="2965622" y="469557"/>
                </a:lnTo>
                <a:lnTo>
                  <a:pt x="2957384" y="8238"/>
                </a:lnTo>
                <a:lnTo>
                  <a:pt x="3937687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 60"/>
          <p:cNvSpPr/>
          <p:nvPr/>
        </p:nvSpPr>
        <p:spPr>
          <a:xfrm rot="10800000">
            <a:off x="8341360" y="2676525"/>
            <a:ext cx="3821430" cy="324485"/>
          </a:xfrm>
          <a:custGeom>
            <a:avLst/>
            <a:gdLst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11723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246184 h 246184"/>
              <a:gd name="connsiteX1" fmla="*/ 1617784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75102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4763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4217"/>
              <a:gd name="connsiteX1" fmla="*/ 1617784 w 3821723"/>
              <a:gd name="connsiteY1" fmla="*/ 321286 h 324217"/>
              <a:gd name="connsiteX2" fmla="*/ 1992924 w 3821723"/>
              <a:gd name="connsiteY2" fmla="*/ 0 h 324217"/>
              <a:gd name="connsiteX3" fmla="*/ 3106616 w 3821723"/>
              <a:gd name="connsiteY3" fmla="*/ 4763 h 324217"/>
              <a:gd name="connsiteX4" fmla="*/ 3381192 w 3821723"/>
              <a:gd name="connsiteY4" fmla="*/ 324217 h 324217"/>
              <a:gd name="connsiteX5" fmla="*/ 3821723 w 3821723"/>
              <a:gd name="connsiteY5" fmla="*/ 315059 h 324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21723" h="324217">
                <a:moveTo>
                  <a:pt x="0" y="321286"/>
                </a:moveTo>
                <a:lnTo>
                  <a:pt x="1617784" y="321286"/>
                </a:lnTo>
                <a:lnTo>
                  <a:pt x="1992924" y="0"/>
                </a:lnTo>
                <a:lnTo>
                  <a:pt x="3106616" y="4763"/>
                </a:lnTo>
                <a:lnTo>
                  <a:pt x="3381192" y="324217"/>
                </a:lnTo>
                <a:lnTo>
                  <a:pt x="3821723" y="315059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자유형 61"/>
          <p:cNvSpPr/>
          <p:nvPr/>
        </p:nvSpPr>
        <p:spPr>
          <a:xfrm rot="10800000">
            <a:off x="9935210" y="2327910"/>
            <a:ext cx="2262505" cy="293370"/>
          </a:xfrm>
          <a:custGeom>
            <a:avLst/>
            <a:gdLst>
              <a:gd name="connsiteX0" fmla="*/ 0 w 2239108"/>
              <a:gd name="connsiteY0" fmla="*/ 316523 h 316523"/>
              <a:gd name="connsiteX1" fmla="*/ 2039815 w 2239108"/>
              <a:gd name="connsiteY1" fmla="*/ 304800 h 316523"/>
              <a:gd name="connsiteX2" fmla="*/ 2239108 w 2239108"/>
              <a:gd name="connsiteY2" fmla="*/ 0 h 316523"/>
              <a:gd name="connsiteX0" fmla="*/ 0 w 2239108"/>
              <a:gd name="connsiteY0" fmla="*/ 316523 h 339969"/>
              <a:gd name="connsiteX1" fmla="*/ 1910861 w 2239108"/>
              <a:gd name="connsiteY1" fmla="*/ 339969 h 339969"/>
              <a:gd name="connsiteX2" fmla="*/ 2239108 w 2239108"/>
              <a:gd name="connsiteY2" fmla="*/ 0 h 339969"/>
              <a:gd name="connsiteX0" fmla="*/ 0 w 2262555"/>
              <a:gd name="connsiteY0" fmla="*/ 293077 h 316523"/>
              <a:gd name="connsiteX1" fmla="*/ 1910861 w 2262555"/>
              <a:gd name="connsiteY1" fmla="*/ 316523 h 316523"/>
              <a:gd name="connsiteX2" fmla="*/ 2262555 w 2262555"/>
              <a:gd name="connsiteY2" fmla="*/ 0 h 316523"/>
              <a:gd name="connsiteX0" fmla="*/ 0 w 2262555"/>
              <a:gd name="connsiteY0" fmla="*/ 293077 h 293077"/>
              <a:gd name="connsiteX1" fmla="*/ 1898161 w 2262555"/>
              <a:gd name="connsiteY1" fmla="*/ 284773 h 293077"/>
              <a:gd name="connsiteX2" fmla="*/ 2262555 w 2262555"/>
              <a:gd name="connsiteY2" fmla="*/ 0 h 29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2555" h="293077">
                <a:moveTo>
                  <a:pt x="0" y="293077"/>
                </a:moveTo>
                <a:lnTo>
                  <a:pt x="1898161" y="284773"/>
                </a:lnTo>
                <a:lnTo>
                  <a:pt x="226255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자유형 62"/>
          <p:cNvSpPr/>
          <p:nvPr/>
        </p:nvSpPr>
        <p:spPr>
          <a:xfrm rot="10800000">
            <a:off x="9818370" y="1917700"/>
            <a:ext cx="2379980" cy="551180"/>
          </a:xfrm>
          <a:custGeom>
            <a:avLst/>
            <a:gdLst>
              <a:gd name="connsiteX0" fmla="*/ 0 w 2379785"/>
              <a:gd name="connsiteY0" fmla="*/ 550984 h 550984"/>
              <a:gd name="connsiteX1" fmla="*/ 1992923 w 2379785"/>
              <a:gd name="connsiteY1" fmla="*/ 550984 h 550984"/>
              <a:gd name="connsiteX2" fmla="*/ 2379785 w 2379785"/>
              <a:gd name="connsiteY2" fmla="*/ 269631 h 550984"/>
              <a:gd name="connsiteX3" fmla="*/ 2379785 w 2379785"/>
              <a:gd name="connsiteY3" fmla="*/ 0 h 55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9785" h="550984">
                <a:moveTo>
                  <a:pt x="0" y="550984"/>
                </a:moveTo>
                <a:lnTo>
                  <a:pt x="1992923" y="550984"/>
                </a:lnTo>
                <a:lnTo>
                  <a:pt x="2379785" y="269631"/>
                </a:lnTo>
                <a:lnTo>
                  <a:pt x="237978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자유형 63"/>
          <p:cNvSpPr/>
          <p:nvPr/>
        </p:nvSpPr>
        <p:spPr>
          <a:xfrm rot="10800000">
            <a:off x="9500235" y="1562735"/>
            <a:ext cx="2686050" cy="1136650"/>
          </a:xfrm>
          <a:custGeom>
            <a:avLst/>
            <a:gdLst>
              <a:gd name="connsiteX0" fmla="*/ 0 w 2686050"/>
              <a:gd name="connsiteY0" fmla="*/ 1130300 h 1136650"/>
              <a:gd name="connsiteX1" fmla="*/ 1968500 w 2686050"/>
              <a:gd name="connsiteY1" fmla="*/ 1136650 h 1136650"/>
              <a:gd name="connsiteX2" fmla="*/ 2686050 w 2686050"/>
              <a:gd name="connsiteY2" fmla="*/ 577850 h 1136650"/>
              <a:gd name="connsiteX3" fmla="*/ 2686050 w 2686050"/>
              <a:gd name="connsiteY3" fmla="*/ 0 h 113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6050" h="1136650">
                <a:moveTo>
                  <a:pt x="0" y="1130300"/>
                </a:moveTo>
                <a:lnTo>
                  <a:pt x="1968500" y="1136650"/>
                </a:lnTo>
                <a:lnTo>
                  <a:pt x="2686050" y="577850"/>
                </a:lnTo>
                <a:lnTo>
                  <a:pt x="268605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자유형 64"/>
          <p:cNvSpPr/>
          <p:nvPr/>
        </p:nvSpPr>
        <p:spPr>
          <a:xfrm rot="10800000">
            <a:off x="7779385" y="635635"/>
            <a:ext cx="4406900" cy="1079500"/>
          </a:xfrm>
          <a:custGeom>
            <a:avLst/>
            <a:gdLst>
              <a:gd name="connsiteX0" fmla="*/ 0 w 4406900"/>
              <a:gd name="connsiteY0" fmla="*/ 1054100 h 1079500"/>
              <a:gd name="connsiteX1" fmla="*/ 2705100 w 4406900"/>
              <a:gd name="connsiteY1" fmla="*/ 1079500 h 1079500"/>
              <a:gd name="connsiteX2" fmla="*/ 3924300 w 4406900"/>
              <a:gd name="connsiteY2" fmla="*/ 0 h 1079500"/>
              <a:gd name="connsiteX3" fmla="*/ 4406900 w 4406900"/>
              <a:gd name="connsiteY3" fmla="*/ 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900" h="1079500">
                <a:moveTo>
                  <a:pt x="0" y="1054100"/>
                </a:moveTo>
                <a:lnTo>
                  <a:pt x="2705100" y="1079500"/>
                </a:lnTo>
                <a:lnTo>
                  <a:pt x="3924300" y="0"/>
                </a:lnTo>
                <a:lnTo>
                  <a:pt x="440690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 rot="10800000">
            <a:off x="7522845" y="13335"/>
            <a:ext cx="0" cy="1246505"/>
          </a:xfrm>
          <a:prstGeom prst="line">
            <a:avLst/>
          </a:prstGeom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자유형 66"/>
          <p:cNvSpPr/>
          <p:nvPr/>
        </p:nvSpPr>
        <p:spPr>
          <a:xfrm rot="10800000">
            <a:off x="7633335" y="16510"/>
            <a:ext cx="4543425" cy="1447800"/>
          </a:xfrm>
          <a:custGeom>
            <a:avLst/>
            <a:gdLst>
              <a:gd name="connsiteX0" fmla="*/ 0 w 4543425"/>
              <a:gd name="connsiteY0" fmla="*/ 1447800 h 1447800"/>
              <a:gd name="connsiteX1" fmla="*/ 657225 w 4543425"/>
              <a:gd name="connsiteY1" fmla="*/ 1152525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14500 w 4543425"/>
              <a:gd name="connsiteY2" fmla="*/ 107632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425" h="1447800">
                <a:moveTo>
                  <a:pt x="0" y="1447800"/>
                </a:moveTo>
                <a:lnTo>
                  <a:pt x="666750" y="1066800"/>
                </a:lnTo>
                <a:lnTo>
                  <a:pt x="1714500" y="1076325"/>
                </a:lnTo>
                <a:lnTo>
                  <a:pt x="2171700" y="1362075"/>
                </a:lnTo>
                <a:lnTo>
                  <a:pt x="2638425" y="1362075"/>
                </a:lnTo>
                <a:lnTo>
                  <a:pt x="3552825" y="600075"/>
                </a:lnTo>
                <a:lnTo>
                  <a:pt x="3552825" y="342900"/>
                </a:lnTo>
                <a:lnTo>
                  <a:pt x="3943350" y="0"/>
                </a:lnTo>
                <a:lnTo>
                  <a:pt x="454342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 rot="10800000">
            <a:off x="8281035" y="6985"/>
            <a:ext cx="800100" cy="1219200"/>
          </a:xfrm>
          <a:custGeom>
            <a:avLst/>
            <a:gdLst>
              <a:gd name="connsiteX0" fmla="*/ 800100 w 800100"/>
              <a:gd name="connsiteY0" fmla="*/ 0 h 1219200"/>
              <a:gd name="connsiteX1" fmla="*/ 800100 w 800100"/>
              <a:gd name="connsiteY1" fmla="*/ 533400 h 1219200"/>
              <a:gd name="connsiteX2" fmla="*/ 0 w 800100"/>
              <a:gd name="connsiteY2" fmla="*/ 1219200 h 1219200"/>
              <a:gd name="connsiteX3" fmla="*/ 0 w 800100"/>
              <a:gd name="connsiteY3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1219200">
                <a:moveTo>
                  <a:pt x="800100" y="0"/>
                </a:moveTo>
                <a:lnTo>
                  <a:pt x="800100" y="533400"/>
                </a:lnTo>
                <a:lnTo>
                  <a:pt x="0" y="1219200"/>
                </a:lnTo>
                <a:lnTo>
                  <a:pt x="0" y="121920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 68"/>
          <p:cNvSpPr/>
          <p:nvPr/>
        </p:nvSpPr>
        <p:spPr>
          <a:xfrm rot="10800000">
            <a:off x="7871460" y="26035"/>
            <a:ext cx="714375" cy="1200150"/>
          </a:xfrm>
          <a:custGeom>
            <a:avLst/>
            <a:gdLst>
              <a:gd name="connsiteX0" fmla="*/ 771525 w 771525"/>
              <a:gd name="connsiteY0" fmla="*/ 0 h 1200150"/>
              <a:gd name="connsiteX1" fmla="*/ 771525 w 771525"/>
              <a:gd name="connsiteY1" fmla="*/ 561975 h 1200150"/>
              <a:gd name="connsiteX2" fmla="*/ 0 w 771525"/>
              <a:gd name="connsiteY2" fmla="*/ 1200150 h 1200150"/>
              <a:gd name="connsiteX0" fmla="*/ 714375 w 714375"/>
              <a:gd name="connsiteY0" fmla="*/ 0 h 1200150"/>
              <a:gd name="connsiteX1" fmla="*/ 714375 w 714375"/>
              <a:gd name="connsiteY1" fmla="*/ 561975 h 1200150"/>
              <a:gd name="connsiteX2" fmla="*/ 0 w 714375"/>
              <a:gd name="connsiteY2" fmla="*/ 120015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75" h="1200150">
                <a:moveTo>
                  <a:pt x="714375" y="0"/>
                </a:moveTo>
                <a:lnTo>
                  <a:pt x="714375" y="561975"/>
                </a:lnTo>
                <a:lnTo>
                  <a:pt x="0" y="120015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자유형 71"/>
          <p:cNvSpPr/>
          <p:nvPr/>
        </p:nvSpPr>
        <p:spPr>
          <a:xfrm>
            <a:off x="381000" y="-19050"/>
            <a:ext cx="4171950" cy="1809750"/>
          </a:xfrm>
          <a:custGeom>
            <a:avLst/>
            <a:gdLst>
              <a:gd name="connsiteX0" fmla="*/ 0 w 4171950"/>
              <a:gd name="connsiteY0" fmla="*/ 0 h 1809750"/>
              <a:gd name="connsiteX1" fmla="*/ 1552575 w 4171950"/>
              <a:gd name="connsiteY1" fmla="*/ 1343025 h 1809750"/>
              <a:gd name="connsiteX2" fmla="*/ 3619500 w 4171950"/>
              <a:gd name="connsiteY2" fmla="*/ 1343025 h 1809750"/>
              <a:gd name="connsiteX3" fmla="*/ 4171950 w 4171950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50" h="1809750">
                <a:moveTo>
                  <a:pt x="0" y="0"/>
                </a:moveTo>
                <a:lnTo>
                  <a:pt x="1552575" y="1343025"/>
                </a:lnTo>
                <a:lnTo>
                  <a:pt x="3619500" y="1343025"/>
                </a:lnTo>
                <a:lnTo>
                  <a:pt x="4171950" y="180975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자유형 72"/>
          <p:cNvSpPr/>
          <p:nvPr/>
        </p:nvSpPr>
        <p:spPr>
          <a:xfrm>
            <a:off x="23495" y="288925"/>
            <a:ext cx="4257675" cy="1885950"/>
          </a:xfrm>
          <a:custGeom>
            <a:avLst/>
            <a:gdLst>
              <a:gd name="connsiteX0" fmla="*/ 0 w 4171950"/>
              <a:gd name="connsiteY0" fmla="*/ 0 h 1809750"/>
              <a:gd name="connsiteX1" fmla="*/ 1552575 w 4171950"/>
              <a:gd name="connsiteY1" fmla="*/ 1343025 h 1809750"/>
              <a:gd name="connsiteX2" fmla="*/ 3619500 w 4171950"/>
              <a:gd name="connsiteY2" fmla="*/ 1343025 h 1809750"/>
              <a:gd name="connsiteX3" fmla="*/ 4171950 w 4171950"/>
              <a:gd name="connsiteY3" fmla="*/ 1809750 h 1809750"/>
              <a:gd name="connsiteX0" fmla="*/ 0 w 4257675"/>
              <a:gd name="connsiteY0" fmla="*/ 0 h 1885950"/>
              <a:gd name="connsiteX1" fmla="*/ 1638300 w 4257675"/>
              <a:gd name="connsiteY1" fmla="*/ 1419225 h 1885950"/>
              <a:gd name="connsiteX2" fmla="*/ 3705225 w 4257675"/>
              <a:gd name="connsiteY2" fmla="*/ 1419225 h 1885950"/>
              <a:gd name="connsiteX3" fmla="*/ 4257675 w 4257675"/>
              <a:gd name="connsiteY3" fmla="*/ 188595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7675" h="1885950">
                <a:moveTo>
                  <a:pt x="0" y="0"/>
                </a:moveTo>
                <a:lnTo>
                  <a:pt x="1638300" y="1419225"/>
                </a:lnTo>
                <a:lnTo>
                  <a:pt x="3705225" y="1419225"/>
                </a:lnTo>
                <a:lnTo>
                  <a:pt x="4257675" y="188595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자유형 73"/>
          <p:cNvSpPr/>
          <p:nvPr/>
        </p:nvSpPr>
        <p:spPr>
          <a:xfrm>
            <a:off x="8001000" y="4629150"/>
            <a:ext cx="4171950" cy="857250"/>
          </a:xfrm>
          <a:custGeom>
            <a:avLst/>
            <a:gdLst>
              <a:gd name="connsiteX0" fmla="*/ 0 w 4191000"/>
              <a:gd name="connsiteY0" fmla="*/ 0 h 857250"/>
              <a:gd name="connsiteX1" fmla="*/ 1000125 w 4191000"/>
              <a:gd name="connsiteY1" fmla="*/ 857250 h 857250"/>
              <a:gd name="connsiteX2" fmla="*/ 4191000 w 4191000"/>
              <a:gd name="connsiteY2" fmla="*/ 857250 h 857250"/>
              <a:gd name="connsiteX3" fmla="*/ 4171950 w 4191000"/>
              <a:gd name="connsiteY3" fmla="*/ 857250 h 857250"/>
              <a:gd name="connsiteX0" fmla="*/ 0 w 4171950"/>
              <a:gd name="connsiteY0" fmla="*/ 0 h 857250"/>
              <a:gd name="connsiteX1" fmla="*/ 1000125 w 4171950"/>
              <a:gd name="connsiteY1" fmla="*/ 857250 h 857250"/>
              <a:gd name="connsiteX2" fmla="*/ 4143375 w 4171950"/>
              <a:gd name="connsiteY2" fmla="*/ 857250 h 857250"/>
              <a:gd name="connsiteX3" fmla="*/ 4171950 w 4171950"/>
              <a:gd name="connsiteY3" fmla="*/ 85725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50" h="857250">
                <a:moveTo>
                  <a:pt x="0" y="0"/>
                </a:moveTo>
                <a:lnTo>
                  <a:pt x="1000125" y="857250"/>
                </a:lnTo>
                <a:lnTo>
                  <a:pt x="4143375" y="857250"/>
                </a:lnTo>
                <a:lnTo>
                  <a:pt x="4171950" y="85725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자유형 74"/>
          <p:cNvSpPr/>
          <p:nvPr/>
        </p:nvSpPr>
        <p:spPr>
          <a:xfrm>
            <a:off x="7714615" y="5028565"/>
            <a:ext cx="4469765" cy="859790"/>
          </a:xfrm>
          <a:custGeom>
            <a:avLst/>
            <a:gdLst>
              <a:gd name="connsiteX0" fmla="*/ 0 w 4191000"/>
              <a:gd name="connsiteY0" fmla="*/ 0 h 857250"/>
              <a:gd name="connsiteX1" fmla="*/ 1000125 w 4191000"/>
              <a:gd name="connsiteY1" fmla="*/ 857250 h 857250"/>
              <a:gd name="connsiteX2" fmla="*/ 4191000 w 4191000"/>
              <a:gd name="connsiteY2" fmla="*/ 857250 h 857250"/>
              <a:gd name="connsiteX3" fmla="*/ 4171950 w 4191000"/>
              <a:gd name="connsiteY3" fmla="*/ 857250 h 857250"/>
              <a:gd name="connsiteX0" fmla="*/ 0 w 4513684"/>
              <a:gd name="connsiteY0" fmla="*/ 0 h 866775"/>
              <a:gd name="connsiteX1" fmla="*/ 1000125 w 4513684"/>
              <a:gd name="connsiteY1" fmla="*/ 857250 h 866775"/>
              <a:gd name="connsiteX2" fmla="*/ 4191000 w 4513684"/>
              <a:gd name="connsiteY2" fmla="*/ 857250 h 866775"/>
              <a:gd name="connsiteX3" fmla="*/ 4467225 w 4513684"/>
              <a:gd name="connsiteY3" fmla="*/ 866775 h 866775"/>
              <a:gd name="connsiteX0" fmla="*/ 0 w 4486182"/>
              <a:gd name="connsiteY0" fmla="*/ 0 h 864394"/>
              <a:gd name="connsiteX1" fmla="*/ 1000125 w 4486182"/>
              <a:gd name="connsiteY1" fmla="*/ 857250 h 864394"/>
              <a:gd name="connsiteX2" fmla="*/ 4191000 w 4486182"/>
              <a:gd name="connsiteY2" fmla="*/ 857250 h 864394"/>
              <a:gd name="connsiteX3" fmla="*/ 4407694 w 4486182"/>
              <a:gd name="connsiteY3" fmla="*/ 864394 h 864394"/>
              <a:gd name="connsiteX0" fmla="*/ 0 w 4568398"/>
              <a:gd name="connsiteY0" fmla="*/ 0 h 857250"/>
              <a:gd name="connsiteX1" fmla="*/ 1000125 w 4568398"/>
              <a:gd name="connsiteY1" fmla="*/ 857250 h 857250"/>
              <a:gd name="connsiteX2" fmla="*/ 4191000 w 4568398"/>
              <a:gd name="connsiteY2" fmla="*/ 857250 h 857250"/>
              <a:gd name="connsiteX3" fmla="*/ 4567238 w 4568398"/>
              <a:gd name="connsiteY3" fmla="*/ 854869 h 857250"/>
              <a:gd name="connsiteX0" fmla="*/ 0 w 4469606"/>
              <a:gd name="connsiteY0" fmla="*/ 0 h 859631"/>
              <a:gd name="connsiteX1" fmla="*/ 1000125 w 4469606"/>
              <a:gd name="connsiteY1" fmla="*/ 857250 h 859631"/>
              <a:gd name="connsiteX2" fmla="*/ 4191000 w 4469606"/>
              <a:gd name="connsiteY2" fmla="*/ 857250 h 859631"/>
              <a:gd name="connsiteX3" fmla="*/ 4469606 w 4469606"/>
              <a:gd name="connsiteY3" fmla="*/ 859631 h 859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9606" h="859631">
                <a:moveTo>
                  <a:pt x="0" y="0"/>
                </a:moveTo>
                <a:lnTo>
                  <a:pt x="1000125" y="857250"/>
                </a:lnTo>
                <a:lnTo>
                  <a:pt x="4191000" y="857250"/>
                </a:lnTo>
                <a:lnTo>
                  <a:pt x="4469606" y="859631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자유형 75"/>
          <p:cNvSpPr/>
          <p:nvPr/>
        </p:nvSpPr>
        <p:spPr>
          <a:xfrm>
            <a:off x="0" y="-19050"/>
            <a:ext cx="4419600" cy="1971675"/>
          </a:xfrm>
          <a:custGeom>
            <a:avLst/>
            <a:gdLst>
              <a:gd name="connsiteX0" fmla="*/ 0 w 4419600"/>
              <a:gd name="connsiteY0" fmla="*/ 0 h 1971675"/>
              <a:gd name="connsiteX1" fmla="*/ 1838325 w 4419600"/>
              <a:gd name="connsiteY1" fmla="*/ 1552575 h 1971675"/>
              <a:gd name="connsiteX2" fmla="*/ 3971925 w 4419600"/>
              <a:gd name="connsiteY2" fmla="*/ 1581150 h 1971675"/>
              <a:gd name="connsiteX3" fmla="*/ 4419600 w 4419600"/>
              <a:gd name="connsiteY3" fmla="*/ 1971675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9600" h="1971675">
                <a:moveTo>
                  <a:pt x="0" y="0"/>
                </a:moveTo>
                <a:lnTo>
                  <a:pt x="1838325" y="1552575"/>
                </a:lnTo>
                <a:lnTo>
                  <a:pt x="3971925" y="1581150"/>
                </a:lnTo>
                <a:lnTo>
                  <a:pt x="4419600" y="1971675"/>
                </a:lnTo>
              </a:path>
            </a:pathLst>
          </a:custGeom>
          <a:noFill/>
          <a:ln w="19050">
            <a:solidFill>
              <a:srgbClr val="0CB9E8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자유형 76"/>
          <p:cNvSpPr/>
          <p:nvPr/>
        </p:nvSpPr>
        <p:spPr>
          <a:xfrm>
            <a:off x="7867650" y="4822825"/>
            <a:ext cx="4324350" cy="895350"/>
          </a:xfrm>
          <a:custGeom>
            <a:avLst/>
            <a:gdLst>
              <a:gd name="connsiteX0" fmla="*/ 0 w 4324350"/>
              <a:gd name="connsiteY0" fmla="*/ 0 h 895350"/>
              <a:gd name="connsiteX1" fmla="*/ 1057275 w 4324350"/>
              <a:gd name="connsiteY1" fmla="*/ 876300 h 895350"/>
              <a:gd name="connsiteX2" fmla="*/ 4324350 w 4324350"/>
              <a:gd name="connsiteY2" fmla="*/ 89535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4350" h="895350">
                <a:moveTo>
                  <a:pt x="0" y="0"/>
                </a:moveTo>
                <a:lnTo>
                  <a:pt x="1057275" y="876300"/>
                </a:lnTo>
                <a:lnTo>
                  <a:pt x="4324350" y="89535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>
            <a:spLocks/>
          </p:cNvSpPr>
          <p:nvPr/>
        </p:nvSpPr>
        <p:spPr>
          <a:xfrm>
            <a:off x="9296400" y="4243070"/>
            <a:ext cx="2074545" cy="101536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Member</a:t>
            </a:r>
            <a:endParaRPr lang="ko-KR" altLang="en-US" sz="12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2013105107 홍혁진</a:t>
            </a:r>
            <a:endParaRPr lang="ko-KR" altLang="en-US" sz="12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2015114934 김경래</a:t>
            </a:r>
            <a:endParaRPr lang="ko-KR" altLang="en-US" sz="12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2016113204 송영욱</a:t>
            </a:r>
            <a:endParaRPr lang="ko-KR" altLang="en-US" sz="12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2017111680 김현유</a:t>
            </a:r>
            <a:endParaRPr lang="ko-KR" altLang="en-US" sz="12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9" name="직사각형 78"/>
          <p:cNvSpPr>
            <a:spLocks/>
          </p:cNvSpPr>
          <p:nvPr/>
        </p:nvSpPr>
        <p:spPr>
          <a:xfrm>
            <a:off x="2055495" y="798195"/>
            <a:ext cx="2948940" cy="4616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2018년도 2학기 시스템 프로그래밍</a:t>
            </a:r>
            <a:endParaRPr lang="ko-KR" altLang="en-US" sz="12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류은경 교수님 </a:t>
            </a:r>
            <a:endParaRPr lang="ko-KR" altLang="en-US" sz="12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935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750" tmFilter="0,0; 0.2000,0.5000; 0.8000,0.5000; 1,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37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2" grpId="0" animBg="1"/>
      <p:bldP spid="33" grpId="0" animBg="1"/>
      <p:bldP spid="34" grpId="0" animBg="1"/>
      <p:bldP spid="35" grpId="0" animBg="1"/>
      <p:bldP spid="39" grpId="0" animBg="1"/>
      <p:bldP spid="40" grpId="0" animBg="1"/>
      <p:bldP spid="4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68" grpId="0" animBg="1"/>
      <p:bldP spid="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5910" y="234950"/>
            <a:ext cx="1527175" cy="1527175"/>
            <a:chOff x="295910" y="234950"/>
            <a:chExt cx="1527175" cy="1527175"/>
          </a:xfrm>
        </p:grpSpPr>
        <p:sp>
          <p:nvSpPr>
            <p:cNvPr id="4" name="타원 3"/>
            <p:cNvSpPr/>
            <p:nvPr/>
          </p:nvSpPr>
          <p:spPr>
            <a:xfrm>
              <a:off x="375920" y="314960"/>
              <a:ext cx="1366520" cy="136652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509905" y="448310"/>
              <a:ext cx="1099820" cy="109982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70535" y="409575"/>
              <a:ext cx="1178560" cy="1178560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70535" y="409575"/>
              <a:ext cx="1178560" cy="1178560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70535" y="409575"/>
              <a:ext cx="1178560" cy="1178560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612140" y="550545"/>
              <a:ext cx="895350" cy="895350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 smtClean="0">
                  <a:solidFill>
                    <a:srgbClr val="0CB9E8"/>
                  </a:solidFill>
                </a:rPr>
                <a:t>1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295910" y="234950"/>
              <a:ext cx="1527175" cy="1527175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170" y="725805"/>
            <a:ext cx="5474335" cy="393065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15" y="283845"/>
            <a:ext cx="4980305" cy="645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INDEX</a:t>
            </a:r>
            <a:endParaRPr lang="ko-KR" altLang="en-US" sz="24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995805" y="553720"/>
            <a:ext cx="10216515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505" y="393065"/>
            <a:ext cx="4716145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604760" y="625475"/>
            <a:ext cx="2604770" cy="27686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bg1">
                    <a:lumMod val="95000"/>
                  </a:schemeClr>
                </a:solidFill>
                <a:latin typeface="맑은 고딕" charset="0"/>
                <a:ea typeface="맑은 고딕" charset="0"/>
              </a:rPr>
              <a:t>System Programming Team Project by Rainy Team  </a:t>
            </a:r>
            <a:endParaRPr lang="ko-KR" altLang="en-US" sz="800" b="0" strike="noStrike" cap="none" dirty="0" smtClean="0">
              <a:solidFill>
                <a:schemeClr val="bg1">
                  <a:lumMod val="9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한쪽 모서리가 잘린 사각형 26"/>
          <p:cNvSpPr>
            <a:spLocks/>
          </p:cNvSpPr>
          <p:nvPr/>
        </p:nvSpPr>
        <p:spPr>
          <a:xfrm flipH="1">
            <a:off x="1450340" y="1450975"/>
            <a:ext cx="10453370" cy="5215255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445" y="4389120"/>
            <a:ext cx="4932045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>
            <a:spLocks/>
          </p:cNvSpPr>
          <p:nvPr/>
        </p:nvSpPr>
        <p:spPr>
          <a:xfrm>
            <a:off x="12065" y="2365375"/>
            <a:ext cx="1045845" cy="3322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INDEX</a:t>
            </a:r>
            <a:endParaRPr lang="ko-KR" altLang="en-US" sz="700" b="0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What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Program</a:t>
            </a:r>
            <a:endParaRPr lang="ko-KR" altLang="en-US" sz="500" b="0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HOW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Implement</a:t>
            </a:r>
            <a:endParaRPr lang="ko-KR" altLang="en-US" sz="500" b="0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DEMO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Play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FINISH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026160" y="271907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1026160" y="3252470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026160" y="3785870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026160" y="4319270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26160" y="4852670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2596515" y="2277110"/>
            <a:ext cx="650875" cy="651510"/>
            <a:chOff x="2596515" y="2277110"/>
            <a:chExt cx="650875" cy="651510"/>
          </a:xfrm>
        </p:grpSpPr>
        <p:sp>
          <p:nvSpPr>
            <p:cNvPr id="91" name="도형 90"/>
            <p:cNvSpPr>
              <a:spLocks/>
            </p:cNvSpPr>
            <p:nvPr/>
          </p:nvSpPr>
          <p:spPr>
            <a:xfrm>
              <a:off x="2596515" y="2277110"/>
              <a:ext cx="651510" cy="652145"/>
            </a:xfrm>
            <a:prstGeom prst="ellipse">
              <a:avLst/>
            </a:prstGeom>
            <a:solidFill>
              <a:srgbClr val="6A6F7C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16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2775585" y="2497455"/>
              <a:ext cx="270510" cy="236855"/>
              <a:chOff x="2775585" y="2497455"/>
              <a:chExt cx="270510" cy="236855"/>
            </a:xfrm>
            <a:solidFill>
              <a:schemeClr val="bg1"/>
            </a:solidFill>
          </p:grpSpPr>
          <p:sp>
            <p:nvSpPr>
              <p:cNvPr id="93" name="도형 92"/>
              <p:cNvSpPr>
                <a:spLocks/>
              </p:cNvSpPr>
              <p:nvPr/>
            </p:nvSpPr>
            <p:spPr>
              <a:xfrm>
                <a:off x="2864485" y="2693670"/>
                <a:ext cx="37465" cy="40005"/>
              </a:xfrm>
              <a:custGeom>
                <a:avLst/>
                <a:gdLst>
                  <a:gd name="TX0" fmla="*/ 0 w 528"/>
                  <a:gd name="TY0" fmla="*/ 0 h 555"/>
                  <a:gd name="TX1" fmla="*/ 526 w 528"/>
                  <a:gd name="TY1" fmla="*/ 250 h 555"/>
                  <a:gd name="TX2" fmla="*/ 97 w 528"/>
                  <a:gd name="TY2" fmla="*/ 542 h 555"/>
                  <a:gd name="TX3" fmla="*/ 81 w 528"/>
                  <a:gd name="TY3" fmla="*/ 549 h 555"/>
                  <a:gd name="TX4" fmla="*/ 65 w 528"/>
                  <a:gd name="TY4" fmla="*/ 553 h 555"/>
                  <a:gd name="TX5" fmla="*/ 49 w 528"/>
                  <a:gd name="TY5" fmla="*/ 552 h 555"/>
                  <a:gd name="TX6" fmla="*/ 34 w 528"/>
                  <a:gd name="TY6" fmla="*/ 546 h 555"/>
                  <a:gd name="TX7" fmla="*/ 20 w 528"/>
                  <a:gd name="TY7" fmla="*/ 535 h 555"/>
                  <a:gd name="TX8" fmla="*/ 9 w 528"/>
                  <a:gd name="TY8" fmla="*/ 522 h 555"/>
                  <a:gd name="TX9" fmla="*/ 2 w 528"/>
                  <a:gd name="TY9" fmla="*/ 507 h 555"/>
                  <a:gd name="TX10" fmla="*/ 0 w 528"/>
                  <a:gd name="TY10" fmla="*/ 490 h 555"/>
                  <a:gd name="TX11" fmla="*/ 0 w 528"/>
                  <a:gd name="TY11" fmla="*/ 0 h 555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</a:cxnLst>
                <a:rect l="l" t="t" r="r" b="b"/>
                <a:pathLst>
                  <a:path w="528" h="555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 smtClean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94" name="도형 93"/>
              <p:cNvSpPr>
                <a:spLocks/>
              </p:cNvSpPr>
              <p:nvPr/>
            </p:nvSpPr>
            <p:spPr>
              <a:xfrm>
                <a:off x="2773680" y="2496185"/>
                <a:ext cx="271145" cy="224155"/>
              </a:xfrm>
              <a:custGeom>
                <a:avLst/>
                <a:gdLst>
                  <a:gd name="TX0" fmla="*/ 3785 w 3849"/>
                  <a:gd name="TY0" fmla="*/ 0 h 3182"/>
                  <a:gd name="TX1" fmla="*/ 3800 w 3849"/>
                  <a:gd name="TY1" fmla="*/ 2 h 3182"/>
                  <a:gd name="TX2" fmla="*/ 3814 w 3849"/>
                  <a:gd name="TY2" fmla="*/ 7 h 3182"/>
                  <a:gd name="TX3" fmla="*/ 3827 w 3849"/>
                  <a:gd name="TY3" fmla="*/ 16 h 3182"/>
                  <a:gd name="TX4" fmla="*/ 3839 w 3849"/>
                  <a:gd name="TY4" fmla="*/ 31 h 3182"/>
                  <a:gd name="TX5" fmla="*/ 3846 w 3849"/>
                  <a:gd name="TY5" fmla="*/ 49 h 3182"/>
                  <a:gd name="TX6" fmla="*/ 3847 w 3849"/>
                  <a:gd name="TY6" fmla="*/ 66 h 3182"/>
                  <a:gd name="TX7" fmla="*/ 3842 w 3849"/>
                  <a:gd name="TY7" fmla="*/ 85 h 3182"/>
                  <a:gd name="TX8" fmla="*/ 2642 w 3849"/>
                  <a:gd name="TY8" fmla="*/ 3110 h 3182"/>
                  <a:gd name="TX9" fmla="*/ 2631 w 3849"/>
                  <a:gd name="TY9" fmla="*/ 3130 h 3182"/>
                  <a:gd name="TX10" fmla="*/ 2617 w 3849"/>
                  <a:gd name="TY10" fmla="*/ 3147 h 3182"/>
                  <a:gd name="TX11" fmla="*/ 2600 w 3849"/>
                  <a:gd name="TY11" fmla="*/ 3161 h 3182"/>
                  <a:gd name="TX12" fmla="*/ 2579 w 3849"/>
                  <a:gd name="TY12" fmla="*/ 3172 h 3182"/>
                  <a:gd name="TX13" fmla="*/ 2559 w 3849"/>
                  <a:gd name="TY13" fmla="*/ 3178 h 3182"/>
                  <a:gd name="TX14" fmla="*/ 2539 w 3849"/>
                  <a:gd name="TY14" fmla="*/ 3180 h 3182"/>
                  <a:gd name="TX15" fmla="*/ 2514 w 3849"/>
                  <a:gd name="TY15" fmla="*/ 3177 h 3182"/>
                  <a:gd name="TX16" fmla="*/ 2491 w 3849"/>
                  <a:gd name="TY16" fmla="*/ 3168 h 3182"/>
                  <a:gd name="TX17" fmla="*/ 1278 w 3849"/>
                  <a:gd name="TY17" fmla="*/ 2591 h 3182"/>
                  <a:gd name="TX18" fmla="*/ 2984 w 3849"/>
                  <a:gd name="TY18" fmla="*/ 878 h 3182"/>
                  <a:gd name="TX19" fmla="*/ 1036 w 3849"/>
                  <a:gd name="TY19" fmla="*/ 2477 h 3182"/>
                  <a:gd name="TX20" fmla="*/ 63 w 3849"/>
                  <a:gd name="TY20" fmla="*/ 2014 h 3182"/>
                  <a:gd name="TX21" fmla="*/ 42 w 3849"/>
                  <a:gd name="TY21" fmla="*/ 2000 h 3182"/>
                  <a:gd name="TX22" fmla="*/ 24 w 3849"/>
                  <a:gd name="TY22" fmla="*/ 1983 h 3182"/>
                  <a:gd name="TX23" fmla="*/ 11 w 3849"/>
                  <a:gd name="TY23" fmla="*/ 1963 h 3182"/>
                  <a:gd name="TX24" fmla="*/ 3 w 3849"/>
                  <a:gd name="TY24" fmla="*/ 1940 h 3182"/>
                  <a:gd name="TX25" fmla="*/ 0 w 3849"/>
                  <a:gd name="TY25" fmla="*/ 1915 h 3182"/>
                  <a:gd name="TX26" fmla="*/ 2 w 3849"/>
                  <a:gd name="TY26" fmla="*/ 1891 h 3182"/>
                  <a:gd name="TX27" fmla="*/ 10 w 3849"/>
                  <a:gd name="TY27" fmla="*/ 1867 h 3182"/>
                  <a:gd name="TX28" fmla="*/ 23 w 3849"/>
                  <a:gd name="TY28" fmla="*/ 1846 h 3182"/>
                  <a:gd name="TX29" fmla="*/ 41 w 3849"/>
                  <a:gd name="TY29" fmla="*/ 1829 h 3182"/>
                  <a:gd name="TX30" fmla="*/ 62 w 3849"/>
                  <a:gd name="TY30" fmla="*/ 1816 h 3182"/>
                  <a:gd name="TX31" fmla="*/ 3757 w 3849"/>
                  <a:gd name="TY31" fmla="*/ 5 h 3182"/>
                  <a:gd name="TX32" fmla="*/ 3771 w 3849"/>
                  <a:gd name="TY32" fmla="*/ 1 h 3182"/>
                  <a:gd name="TX33" fmla="*/ 3785 w 3849"/>
                  <a:gd name="TY33" fmla="*/ 0 h 318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</a:cxnLst>
                <a:rect l="l" t="t" r="r" b="b"/>
                <a:pathLst>
                  <a:path w="3849" h="3182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 smtClean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</p:grpSp>
      <p:grpSp>
        <p:nvGrpSpPr>
          <p:cNvPr id="95" name="그룹 94"/>
          <p:cNvGrpSpPr/>
          <p:nvPr/>
        </p:nvGrpSpPr>
        <p:grpSpPr>
          <a:xfrm>
            <a:off x="2595880" y="3667125"/>
            <a:ext cx="650875" cy="651510"/>
            <a:chOff x="2595880" y="3667125"/>
            <a:chExt cx="650875" cy="651510"/>
          </a:xfrm>
        </p:grpSpPr>
        <p:sp>
          <p:nvSpPr>
            <p:cNvPr id="96" name="도형 95"/>
            <p:cNvSpPr>
              <a:spLocks/>
            </p:cNvSpPr>
            <p:nvPr/>
          </p:nvSpPr>
          <p:spPr>
            <a:xfrm>
              <a:off x="2595880" y="3667125"/>
              <a:ext cx="651510" cy="652145"/>
            </a:xfrm>
            <a:prstGeom prst="ellipse">
              <a:avLst/>
            </a:prstGeom>
            <a:solidFill>
              <a:srgbClr val="6A6F7C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16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2774950" y="3887470"/>
              <a:ext cx="270510" cy="236855"/>
              <a:chOff x="2774950" y="3887470"/>
              <a:chExt cx="270510" cy="236855"/>
            </a:xfrm>
            <a:solidFill>
              <a:schemeClr val="bg1"/>
            </a:solidFill>
          </p:grpSpPr>
          <p:sp>
            <p:nvSpPr>
              <p:cNvPr id="98" name="도형 97"/>
              <p:cNvSpPr>
                <a:spLocks/>
              </p:cNvSpPr>
              <p:nvPr/>
            </p:nvSpPr>
            <p:spPr>
              <a:xfrm>
                <a:off x="2863850" y="4083685"/>
                <a:ext cx="37465" cy="40005"/>
              </a:xfrm>
              <a:custGeom>
                <a:avLst/>
                <a:gdLst>
                  <a:gd name="TX0" fmla="*/ 0 w 528"/>
                  <a:gd name="TY0" fmla="*/ 0 h 555"/>
                  <a:gd name="TX1" fmla="*/ 526 w 528"/>
                  <a:gd name="TY1" fmla="*/ 250 h 555"/>
                  <a:gd name="TX2" fmla="*/ 97 w 528"/>
                  <a:gd name="TY2" fmla="*/ 542 h 555"/>
                  <a:gd name="TX3" fmla="*/ 81 w 528"/>
                  <a:gd name="TY3" fmla="*/ 549 h 555"/>
                  <a:gd name="TX4" fmla="*/ 65 w 528"/>
                  <a:gd name="TY4" fmla="*/ 553 h 555"/>
                  <a:gd name="TX5" fmla="*/ 49 w 528"/>
                  <a:gd name="TY5" fmla="*/ 552 h 555"/>
                  <a:gd name="TX6" fmla="*/ 34 w 528"/>
                  <a:gd name="TY6" fmla="*/ 546 h 555"/>
                  <a:gd name="TX7" fmla="*/ 20 w 528"/>
                  <a:gd name="TY7" fmla="*/ 535 h 555"/>
                  <a:gd name="TX8" fmla="*/ 9 w 528"/>
                  <a:gd name="TY8" fmla="*/ 522 h 555"/>
                  <a:gd name="TX9" fmla="*/ 2 w 528"/>
                  <a:gd name="TY9" fmla="*/ 507 h 555"/>
                  <a:gd name="TX10" fmla="*/ 0 w 528"/>
                  <a:gd name="TY10" fmla="*/ 490 h 555"/>
                  <a:gd name="TX11" fmla="*/ 0 w 528"/>
                  <a:gd name="TY11" fmla="*/ 0 h 555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</a:cxnLst>
                <a:rect l="l" t="t" r="r" b="b"/>
                <a:pathLst>
                  <a:path w="528" h="555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 smtClean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99" name="도형 98"/>
              <p:cNvSpPr>
                <a:spLocks/>
              </p:cNvSpPr>
              <p:nvPr/>
            </p:nvSpPr>
            <p:spPr>
              <a:xfrm>
                <a:off x="2773045" y="3886200"/>
                <a:ext cx="271145" cy="224155"/>
              </a:xfrm>
              <a:custGeom>
                <a:avLst/>
                <a:gdLst>
                  <a:gd name="TX0" fmla="*/ 3785 w 3849"/>
                  <a:gd name="TY0" fmla="*/ 0 h 3182"/>
                  <a:gd name="TX1" fmla="*/ 3800 w 3849"/>
                  <a:gd name="TY1" fmla="*/ 2 h 3182"/>
                  <a:gd name="TX2" fmla="*/ 3814 w 3849"/>
                  <a:gd name="TY2" fmla="*/ 7 h 3182"/>
                  <a:gd name="TX3" fmla="*/ 3827 w 3849"/>
                  <a:gd name="TY3" fmla="*/ 16 h 3182"/>
                  <a:gd name="TX4" fmla="*/ 3839 w 3849"/>
                  <a:gd name="TY4" fmla="*/ 31 h 3182"/>
                  <a:gd name="TX5" fmla="*/ 3846 w 3849"/>
                  <a:gd name="TY5" fmla="*/ 49 h 3182"/>
                  <a:gd name="TX6" fmla="*/ 3847 w 3849"/>
                  <a:gd name="TY6" fmla="*/ 66 h 3182"/>
                  <a:gd name="TX7" fmla="*/ 3842 w 3849"/>
                  <a:gd name="TY7" fmla="*/ 85 h 3182"/>
                  <a:gd name="TX8" fmla="*/ 2642 w 3849"/>
                  <a:gd name="TY8" fmla="*/ 3110 h 3182"/>
                  <a:gd name="TX9" fmla="*/ 2631 w 3849"/>
                  <a:gd name="TY9" fmla="*/ 3130 h 3182"/>
                  <a:gd name="TX10" fmla="*/ 2617 w 3849"/>
                  <a:gd name="TY10" fmla="*/ 3147 h 3182"/>
                  <a:gd name="TX11" fmla="*/ 2600 w 3849"/>
                  <a:gd name="TY11" fmla="*/ 3161 h 3182"/>
                  <a:gd name="TX12" fmla="*/ 2579 w 3849"/>
                  <a:gd name="TY12" fmla="*/ 3172 h 3182"/>
                  <a:gd name="TX13" fmla="*/ 2559 w 3849"/>
                  <a:gd name="TY13" fmla="*/ 3178 h 3182"/>
                  <a:gd name="TX14" fmla="*/ 2539 w 3849"/>
                  <a:gd name="TY14" fmla="*/ 3180 h 3182"/>
                  <a:gd name="TX15" fmla="*/ 2514 w 3849"/>
                  <a:gd name="TY15" fmla="*/ 3177 h 3182"/>
                  <a:gd name="TX16" fmla="*/ 2491 w 3849"/>
                  <a:gd name="TY16" fmla="*/ 3168 h 3182"/>
                  <a:gd name="TX17" fmla="*/ 1278 w 3849"/>
                  <a:gd name="TY17" fmla="*/ 2591 h 3182"/>
                  <a:gd name="TX18" fmla="*/ 2984 w 3849"/>
                  <a:gd name="TY18" fmla="*/ 878 h 3182"/>
                  <a:gd name="TX19" fmla="*/ 1036 w 3849"/>
                  <a:gd name="TY19" fmla="*/ 2477 h 3182"/>
                  <a:gd name="TX20" fmla="*/ 63 w 3849"/>
                  <a:gd name="TY20" fmla="*/ 2014 h 3182"/>
                  <a:gd name="TX21" fmla="*/ 42 w 3849"/>
                  <a:gd name="TY21" fmla="*/ 2000 h 3182"/>
                  <a:gd name="TX22" fmla="*/ 24 w 3849"/>
                  <a:gd name="TY22" fmla="*/ 1983 h 3182"/>
                  <a:gd name="TX23" fmla="*/ 11 w 3849"/>
                  <a:gd name="TY23" fmla="*/ 1963 h 3182"/>
                  <a:gd name="TX24" fmla="*/ 3 w 3849"/>
                  <a:gd name="TY24" fmla="*/ 1940 h 3182"/>
                  <a:gd name="TX25" fmla="*/ 0 w 3849"/>
                  <a:gd name="TY25" fmla="*/ 1915 h 3182"/>
                  <a:gd name="TX26" fmla="*/ 2 w 3849"/>
                  <a:gd name="TY26" fmla="*/ 1891 h 3182"/>
                  <a:gd name="TX27" fmla="*/ 10 w 3849"/>
                  <a:gd name="TY27" fmla="*/ 1867 h 3182"/>
                  <a:gd name="TX28" fmla="*/ 23 w 3849"/>
                  <a:gd name="TY28" fmla="*/ 1846 h 3182"/>
                  <a:gd name="TX29" fmla="*/ 41 w 3849"/>
                  <a:gd name="TY29" fmla="*/ 1829 h 3182"/>
                  <a:gd name="TX30" fmla="*/ 62 w 3849"/>
                  <a:gd name="TY30" fmla="*/ 1816 h 3182"/>
                  <a:gd name="TX31" fmla="*/ 3757 w 3849"/>
                  <a:gd name="TY31" fmla="*/ 5 h 3182"/>
                  <a:gd name="TX32" fmla="*/ 3771 w 3849"/>
                  <a:gd name="TY32" fmla="*/ 1 h 3182"/>
                  <a:gd name="TX33" fmla="*/ 3785 w 3849"/>
                  <a:gd name="TY33" fmla="*/ 0 h 318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</a:cxnLst>
                <a:rect l="l" t="t" r="r" b="b"/>
                <a:pathLst>
                  <a:path w="3849" h="3182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 smtClean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</p:grpSp>
      <p:grpSp>
        <p:nvGrpSpPr>
          <p:cNvPr id="105" name="그룹 104"/>
          <p:cNvGrpSpPr/>
          <p:nvPr/>
        </p:nvGrpSpPr>
        <p:grpSpPr>
          <a:xfrm>
            <a:off x="2599055" y="5046345"/>
            <a:ext cx="651510" cy="652145"/>
            <a:chOff x="2599055" y="5046345"/>
            <a:chExt cx="651510" cy="652145"/>
          </a:xfrm>
        </p:grpSpPr>
        <p:sp>
          <p:nvSpPr>
            <p:cNvPr id="106" name="도형 105"/>
            <p:cNvSpPr>
              <a:spLocks/>
            </p:cNvSpPr>
            <p:nvPr/>
          </p:nvSpPr>
          <p:spPr>
            <a:xfrm>
              <a:off x="2599055" y="5046345"/>
              <a:ext cx="651510" cy="652145"/>
            </a:xfrm>
            <a:prstGeom prst="ellipse">
              <a:avLst/>
            </a:prstGeom>
            <a:solidFill>
              <a:srgbClr val="6A6F7C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16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2778125" y="5266690"/>
              <a:ext cx="270510" cy="236855"/>
              <a:chOff x="2778125" y="5266690"/>
              <a:chExt cx="270510" cy="236855"/>
            </a:xfrm>
            <a:solidFill>
              <a:schemeClr val="bg1"/>
            </a:solidFill>
          </p:grpSpPr>
          <p:sp>
            <p:nvSpPr>
              <p:cNvPr id="108" name="도형 107"/>
              <p:cNvSpPr>
                <a:spLocks/>
              </p:cNvSpPr>
              <p:nvPr/>
            </p:nvSpPr>
            <p:spPr>
              <a:xfrm>
                <a:off x="2867025" y="5462905"/>
                <a:ext cx="37465" cy="40005"/>
              </a:xfrm>
              <a:custGeom>
                <a:avLst/>
                <a:gdLst>
                  <a:gd name="TX0" fmla="*/ 0 w 528"/>
                  <a:gd name="TY0" fmla="*/ 0 h 555"/>
                  <a:gd name="TX1" fmla="*/ 526 w 528"/>
                  <a:gd name="TY1" fmla="*/ 250 h 555"/>
                  <a:gd name="TX2" fmla="*/ 97 w 528"/>
                  <a:gd name="TY2" fmla="*/ 542 h 555"/>
                  <a:gd name="TX3" fmla="*/ 81 w 528"/>
                  <a:gd name="TY3" fmla="*/ 549 h 555"/>
                  <a:gd name="TX4" fmla="*/ 65 w 528"/>
                  <a:gd name="TY4" fmla="*/ 553 h 555"/>
                  <a:gd name="TX5" fmla="*/ 49 w 528"/>
                  <a:gd name="TY5" fmla="*/ 552 h 555"/>
                  <a:gd name="TX6" fmla="*/ 34 w 528"/>
                  <a:gd name="TY6" fmla="*/ 546 h 555"/>
                  <a:gd name="TX7" fmla="*/ 20 w 528"/>
                  <a:gd name="TY7" fmla="*/ 535 h 555"/>
                  <a:gd name="TX8" fmla="*/ 9 w 528"/>
                  <a:gd name="TY8" fmla="*/ 522 h 555"/>
                  <a:gd name="TX9" fmla="*/ 2 w 528"/>
                  <a:gd name="TY9" fmla="*/ 507 h 555"/>
                  <a:gd name="TX10" fmla="*/ 0 w 528"/>
                  <a:gd name="TY10" fmla="*/ 490 h 555"/>
                  <a:gd name="TX11" fmla="*/ 0 w 528"/>
                  <a:gd name="TY11" fmla="*/ 0 h 555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</a:cxnLst>
                <a:rect l="l" t="t" r="r" b="b"/>
                <a:pathLst>
                  <a:path w="528" h="555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 smtClean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09" name="도형 108"/>
              <p:cNvSpPr>
                <a:spLocks/>
              </p:cNvSpPr>
              <p:nvPr/>
            </p:nvSpPr>
            <p:spPr>
              <a:xfrm>
                <a:off x="2776220" y="5265420"/>
                <a:ext cx="271145" cy="224155"/>
              </a:xfrm>
              <a:custGeom>
                <a:avLst/>
                <a:gdLst>
                  <a:gd name="TX0" fmla="*/ 3785 w 3849"/>
                  <a:gd name="TY0" fmla="*/ 0 h 3182"/>
                  <a:gd name="TX1" fmla="*/ 3800 w 3849"/>
                  <a:gd name="TY1" fmla="*/ 2 h 3182"/>
                  <a:gd name="TX2" fmla="*/ 3814 w 3849"/>
                  <a:gd name="TY2" fmla="*/ 7 h 3182"/>
                  <a:gd name="TX3" fmla="*/ 3827 w 3849"/>
                  <a:gd name="TY3" fmla="*/ 16 h 3182"/>
                  <a:gd name="TX4" fmla="*/ 3839 w 3849"/>
                  <a:gd name="TY4" fmla="*/ 31 h 3182"/>
                  <a:gd name="TX5" fmla="*/ 3846 w 3849"/>
                  <a:gd name="TY5" fmla="*/ 49 h 3182"/>
                  <a:gd name="TX6" fmla="*/ 3847 w 3849"/>
                  <a:gd name="TY6" fmla="*/ 66 h 3182"/>
                  <a:gd name="TX7" fmla="*/ 3842 w 3849"/>
                  <a:gd name="TY7" fmla="*/ 85 h 3182"/>
                  <a:gd name="TX8" fmla="*/ 2642 w 3849"/>
                  <a:gd name="TY8" fmla="*/ 3110 h 3182"/>
                  <a:gd name="TX9" fmla="*/ 2631 w 3849"/>
                  <a:gd name="TY9" fmla="*/ 3130 h 3182"/>
                  <a:gd name="TX10" fmla="*/ 2617 w 3849"/>
                  <a:gd name="TY10" fmla="*/ 3147 h 3182"/>
                  <a:gd name="TX11" fmla="*/ 2600 w 3849"/>
                  <a:gd name="TY11" fmla="*/ 3161 h 3182"/>
                  <a:gd name="TX12" fmla="*/ 2579 w 3849"/>
                  <a:gd name="TY12" fmla="*/ 3172 h 3182"/>
                  <a:gd name="TX13" fmla="*/ 2559 w 3849"/>
                  <a:gd name="TY13" fmla="*/ 3178 h 3182"/>
                  <a:gd name="TX14" fmla="*/ 2539 w 3849"/>
                  <a:gd name="TY14" fmla="*/ 3180 h 3182"/>
                  <a:gd name="TX15" fmla="*/ 2514 w 3849"/>
                  <a:gd name="TY15" fmla="*/ 3177 h 3182"/>
                  <a:gd name="TX16" fmla="*/ 2491 w 3849"/>
                  <a:gd name="TY16" fmla="*/ 3168 h 3182"/>
                  <a:gd name="TX17" fmla="*/ 1278 w 3849"/>
                  <a:gd name="TY17" fmla="*/ 2591 h 3182"/>
                  <a:gd name="TX18" fmla="*/ 2984 w 3849"/>
                  <a:gd name="TY18" fmla="*/ 878 h 3182"/>
                  <a:gd name="TX19" fmla="*/ 1036 w 3849"/>
                  <a:gd name="TY19" fmla="*/ 2477 h 3182"/>
                  <a:gd name="TX20" fmla="*/ 63 w 3849"/>
                  <a:gd name="TY20" fmla="*/ 2014 h 3182"/>
                  <a:gd name="TX21" fmla="*/ 42 w 3849"/>
                  <a:gd name="TY21" fmla="*/ 2000 h 3182"/>
                  <a:gd name="TX22" fmla="*/ 24 w 3849"/>
                  <a:gd name="TY22" fmla="*/ 1983 h 3182"/>
                  <a:gd name="TX23" fmla="*/ 11 w 3849"/>
                  <a:gd name="TY23" fmla="*/ 1963 h 3182"/>
                  <a:gd name="TX24" fmla="*/ 3 w 3849"/>
                  <a:gd name="TY24" fmla="*/ 1940 h 3182"/>
                  <a:gd name="TX25" fmla="*/ 0 w 3849"/>
                  <a:gd name="TY25" fmla="*/ 1915 h 3182"/>
                  <a:gd name="TX26" fmla="*/ 2 w 3849"/>
                  <a:gd name="TY26" fmla="*/ 1891 h 3182"/>
                  <a:gd name="TX27" fmla="*/ 10 w 3849"/>
                  <a:gd name="TY27" fmla="*/ 1867 h 3182"/>
                  <a:gd name="TX28" fmla="*/ 23 w 3849"/>
                  <a:gd name="TY28" fmla="*/ 1846 h 3182"/>
                  <a:gd name="TX29" fmla="*/ 41 w 3849"/>
                  <a:gd name="TY29" fmla="*/ 1829 h 3182"/>
                  <a:gd name="TX30" fmla="*/ 62 w 3849"/>
                  <a:gd name="TY30" fmla="*/ 1816 h 3182"/>
                  <a:gd name="TX31" fmla="*/ 3757 w 3849"/>
                  <a:gd name="TY31" fmla="*/ 5 h 3182"/>
                  <a:gd name="TX32" fmla="*/ 3771 w 3849"/>
                  <a:gd name="TY32" fmla="*/ 1 h 3182"/>
                  <a:gd name="TX33" fmla="*/ 3785 w 3849"/>
                  <a:gd name="TY33" fmla="*/ 0 h 318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</a:cxnLst>
                <a:rect l="l" t="t" r="r" b="b"/>
                <a:pathLst>
                  <a:path w="3849" h="3182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 smtClean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</p:grpSp>
      <p:sp>
        <p:nvSpPr>
          <p:cNvPr id="110" name="도형 109"/>
          <p:cNvSpPr>
            <a:spLocks/>
          </p:cNvSpPr>
          <p:nvPr/>
        </p:nvSpPr>
        <p:spPr>
          <a:xfrm>
            <a:off x="3338195" y="2280920"/>
            <a:ext cx="2478405" cy="8534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1. What program</a:t>
            </a:r>
            <a:endParaRPr lang="ko-KR" altLang="en-US" sz="1200" b="1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프로그램 선정 계기 및 이유</a:t>
            </a:r>
            <a:endParaRPr lang="ko-KR" altLang="en-US" sz="12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1" name="도형 110"/>
          <p:cNvSpPr>
            <a:spLocks/>
          </p:cNvSpPr>
          <p:nvPr/>
        </p:nvSpPr>
        <p:spPr>
          <a:xfrm>
            <a:off x="3326765" y="3672205"/>
            <a:ext cx="2478405" cy="8534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2. How implement</a:t>
            </a:r>
            <a:endParaRPr lang="ko-KR" altLang="en-US" sz="1200" b="1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구현 설명</a:t>
            </a:r>
            <a:endParaRPr lang="ko-KR" altLang="en-US" sz="12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2" name="도형 111"/>
          <p:cNvSpPr>
            <a:spLocks/>
          </p:cNvSpPr>
          <p:nvPr/>
        </p:nvSpPr>
        <p:spPr>
          <a:xfrm>
            <a:off x="3348990" y="5067300"/>
            <a:ext cx="2478405" cy="8534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3. Demo play</a:t>
            </a:r>
            <a:endParaRPr lang="ko-KR" altLang="en-US" sz="1200" b="1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동영상을 통한 프로그램 시연</a:t>
            </a:r>
            <a:endParaRPr lang="ko-KR" altLang="en-US" sz="12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711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2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2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29 0.92870 C -0.37510 0.885 -0.02541 0.75268 0.09072 0.66601 C 0.20739 0.57935 0.21640 0.50379 0.23166 0.40814 C 0.24697 0.3125 0.22109 0.15963 0.18255 0.09138 C 0.14401 0.02324 0.03791 0 0 0 " pathEditMode="relative" ptsTypes="" rAng="0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1" animBg="1"/>
      <p:bldP spid="47" grpId="5" animBg="1"/>
      <p:bldP spid="19" grpId="2" animBg="1"/>
      <p:bldP spid="21" grpId="3" animBg="1"/>
      <p:bldP spid="23" grpId="6" animBg="1"/>
      <p:bldP spid="27" grpId="13" animBg="1"/>
      <p:bldP spid="79" grpId="4" animBg="1"/>
      <p:bldP spid="29" grpId="12" animBg="1"/>
      <p:bldP spid="30" grpId="7" animBg="1"/>
      <p:bldP spid="86" grpId="8" animBg="1"/>
      <p:bldP spid="87" grpId="9" animBg="1"/>
      <p:bldP spid="88" grpId="10" animBg="1"/>
      <p:bldP spid="89" grpId="11" animBg="1"/>
      <p:bldP spid="110" grpId="0"/>
      <p:bldP spid="111" grpId="0"/>
      <p:bldP spid="1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95910" y="234950"/>
            <a:ext cx="1528445" cy="1528445"/>
            <a:chOff x="295910" y="234950"/>
            <a:chExt cx="1528445" cy="1528445"/>
          </a:xfrm>
        </p:grpSpPr>
        <p:sp>
          <p:nvSpPr>
            <p:cNvPr id="4" name="타원 3"/>
            <p:cNvSpPr>
              <a:spLocks/>
            </p:cNvSpPr>
            <p:nvPr/>
          </p:nvSpPr>
          <p:spPr>
            <a:xfrm rot="0">
              <a:off x="375920" y="314960"/>
              <a:ext cx="1367790" cy="1367790"/>
            </a:xfrm>
            <a:prstGeom prst="ellipse"/>
            <a:noFill/>
            <a:ln w="190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타원 5"/>
            <p:cNvSpPr>
              <a:spLocks/>
            </p:cNvSpPr>
            <p:nvPr/>
          </p:nvSpPr>
          <p:spPr>
            <a:xfrm rot="0">
              <a:off x="509905" y="448310"/>
              <a:ext cx="1101090" cy="1101090"/>
            </a:xfrm>
            <a:prstGeom prst="ellipse"/>
            <a:noFill/>
            <a:ln w="63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막힌 원호 6"/>
            <p:cNvSpPr>
              <a:spLocks/>
            </p:cNvSpPr>
            <p:nvPr/>
          </p:nvSpPr>
          <p:spPr>
            <a:xfrm rot="0">
              <a:off x="470535" y="409575"/>
              <a:ext cx="1179830" cy="1179830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1025"/>
              </a:srgbClr>
            </a:solidFill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막힌 원호 7"/>
            <p:cNvSpPr>
              <a:spLocks/>
            </p:cNvSpPr>
            <p:nvPr/>
          </p:nvSpPr>
          <p:spPr>
            <a:xfrm rot="0">
              <a:off x="470535" y="409575"/>
              <a:ext cx="1179830" cy="1179830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막힌 원호 8"/>
            <p:cNvSpPr>
              <a:spLocks/>
            </p:cNvSpPr>
            <p:nvPr/>
          </p:nvSpPr>
          <p:spPr>
            <a:xfrm rot="0">
              <a:off x="470535" y="409575"/>
              <a:ext cx="1179830" cy="1179830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타원 9"/>
            <p:cNvSpPr>
              <a:spLocks/>
            </p:cNvSpPr>
            <p:nvPr/>
          </p:nvSpPr>
          <p:spPr>
            <a:xfrm rot="0">
              <a:off x="612140" y="550545"/>
              <a:ext cx="896620" cy="896620"/>
            </a:xfrm>
            <a:prstGeom prst="ellipse"/>
            <a:noFill/>
            <a:ln w="9525" cap="flat" cmpd="sng">
              <a:solidFill>
                <a:srgbClr val="0CB9E8">
                  <a:alpha val="10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 strike="noStrike">
                  <a:solidFill>
                    <a:srgbClr val="0CB9E8"/>
                  </a:solidFill>
                  <a:latin typeface="맑은 고딕" charset="0"/>
                  <a:ea typeface="맑은 고딕" charset="0"/>
                </a:rPr>
                <a:t>Page</a:t>
              </a:r>
              <a:r>
                <a:rPr lang="en-US" altLang="ko-KR" sz="2400" cap="none" dirty="0" smtClean="0" b="0" strike="noStrike">
                  <a:solidFill>
                    <a:srgbClr val="0CB9E8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2400" cap="none" dirty="0" smtClean="0" b="0" strike="noStrike">
                <a:solidFill>
                  <a:srgbClr val="0CB9E8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타원 14"/>
            <p:cNvSpPr>
              <a:spLocks/>
            </p:cNvSpPr>
            <p:nvPr/>
          </p:nvSpPr>
          <p:spPr>
            <a:xfrm rot="0">
              <a:off x="295910" y="234950"/>
              <a:ext cx="1528445" cy="1528445"/>
            </a:xfrm>
            <a:prstGeom prst="ellipse"/>
            <a:noFill/>
            <a:ln w="63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2" name="자유형 11"/>
          <p:cNvSpPr>
            <a:spLocks/>
          </p:cNvSpPr>
          <p:nvPr/>
        </p:nvSpPr>
        <p:spPr>
          <a:xfrm rot="0">
            <a:off x="1995170" y="725805"/>
            <a:ext cx="5475605" cy="394335"/>
          </a:xfrm>
          <a:custGeom>
            <a:gdLst>
              <a:gd fmla="*/ 0 w 5474238" name="TX0"/>
              <a:gd fmla="*/ 387191 h 393165" name="TY0"/>
              <a:gd fmla="*/ 5017257 w 5474238" name="TX1"/>
              <a:gd fmla="*/ 393163 h 393165" name="TY1"/>
              <a:gd fmla="*/ 5474236 w 5474238" name="TX2"/>
              <a:gd fmla="*/ 0 h 393165" name="TY2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</a:cxnLst>
            <a:rect l="l" t="t" r="r" b="b"/>
            <a:pathLst>
              <a:path w="5474238" h="393165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 w="1270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7" name="직사각형 46"/>
          <p:cNvSpPr>
            <a:spLocks/>
          </p:cNvSpPr>
          <p:nvPr/>
        </p:nvSpPr>
        <p:spPr>
          <a:xfrm rot="0">
            <a:off x="2063115" y="283845"/>
            <a:ext cx="4980940" cy="64643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i="1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What Program</a:t>
            </a:r>
            <a:endParaRPr lang="ko-KR" altLang="en-US" sz="2400" cap="none" dirty="0" smtClean="0" i="1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자유형 18"/>
          <p:cNvSpPr>
            <a:spLocks/>
          </p:cNvSpPr>
          <p:nvPr/>
        </p:nvSpPr>
        <p:spPr>
          <a:xfrm rot="0">
            <a:off x="1995805" y="553720"/>
            <a:ext cx="10217785" cy="458470"/>
          </a:xfrm>
          <a:custGeom>
            <a:gdLst>
              <a:gd fmla="*/ 0 w 10216663" name="TX0"/>
              <a:gd fmla="*/ 448408 h 457202" name="TY0"/>
              <a:gd fmla="*/ 4914900 w 10216663" name="TX1"/>
              <a:gd fmla="*/ 457200 h 457202" name="TY1"/>
              <a:gd fmla="*/ 5460023 w 10216663" name="TX2"/>
              <a:gd fmla="*/ 0 h 457202" name="TY2"/>
              <a:gd fmla="*/ 10216661 w 10216663" name="TX3"/>
              <a:gd fmla="*/ 0 h 457202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0216663" h="457202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 w="1270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0">
            <a:off x="7469505" y="393065"/>
            <a:ext cx="4717415" cy="1270"/>
          </a:xfrm>
          <a:prstGeom prst="line"/>
          <a:ln w="635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>
            <a:spLocks/>
          </p:cNvSpPr>
          <p:nvPr/>
        </p:nvSpPr>
        <p:spPr>
          <a:xfrm rot="0">
            <a:off x="7604760" y="625475"/>
            <a:ext cx="2605405" cy="27749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 strike="noStrike">
                <a:solidFill>
                  <a:schemeClr val="bg1">
                    <a:lumMod val="95000"/>
                  </a:schemeClr>
                </a:solidFill>
                <a:latin typeface="맑은 고딕" charset="0"/>
                <a:ea typeface="맑은 고딕" charset="0"/>
              </a:rPr>
              <a:t>System Programming Team Project by Rainy Team  </a:t>
            </a:r>
            <a:endParaRPr lang="ko-KR" altLang="en-US" sz="800" cap="none" dirty="0" smtClean="0" b="0" strike="noStrike">
              <a:solidFill>
                <a:schemeClr val="bg1">
                  <a:lumMod val="9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한쪽 모서리가 잘린 사각형 26"/>
          <p:cNvSpPr>
            <a:spLocks/>
          </p:cNvSpPr>
          <p:nvPr/>
        </p:nvSpPr>
        <p:spPr>
          <a:xfrm rot="0" flipH="1">
            <a:off x="1443990" y="1452245"/>
            <a:ext cx="10454005" cy="5215890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445" y="4389120"/>
            <a:ext cx="4933315" cy="1270"/>
          </a:xfrm>
          <a:prstGeom prst="line"/>
          <a:ln w="635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>
            <a:spLocks/>
          </p:cNvSpPr>
          <p:nvPr/>
        </p:nvSpPr>
        <p:spPr>
          <a:xfrm rot="0">
            <a:off x="12065" y="2365375"/>
            <a:ext cx="1046480" cy="332359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914400" eaLnBrk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i="1" b="1" strike="noStrike">
                <a:solidFill>
                  <a:srgbClr val="0CB9E8"/>
                </a:solidFill>
                <a:latin typeface="맑은 고딕" charset="0"/>
                <a:ea typeface="맑은 고딕" charset="0"/>
              </a:rPr>
              <a:t>INDEX</a:t>
            </a:r>
            <a:endParaRPr lang="ko-KR" altLang="en-US" sz="700" cap="none" dirty="0" smtClean="0" i="1" b="1" strike="noStrike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914400" eaLnBrk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i="1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What</a:t>
            </a:r>
            <a:r>
              <a:rPr lang="en-US" altLang="ko-KR" sz="700" cap="none" dirty="0" smtClean="0" i="1" b="1" strike="noStrike">
                <a:solidFill>
                  <a:srgbClr val="0CB9E8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700" cap="none" dirty="0" smtClean="0" i="1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Program</a:t>
            </a:r>
            <a:endParaRPr lang="ko-KR" altLang="en-US" sz="700" cap="none" dirty="0" smtClean="0" i="1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914400" eaLnBrk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i="1" b="1" strike="noStrike">
                <a:solidFill>
                  <a:srgbClr val="0CB9E8"/>
                </a:solidFill>
                <a:latin typeface="맑은 고딕" charset="0"/>
                <a:ea typeface="맑은 고딕" charset="0"/>
              </a:rPr>
              <a:t>HOW </a:t>
            </a:r>
            <a:r>
              <a:rPr lang="en-US" altLang="ko-KR" sz="500" cap="none" dirty="0" smtClean="0" i="1" b="0" strike="noStrike">
                <a:solidFill>
                  <a:srgbClr val="0CB9E8"/>
                </a:solidFill>
                <a:latin typeface="맑은 고딕" charset="0"/>
                <a:ea typeface="맑은 고딕" charset="0"/>
              </a:rPr>
              <a:t>Implement</a:t>
            </a:r>
            <a:endParaRPr lang="ko-KR" altLang="en-US" sz="500" cap="none" dirty="0" smtClean="0" i="1" b="0" strike="noStrike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914400" eaLnBrk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i="1" b="1" strike="noStrike">
                <a:solidFill>
                  <a:srgbClr val="0CB9E8"/>
                </a:solidFill>
                <a:latin typeface="맑은 고딕" charset="0"/>
                <a:ea typeface="맑은 고딕" charset="0"/>
              </a:rPr>
              <a:t>DEMO </a:t>
            </a:r>
            <a:r>
              <a:rPr lang="en-US" altLang="ko-KR" sz="500" cap="none" dirty="0" smtClean="0" i="1" b="0" strike="noStrike">
                <a:solidFill>
                  <a:srgbClr val="0CB9E8"/>
                </a:solidFill>
                <a:latin typeface="맑은 고딕" charset="0"/>
                <a:ea typeface="맑은 고딕" charset="0"/>
              </a:rPr>
              <a:t>Play</a:t>
            </a:r>
            <a:endParaRPr lang="ko-KR" altLang="en-US" sz="500" cap="none" dirty="0" smtClean="0" i="1" b="0" strike="noStrike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914400" eaLnBrk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i="1" b="1" strike="noStrike">
                <a:solidFill>
                  <a:srgbClr val="0CB9E8"/>
                </a:solidFill>
                <a:latin typeface="맑은 고딕" charset="0"/>
                <a:ea typeface="맑은 고딕" charset="0"/>
              </a:rPr>
              <a:t>FINISH</a:t>
            </a:r>
            <a:endParaRPr lang="ko-KR" altLang="en-US" sz="700" cap="none" dirty="0" smtClean="0" i="1" b="1" strike="noStrike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914400" eaLnBrk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700" cap="none" dirty="0" smtClean="0" i="1" b="1" strike="noStrike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타원 29"/>
          <p:cNvSpPr>
            <a:spLocks/>
          </p:cNvSpPr>
          <p:nvPr/>
        </p:nvSpPr>
        <p:spPr>
          <a:xfrm rot="0">
            <a:off x="1026160" y="2719070"/>
            <a:ext cx="77470" cy="77470"/>
          </a:xfrm>
          <a:prstGeom prst="ellipse"/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6" name="타원 85"/>
          <p:cNvSpPr>
            <a:spLocks/>
          </p:cNvSpPr>
          <p:nvPr/>
        </p:nvSpPr>
        <p:spPr>
          <a:xfrm rot="0">
            <a:off x="1026160" y="3252470"/>
            <a:ext cx="77470" cy="77470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7" name="타원 86"/>
          <p:cNvSpPr>
            <a:spLocks/>
          </p:cNvSpPr>
          <p:nvPr/>
        </p:nvSpPr>
        <p:spPr>
          <a:xfrm rot="0">
            <a:off x="1026160" y="3785869"/>
            <a:ext cx="77470" cy="77470"/>
          </a:xfrm>
          <a:prstGeom prst="ellipse"/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8" name="타원 87"/>
          <p:cNvSpPr>
            <a:spLocks/>
          </p:cNvSpPr>
          <p:nvPr/>
        </p:nvSpPr>
        <p:spPr>
          <a:xfrm rot="0">
            <a:off x="1026160" y="4319270"/>
            <a:ext cx="77470" cy="77470"/>
          </a:xfrm>
          <a:prstGeom prst="ellipse"/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타원 88"/>
          <p:cNvSpPr>
            <a:spLocks/>
          </p:cNvSpPr>
          <p:nvPr/>
        </p:nvSpPr>
        <p:spPr>
          <a:xfrm rot="0">
            <a:off x="1026160" y="4852670"/>
            <a:ext cx="77470" cy="77470"/>
          </a:xfrm>
          <a:prstGeom prst="ellipse"/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0" name="그림 89" descr="C:/Users/frt11/AppData/Roaming/PolarisOffice/ETemp/16036_10671464/image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378075" y="1452880"/>
            <a:ext cx="3509010" cy="2206625"/>
          </a:xfrm>
          <a:prstGeom prst="rect"/>
          <a:noFill/>
        </p:spPr>
      </p:pic>
      <p:pic>
        <p:nvPicPr>
          <p:cNvPr id="91" name="그림 90" descr="C:/Users/frt11/AppData/Roaming/PolarisOffice/ETemp/16036_10671464/image2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203700" y="2401570"/>
            <a:ext cx="4942840" cy="37103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2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2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29 0.92870 C -0.37510 0.885 -0.02541 0.75268 0.09072 0.66601 C 0.20739 0.57935 0.21640 0.50379 0.23166 0.40814 C 0.24697 0.3125 0.22109 0.15963 0.18255 0.09138 C 0.14401 0.02324 0.03791 0 0 0 " pathEditMode="relative" ptsTypes="" rAng="0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1" animBg="1"/>
      <p:bldP spid="47" grpId="5" animBg="1"/>
      <p:bldP spid="19" grpId="2" animBg="1"/>
      <p:bldP spid="21" grpId="3" animBg="1"/>
      <p:bldP spid="23" grpId="6" animBg="1"/>
      <p:bldP spid="27" grpId="13" animBg="1"/>
      <p:bldP spid="79" grpId="4" animBg="1"/>
      <p:bldP spid="29" grpId="12" animBg="1"/>
      <p:bldP spid="30" grpId="7" animBg="1"/>
      <p:bldP spid="86" grpId="8" animBg="1"/>
      <p:bldP spid="87" grpId="9" animBg="1"/>
      <p:bldP spid="88" grpId="10" animBg="1"/>
      <p:bldP spid="89" grpId="1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5910" y="234950"/>
            <a:ext cx="1527810" cy="1527810"/>
            <a:chOff x="295910" y="234950"/>
            <a:chExt cx="1527810" cy="1527810"/>
          </a:xfrm>
        </p:grpSpPr>
        <p:sp>
          <p:nvSpPr>
            <p:cNvPr id="4" name="타원 3"/>
            <p:cNvSpPr>
              <a:spLocks/>
            </p:cNvSpPr>
            <p:nvPr/>
          </p:nvSpPr>
          <p:spPr>
            <a:xfrm>
              <a:off x="375920" y="314960"/>
              <a:ext cx="1367155" cy="1367155"/>
            </a:xfrm>
            <a:prstGeom prst="ellipse">
              <a:avLst/>
            </a:prstGeom>
            <a:noFill/>
            <a:ln w="190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타원 5"/>
            <p:cNvSpPr>
              <a:spLocks/>
            </p:cNvSpPr>
            <p:nvPr/>
          </p:nvSpPr>
          <p:spPr>
            <a:xfrm>
              <a:off x="509905" y="448310"/>
              <a:ext cx="1100455" cy="1100455"/>
            </a:xfrm>
            <a:prstGeom prst="ellipse">
              <a:avLst/>
            </a:prstGeom>
            <a:noFill/>
            <a:ln w="63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막힌 원호 6"/>
            <p:cNvSpPr>
              <a:spLocks/>
            </p:cNvSpPr>
            <p:nvPr/>
          </p:nvSpPr>
          <p:spPr>
            <a:xfrm>
              <a:off x="470535" y="409575"/>
              <a:ext cx="1179195" cy="1179195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1810"/>
              </a:srgbClr>
            </a:solidFill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막힌 원호 7"/>
            <p:cNvSpPr>
              <a:spLocks/>
            </p:cNvSpPr>
            <p:nvPr/>
          </p:nvSpPr>
          <p:spPr>
            <a:xfrm>
              <a:off x="470535" y="409575"/>
              <a:ext cx="1179195" cy="1179195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막힌 원호 8"/>
            <p:cNvSpPr>
              <a:spLocks/>
            </p:cNvSpPr>
            <p:nvPr/>
          </p:nvSpPr>
          <p:spPr>
            <a:xfrm>
              <a:off x="470535" y="409575"/>
              <a:ext cx="1179195" cy="1179195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타원 9"/>
            <p:cNvSpPr>
              <a:spLocks/>
            </p:cNvSpPr>
            <p:nvPr/>
          </p:nvSpPr>
          <p:spPr>
            <a:xfrm>
              <a:off x="612140" y="550545"/>
              <a:ext cx="895985" cy="895985"/>
            </a:xfrm>
            <a:prstGeom prst="ellipse">
              <a:avLst/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0" strike="noStrike" cap="none" dirty="0" smtClean="0">
                  <a:solidFill>
                    <a:srgbClr val="0CB9E8"/>
                  </a:solidFill>
                  <a:latin typeface="맑은 고딕" charset="0"/>
                  <a:ea typeface="맑은 고딕" charset="0"/>
                </a:rPr>
                <a:t>Page</a:t>
              </a:r>
              <a:r>
                <a:rPr lang="en-US" altLang="ko-KR" sz="2400" b="0" strike="noStrike" cap="none" dirty="0" smtClean="0">
                  <a:solidFill>
                    <a:srgbClr val="0CB9E8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2400" b="0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타원 14"/>
            <p:cNvSpPr>
              <a:spLocks/>
            </p:cNvSpPr>
            <p:nvPr/>
          </p:nvSpPr>
          <p:spPr>
            <a:xfrm>
              <a:off x="295910" y="234950"/>
              <a:ext cx="1527810" cy="1527810"/>
            </a:xfrm>
            <a:prstGeom prst="ellipse">
              <a:avLst/>
            </a:prstGeom>
            <a:noFill/>
            <a:ln w="63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2" name="자유형 11"/>
          <p:cNvSpPr>
            <a:spLocks/>
          </p:cNvSpPr>
          <p:nvPr/>
        </p:nvSpPr>
        <p:spPr>
          <a:xfrm>
            <a:off x="1995170" y="725805"/>
            <a:ext cx="5474970" cy="393700"/>
          </a:xfrm>
          <a:custGeom>
            <a:avLst/>
            <a:gdLst>
              <a:gd name="TX0" fmla="*/ 0 w 5474237"/>
              <a:gd name="TY0" fmla="*/ 387191 h 393164"/>
              <a:gd name="TX1" fmla="*/ 5017257 w 5474237"/>
              <a:gd name="TY1" fmla="*/ 393163 h 393164"/>
              <a:gd name="TX2" fmla="*/ 5474236 w 5474237"/>
              <a:gd name="TY2" fmla="*/ 0 h 393164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</a:cxnLst>
            <a:rect l="l" t="t" r="r" b="b"/>
            <a:pathLst>
              <a:path w="5474237" h="393164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 w="1270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7" name="직사각형 46"/>
          <p:cNvSpPr>
            <a:spLocks/>
          </p:cNvSpPr>
          <p:nvPr/>
        </p:nvSpPr>
        <p:spPr>
          <a:xfrm>
            <a:off x="2063115" y="283845"/>
            <a:ext cx="4980305" cy="64579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How Implement</a:t>
            </a:r>
            <a:endParaRPr lang="ko-KR" altLang="en-US" sz="24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자유형 18"/>
          <p:cNvSpPr>
            <a:spLocks/>
          </p:cNvSpPr>
          <p:nvPr/>
        </p:nvSpPr>
        <p:spPr>
          <a:xfrm>
            <a:off x="1995805" y="553720"/>
            <a:ext cx="10217150" cy="457835"/>
          </a:xfrm>
          <a:custGeom>
            <a:avLst/>
            <a:gdLst>
              <a:gd name="TX0" fmla="*/ 0 w 10216662"/>
              <a:gd name="TY0" fmla="*/ 448408 h 457201"/>
              <a:gd name="TX1" fmla="*/ 4914900 w 10216662"/>
              <a:gd name="TY1" fmla="*/ 457200 h 457201"/>
              <a:gd name="TX2" fmla="*/ 5460023 w 10216662"/>
              <a:gd name="TY2" fmla="*/ 0 h 457201"/>
              <a:gd name="TX3" fmla="*/ 10216661 w 10216662"/>
              <a:gd name="TY3" fmla="*/ 0 h 4572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0216662" h="457201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 w="1270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469505" y="393065"/>
            <a:ext cx="4716780" cy="635"/>
          </a:xfrm>
          <a:prstGeom prst="line">
            <a:avLst/>
          </a:prstGeom>
          <a:ln w="635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>
            <a:spLocks/>
          </p:cNvSpPr>
          <p:nvPr/>
        </p:nvSpPr>
        <p:spPr>
          <a:xfrm>
            <a:off x="7604760" y="625475"/>
            <a:ext cx="2604770" cy="27686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bg1">
                    <a:lumMod val="95000"/>
                  </a:schemeClr>
                </a:solidFill>
                <a:latin typeface="맑은 고딕" charset="0"/>
                <a:ea typeface="맑은 고딕" charset="0"/>
              </a:rPr>
              <a:t>System Programming Team Project by Rainy Team  </a:t>
            </a:r>
            <a:endParaRPr lang="ko-KR" altLang="en-US" sz="800" b="0" strike="noStrike" cap="none" dirty="0" smtClean="0">
              <a:solidFill>
                <a:schemeClr val="bg1">
                  <a:lumMod val="9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한쪽 모서리가 잘린 사각형 26"/>
          <p:cNvSpPr>
            <a:spLocks/>
          </p:cNvSpPr>
          <p:nvPr/>
        </p:nvSpPr>
        <p:spPr>
          <a:xfrm flipH="1">
            <a:off x="1443990" y="1452245"/>
            <a:ext cx="10453370" cy="5215255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445" y="4389120"/>
            <a:ext cx="4932680" cy="635"/>
          </a:xfrm>
          <a:prstGeom prst="line">
            <a:avLst/>
          </a:prstGeom>
          <a:ln w="635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>
            <a:spLocks/>
          </p:cNvSpPr>
          <p:nvPr/>
        </p:nvSpPr>
        <p:spPr>
          <a:xfrm>
            <a:off x="12065" y="2365375"/>
            <a:ext cx="1045845" cy="3322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INDEX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What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Program</a:t>
            </a:r>
            <a:endParaRPr lang="ko-KR" altLang="en-US" sz="500" b="0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HOW</a:t>
            </a: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700" b="0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Implement</a:t>
            </a:r>
            <a:endParaRPr lang="ko-KR" altLang="en-US" sz="500" b="0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DEMO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Play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FINISH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타원 29"/>
          <p:cNvSpPr>
            <a:spLocks/>
          </p:cNvSpPr>
          <p:nvPr/>
        </p:nvSpPr>
        <p:spPr>
          <a:xfrm>
            <a:off x="1026160" y="27190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6" name="타원 85"/>
          <p:cNvSpPr>
            <a:spLocks/>
          </p:cNvSpPr>
          <p:nvPr/>
        </p:nvSpPr>
        <p:spPr>
          <a:xfrm>
            <a:off x="1026160" y="32524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7" name="타원 86"/>
          <p:cNvSpPr>
            <a:spLocks/>
          </p:cNvSpPr>
          <p:nvPr/>
        </p:nvSpPr>
        <p:spPr>
          <a:xfrm>
            <a:off x="1026160" y="3785870"/>
            <a:ext cx="76835" cy="76835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8" name="타원 87"/>
          <p:cNvSpPr>
            <a:spLocks/>
          </p:cNvSpPr>
          <p:nvPr/>
        </p:nvSpPr>
        <p:spPr>
          <a:xfrm>
            <a:off x="1026160" y="43192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타원 88"/>
          <p:cNvSpPr>
            <a:spLocks/>
          </p:cNvSpPr>
          <p:nvPr/>
        </p:nvSpPr>
        <p:spPr>
          <a:xfrm>
            <a:off x="1026160" y="48526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1" name="텍스트 상자 90"/>
          <p:cNvSpPr txBox="1">
            <a:spLocks/>
          </p:cNvSpPr>
          <p:nvPr/>
        </p:nvSpPr>
        <p:spPr>
          <a:xfrm>
            <a:off x="4729480" y="4297045"/>
            <a:ext cx="468820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2" name="텍스트 상자 91"/>
          <p:cNvSpPr txBox="1">
            <a:spLocks/>
          </p:cNvSpPr>
          <p:nvPr/>
        </p:nvSpPr>
        <p:spPr>
          <a:xfrm rot="0">
            <a:off x="2055495" y="1763395"/>
            <a:ext cx="545528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i="1" b="0" strike="noStrike">
                <a:latin typeface="바탕체" charset="0"/>
                <a:ea typeface="바탕체" charset="0"/>
              </a:rPr>
              <a:t>https://github.com/HYUCKJIN/SysProgTeamProject</a:t>
            </a:r>
            <a:endParaRPr lang="ko-KR" altLang="en-US" sz="1800" cap="none" dirty="0" smtClean="0" i="1" b="0" strike="noStrike">
              <a:latin typeface="바탕체" charset="0"/>
              <a:ea typeface="바탕체" charset="0"/>
            </a:endParaRPr>
          </a:p>
        </p:txBody>
      </p:sp>
      <p:pic>
        <p:nvPicPr>
          <p:cNvPr id="93" name="그림 92" descr="C:/Users/frt11/AppData/Roaming/PolarisOffice/ETemp/16036_10671464/fImage9869855641.jpe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061210" y="2273935"/>
            <a:ext cx="6452235" cy="38557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2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2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29 0.92870 C -0.37510 0.885 -0.02541 0.75268 0.09072 0.66601 C 0.20739 0.57935 0.21640 0.50379 0.23166 0.40814 C 0.24697 0.3125 0.22109 0.15963 0.18255 0.09138 C 0.14401 0.02324 0.03791 0 0 0 " pathEditMode="relative" ptsTypes="" rAng="0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1" animBg="1"/>
      <p:bldP spid="19" grpId="2" animBg="1"/>
      <p:bldP spid="21" grpId="3" animBg="1"/>
      <p:bldP spid="79" grpId="4" animBg="1"/>
      <p:bldP spid="47" grpId="5" animBg="1"/>
      <p:bldP spid="23" grpId="6" animBg="1"/>
      <p:bldP spid="30" grpId="7" animBg="1"/>
      <p:bldP spid="86" grpId="8" animBg="1"/>
      <p:bldP spid="87" grpId="9" animBg="1"/>
      <p:bldP spid="88" grpId="10" animBg="1"/>
      <p:bldP spid="89" grpId="11" animBg="1"/>
      <p:bldP spid="29" grpId="12" animBg="1"/>
      <p:bldP spid="27" grpId="13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95910" y="234950"/>
            <a:ext cx="1528445" cy="1528445"/>
            <a:chOff x="295910" y="234950"/>
            <a:chExt cx="1528445" cy="1528445"/>
          </a:xfrm>
        </p:grpSpPr>
        <p:sp>
          <p:nvSpPr>
            <p:cNvPr id="4" name="타원 3"/>
            <p:cNvSpPr>
              <a:spLocks/>
            </p:cNvSpPr>
            <p:nvPr/>
          </p:nvSpPr>
          <p:spPr>
            <a:xfrm rot="0">
              <a:off x="375920" y="314960"/>
              <a:ext cx="1367790" cy="1367790"/>
            </a:xfrm>
            <a:prstGeom prst="ellipse"/>
            <a:noFill/>
            <a:ln w="190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타원 5"/>
            <p:cNvSpPr>
              <a:spLocks/>
            </p:cNvSpPr>
            <p:nvPr/>
          </p:nvSpPr>
          <p:spPr>
            <a:xfrm rot="0">
              <a:off x="509905" y="448310"/>
              <a:ext cx="1101090" cy="1101090"/>
            </a:xfrm>
            <a:prstGeom prst="ellipse"/>
            <a:noFill/>
            <a:ln w="63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막힌 원호 6"/>
            <p:cNvSpPr>
              <a:spLocks/>
            </p:cNvSpPr>
            <p:nvPr/>
          </p:nvSpPr>
          <p:spPr>
            <a:xfrm rot="0">
              <a:off x="470535" y="409575"/>
              <a:ext cx="1179830" cy="1179830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1025"/>
              </a:srgbClr>
            </a:solidFill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막힌 원호 7"/>
            <p:cNvSpPr>
              <a:spLocks/>
            </p:cNvSpPr>
            <p:nvPr/>
          </p:nvSpPr>
          <p:spPr>
            <a:xfrm rot="0">
              <a:off x="470535" y="409575"/>
              <a:ext cx="1179830" cy="1179830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막힌 원호 8"/>
            <p:cNvSpPr>
              <a:spLocks/>
            </p:cNvSpPr>
            <p:nvPr/>
          </p:nvSpPr>
          <p:spPr>
            <a:xfrm rot="0">
              <a:off x="470535" y="409575"/>
              <a:ext cx="1179830" cy="1179830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타원 9"/>
            <p:cNvSpPr>
              <a:spLocks/>
            </p:cNvSpPr>
            <p:nvPr/>
          </p:nvSpPr>
          <p:spPr>
            <a:xfrm rot="0">
              <a:off x="612140" y="550545"/>
              <a:ext cx="896620" cy="896620"/>
            </a:xfrm>
            <a:prstGeom prst="ellipse"/>
            <a:noFill/>
            <a:ln w="9525" cap="flat" cmpd="sng">
              <a:solidFill>
                <a:srgbClr val="0CB9E8">
                  <a:alpha val="10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 strike="noStrike">
                  <a:solidFill>
                    <a:srgbClr val="0CB9E8"/>
                  </a:solidFill>
                  <a:latin typeface="맑은 고딕" charset="0"/>
                  <a:ea typeface="맑은 고딕" charset="0"/>
                </a:rPr>
                <a:t>Page</a:t>
              </a:r>
              <a:r>
                <a:rPr lang="en-US" altLang="ko-KR" sz="2400" cap="none" dirty="0" smtClean="0" b="0" strike="noStrike">
                  <a:solidFill>
                    <a:srgbClr val="0CB9E8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2400" cap="none" dirty="0" smtClean="0" b="0" strike="noStrike">
                <a:solidFill>
                  <a:srgbClr val="0CB9E8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타원 14"/>
            <p:cNvSpPr>
              <a:spLocks/>
            </p:cNvSpPr>
            <p:nvPr/>
          </p:nvSpPr>
          <p:spPr>
            <a:xfrm rot="0">
              <a:off x="295910" y="234950"/>
              <a:ext cx="1528445" cy="1528445"/>
            </a:xfrm>
            <a:prstGeom prst="ellipse"/>
            <a:noFill/>
            <a:ln w="63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2" name="자유형 11"/>
          <p:cNvSpPr>
            <a:spLocks/>
          </p:cNvSpPr>
          <p:nvPr/>
        </p:nvSpPr>
        <p:spPr>
          <a:xfrm rot="0">
            <a:off x="1995170" y="725805"/>
            <a:ext cx="5475605" cy="394335"/>
          </a:xfrm>
          <a:custGeom>
            <a:gdLst>
              <a:gd fmla="*/ 0 w 5474238" name="TX0"/>
              <a:gd fmla="*/ 387191 h 393165" name="TY0"/>
              <a:gd fmla="*/ 5017257 w 5474238" name="TX1"/>
              <a:gd fmla="*/ 393163 h 393165" name="TY1"/>
              <a:gd fmla="*/ 5474236 w 5474238" name="TX2"/>
              <a:gd fmla="*/ 0 h 393165" name="TY2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</a:cxnLst>
            <a:rect l="l" t="t" r="r" b="b"/>
            <a:pathLst>
              <a:path w="5474238" h="393165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 w="1270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7" name="직사각형 46"/>
          <p:cNvSpPr>
            <a:spLocks/>
          </p:cNvSpPr>
          <p:nvPr/>
        </p:nvSpPr>
        <p:spPr>
          <a:xfrm rot="0">
            <a:off x="2063115" y="283845"/>
            <a:ext cx="4980940" cy="64643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i="1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How Implement</a:t>
            </a:r>
            <a:endParaRPr lang="ko-KR" altLang="en-US" sz="2400" cap="none" dirty="0" smtClean="0" i="1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자유형 18"/>
          <p:cNvSpPr>
            <a:spLocks/>
          </p:cNvSpPr>
          <p:nvPr/>
        </p:nvSpPr>
        <p:spPr>
          <a:xfrm rot="0">
            <a:off x="1995805" y="553720"/>
            <a:ext cx="10217785" cy="458470"/>
          </a:xfrm>
          <a:custGeom>
            <a:gdLst>
              <a:gd fmla="*/ 0 w 10216663" name="TX0"/>
              <a:gd fmla="*/ 448408 h 457202" name="TY0"/>
              <a:gd fmla="*/ 4914900 w 10216663" name="TX1"/>
              <a:gd fmla="*/ 457200 h 457202" name="TY1"/>
              <a:gd fmla="*/ 5460023 w 10216663" name="TX2"/>
              <a:gd fmla="*/ 0 h 457202" name="TY2"/>
              <a:gd fmla="*/ 10216661 w 10216663" name="TX3"/>
              <a:gd fmla="*/ 0 h 457202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0216663" h="457202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 w="1270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0">
            <a:off x="7469505" y="393065"/>
            <a:ext cx="4717415" cy="1270"/>
          </a:xfrm>
          <a:prstGeom prst="line"/>
          <a:ln w="635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>
            <a:spLocks/>
          </p:cNvSpPr>
          <p:nvPr/>
        </p:nvSpPr>
        <p:spPr>
          <a:xfrm rot="0">
            <a:off x="7604760" y="625475"/>
            <a:ext cx="2605405" cy="27749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 strike="noStrike">
                <a:solidFill>
                  <a:schemeClr val="bg1">
                    <a:lumMod val="95000"/>
                  </a:schemeClr>
                </a:solidFill>
                <a:latin typeface="맑은 고딕" charset="0"/>
                <a:ea typeface="맑은 고딕" charset="0"/>
              </a:rPr>
              <a:t>System Programming Team Project by Rainy Team  </a:t>
            </a:r>
            <a:endParaRPr lang="ko-KR" altLang="en-US" sz="800" cap="none" dirty="0" smtClean="0" b="0" strike="noStrike">
              <a:solidFill>
                <a:schemeClr val="bg1">
                  <a:lumMod val="9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한쪽 모서리가 잘린 사각형 26"/>
          <p:cNvSpPr>
            <a:spLocks/>
          </p:cNvSpPr>
          <p:nvPr/>
        </p:nvSpPr>
        <p:spPr>
          <a:xfrm rot="0" flipH="1">
            <a:off x="1443990" y="1452245"/>
            <a:ext cx="10454005" cy="5215890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445" y="4389120"/>
            <a:ext cx="4933315" cy="1270"/>
          </a:xfrm>
          <a:prstGeom prst="line"/>
          <a:ln w="635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>
            <a:spLocks/>
          </p:cNvSpPr>
          <p:nvPr/>
        </p:nvSpPr>
        <p:spPr>
          <a:xfrm rot="0">
            <a:off x="12065" y="2365375"/>
            <a:ext cx="1046480" cy="332359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914400" eaLnBrk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i="1" b="1" strike="noStrike">
                <a:solidFill>
                  <a:srgbClr val="0CB9E8"/>
                </a:solidFill>
                <a:latin typeface="맑은 고딕" charset="0"/>
                <a:ea typeface="맑은 고딕" charset="0"/>
              </a:rPr>
              <a:t>INDEX</a:t>
            </a:r>
            <a:endParaRPr lang="ko-KR" altLang="en-US" sz="700" cap="none" dirty="0" smtClean="0" i="1" b="1" strike="noStrike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914400" eaLnBrk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i="1" b="1" strike="noStrike">
                <a:solidFill>
                  <a:srgbClr val="0CB9E8"/>
                </a:solidFill>
                <a:latin typeface="맑은 고딕" charset="0"/>
                <a:ea typeface="맑은 고딕" charset="0"/>
              </a:rPr>
              <a:t>What </a:t>
            </a:r>
            <a:r>
              <a:rPr lang="en-US" altLang="ko-KR" sz="500" cap="none" dirty="0" smtClean="0" i="1" b="0" strike="noStrike">
                <a:solidFill>
                  <a:srgbClr val="0CB9E8"/>
                </a:solidFill>
                <a:latin typeface="맑은 고딕" charset="0"/>
                <a:ea typeface="맑은 고딕" charset="0"/>
              </a:rPr>
              <a:t>Program</a:t>
            </a:r>
            <a:endParaRPr lang="ko-KR" altLang="en-US" sz="500" cap="none" dirty="0" smtClean="0" i="1" b="0" strike="noStrike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914400" eaLnBrk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i="1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HOW</a:t>
            </a:r>
            <a:r>
              <a:rPr lang="en-US" altLang="ko-KR" sz="700" cap="none" dirty="0" smtClean="0" i="1" b="1" strike="noStrike">
                <a:solidFill>
                  <a:srgbClr val="0CB9E8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700" cap="none" dirty="0" smtClean="0" i="1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Implement</a:t>
            </a:r>
            <a:endParaRPr lang="ko-KR" altLang="en-US" sz="700" cap="none" dirty="0" smtClean="0" i="1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914400" eaLnBrk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i="1" b="1" strike="noStrike">
                <a:solidFill>
                  <a:srgbClr val="0CB9E8"/>
                </a:solidFill>
                <a:latin typeface="맑은 고딕" charset="0"/>
                <a:ea typeface="맑은 고딕" charset="0"/>
              </a:rPr>
              <a:t>DEMO </a:t>
            </a:r>
            <a:r>
              <a:rPr lang="en-US" altLang="ko-KR" sz="500" cap="none" dirty="0" smtClean="0" i="1" b="0" strike="noStrike">
                <a:solidFill>
                  <a:srgbClr val="0CB9E8"/>
                </a:solidFill>
                <a:latin typeface="맑은 고딕" charset="0"/>
                <a:ea typeface="맑은 고딕" charset="0"/>
              </a:rPr>
              <a:t>Play</a:t>
            </a:r>
            <a:endParaRPr lang="ko-KR" altLang="en-US" sz="500" cap="none" dirty="0" smtClean="0" i="1" b="0" strike="noStrike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914400" eaLnBrk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i="1" b="1" strike="noStrike">
                <a:solidFill>
                  <a:srgbClr val="0CB9E8"/>
                </a:solidFill>
                <a:latin typeface="맑은 고딕" charset="0"/>
                <a:ea typeface="맑은 고딕" charset="0"/>
              </a:rPr>
              <a:t>FINISH</a:t>
            </a:r>
            <a:endParaRPr lang="ko-KR" altLang="en-US" sz="700" cap="none" dirty="0" smtClean="0" i="1" b="1" strike="noStrike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914400" eaLnBrk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700" cap="none" dirty="0" smtClean="0" i="1" b="1" strike="noStrike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타원 29"/>
          <p:cNvSpPr>
            <a:spLocks/>
          </p:cNvSpPr>
          <p:nvPr/>
        </p:nvSpPr>
        <p:spPr>
          <a:xfrm rot="0">
            <a:off x="1026160" y="2719070"/>
            <a:ext cx="77470" cy="77470"/>
          </a:xfrm>
          <a:prstGeom prst="ellipse"/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6" name="타원 85"/>
          <p:cNvSpPr>
            <a:spLocks/>
          </p:cNvSpPr>
          <p:nvPr/>
        </p:nvSpPr>
        <p:spPr>
          <a:xfrm rot="0">
            <a:off x="1026160" y="3252470"/>
            <a:ext cx="77470" cy="77470"/>
          </a:xfrm>
          <a:prstGeom prst="ellipse"/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7" name="타원 86"/>
          <p:cNvSpPr>
            <a:spLocks/>
          </p:cNvSpPr>
          <p:nvPr/>
        </p:nvSpPr>
        <p:spPr>
          <a:xfrm rot="0">
            <a:off x="1026160" y="3785869"/>
            <a:ext cx="77470" cy="77470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8" name="타원 87"/>
          <p:cNvSpPr>
            <a:spLocks/>
          </p:cNvSpPr>
          <p:nvPr/>
        </p:nvSpPr>
        <p:spPr>
          <a:xfrm rot="0">
            <a:off x="1026160" y="4319270"/>
            <a:ext cx="77470" cy="77470"/>
          </a:xfrm>
          <a:prstGeom prst="ellipse"/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타원 88"/>
          <p:cNvSpPr>
            <a:spLocks/>
          </p:cNvSpPr>
          <p:nvPr/>
        </p:nvSpPr>
        <p:spPr>
          <a:xfrm rot="0">
            <a:off x="1026160" y="4852670"/>
            <a:ext cx="77470" cy="77470"/>
          </a:xfrm>
          <a:prstGeom prst="ellipse"/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0" name="텍스트 상자 89"/>
          <p:cNvSpPr txBox="1">
            <a:spLocks/>
          </p:cNvSpPr>
          <p:nvPr/>
        </p:nvSpPr>
        <p:spPr>
          <a:xfrm rot="0">
            <a:off x="4729480" y="2131695"/>
            <a:ext cx="4688840" cy="17551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cap="none" dirty="0" smtClean="0" i="1" b="0" strike="noStrike">
                <a:latin typeface="맑은 고딕" charset="0"/>
                <a:ea typeface="맑은 고딕" charset="0"/>
              </a:rPr>
              <a:t>void create</a:t>
            </a:r>
            <a:endParaRPr lang="ko-KR" altLang="en-US" sz="1800" cap="none" dirty="0" smtClean="0" i="1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cap="none" dirty="0" smtClean="0" i="1" b="0" strike="noStrike">
                <a:latin typeface="맑은 고딕" charset="0"/>
                <a:ea typeface="맑은 고딕" charset="0"/>
              </a:rPr>
              <a:t>wordptr random_input</a:t>
            </a:r>
            <a:endParaRPr lang="ko-KR" altLang="en-US" sz="1800" cap="none" dirty="0" smtClean="0" i="1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cap="none" dirty="0" smtClean="0" i="1" b="0" strike="noStrike">
                <a:latin typeface="맑은 고딕" charset="0"/>
                <a:ea typeface="맑은 고딕" charset="0"/>
              </a:rPr>
              <a:t>void play</a:t>
            </a:r>
            <a:endParaRPr lang="ko-KR" altLang="en-US" sz="1800" cap="none" dirty="0" smtClean="0" i="1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cap="none" dirty="0" smtClean="0" i="1" b="0" strike="noStrike">
                <a:latin typeface="맑은 고딕" charset="0"/>
                <a:ea typeface="맑은 고딕" charset="0"/>
              </a:rPr>
              <a:t>void movestr</a:t>
            </a:r>
            <a:endParaRPr lang="ko-KR" altLang="en-US" sz="1800" cap="none" dirty="0" smtClean="0" i="1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cap="none" dirty="0" smtClean="0" i="1" b="0" strike="noStrike">
                <a:latin typeface="맑은 고딕" charset="0"/>
                <a:ea typeface="맑은 고딕" charset="0"/>
              </a:rPr>
              <a:t>void *asnw_input </a:t>
            </a:r>
            <a:endParaRPr lang="ko-KR" altLang="en-US" sz="1800" cap="none" dirty="0" smtClean="0" i="1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cap="none" dirty="0" smtClean="0" i="1" b="0" strike="noStrike">
                <a:latin typeface="맑은 고딕" charset="0"/>
                <a:ea typeface="맑은 고딕" charset="0"/>
              </a:rPr>
              <a:t>void cmplist</a:t>
            </a:r>
            <a:endParaRPr lang="ko-KR" altLang="en-US" sz="1800" cap="none" dirty="0" smtClean="0" i="1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1" name="텍스트 상자 90"/>
          <p:cNvSpPr txBox="1">
            <a:spLocks/>
          </p:cNvSpPr>
          <p:nvPr/>
        </p:nvSpPr>
        <p:spPr>
          <a:xfrm rot="0">
            <a:off x="4729480" y="4297045"/>
            <a:ext cx="468884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2" name="텍스트 상자 91"/>
          <p:cNvSpPr txBox="1">
            <a:spLocks/>
          </p:cNvSpPr>
          <p:nvPr/>
        </p:nvSpPr>
        <p:spPr>
          <a:xfrm rot="0">
            <a:off x="4729480" y="4441825"/>
            <a:ext cx="4688840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cap="none" dirty="0" smtClean="0" i="1" b="0" strike="noStrike">
                <a:latin typeface="맑은 고딕" charset="0"/>
                <a:ea typeface="맑은 고딕" charset="0"/>
              </a:rPr>
              <a:t>void ranking</a:t>
            </a:r>
            <a:endParaRPr lang="ko-KR" altLang="en-US" sz="1800" cap="none" dirty="0" smtClean="0" i="1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cap="none" dirty="0" smtClean="0" i="1" b="0" strike="noStrike">
                <a:latin typeface="맑은 고딕" charset="0"/>
                <a:ea typeface="맑은 고딕" charset="0"/>
              </a:rPr>
              <a:t>int readranking</a:t>
            </a:r>
            <a:endParaRPr lang="ko-KR" altLang="en-US" sz="1800" cap="none" dirty="0" smtClean="0" i="1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cap="none" dirty="0" smtClean="0" i="1" b="0" strike="noStrike">
                <a:latin typeface="맑은 고딕" charset="0"/>
                <a:ea typeface="맑은 고딕" charset="0"/>
              </a:rPr>
              <a:t>void sort</a:t>
            </a:r>
            <a:endParaRPr lang="ko-KR" altLang="en-US" sz="1800" cap="none" dirty="0" smtClean="0" i="1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cap="none" dirty="0" smtClean="0" i="1" b="0" strike="noStrike">
                <a:latin typeface="맑은 고딕" charset="0"/>
                <a:ea typeface="맑은 고딕" charset="0"/>
              </a:rPr>
              <a:t>void printrank</a:t>
            </a:r>
            <a:endParaRPr lang="ko-KR" altLang="en-US" sz="1800" cap="none" dirty="0" smtClean="0" i="1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3" name="텍스트 상자 92"/>
          <p:cNvSpPr txBox="1">
            <a:spLocks/>
          </p:cNvSpPr>
          <p:nvPr/>
        </p:nvSpPr>
        <p:spPr>
          <a:xfrm rot="0">
            <a:off x="2333625" y="2824480"/>
            <a:ext cx="179451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800" cap="none" dirty="0" smtClean="0" b="1" strike="noStrike">
                <a:latin typeface="맑은 고딕" charset="0"/>
                <a:ea typeface="맑은 고딕" charset="0"/>
              </a:rPr>
              <a:t>Game play</a:t>
            </a:r>
            <a:endParaRPr lang="ko-KR" altLang="en-US" sz="18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95" name="텍스트 상자 94"/>
          <p:cNvSpPr txBox="1">
            <a:spLocks/>
          </p:cNvSpPr>
          <p:nvPr/>
        </p:nvSpPr>
        <p:spPr>
          <a:xfrm rot="0">
            <a:off x="2332355" y="4854575"/>
            <a:ext cx="179451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800" cap="none" dirty="0" smtClean="0" b="1" strike="noStrike">
                <a:latin typeface="맑은 고딕" charset="0"/>
                <a:ea typeface="맑은 고딕" charset="0"/>
              </a:rPr>
              <a:t>Ranking</a:t>
            </a:r>
            <a:endParaRPr lang="ko-KR" altLang="en-US" sz="1800" cap="none" dirty="0" smtClean="0" b="1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2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2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29 0.92870 C -0.37510 0.885 -0.02541 0.75268 0.09072 0.66601 C 0.20739 0.57935 0.21640 0.50379 0.23166 0.40814 C 0.24697 0.3125 0.22109 0.15963 0.18255 0.09138 C 0.14401 0.02324 0.03791 0 0 0 " pathEditMode="relative" ptsTypes="" rAng="0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1" animBg="1"/>
      <p:bldP spid="47" grpId="5" animBg="1"/>
      <p:bldP spid="19" grpId="2" animBg="1"/>
      <p:bldP spid="21" grpId="3" animBg="1"/>
      <p:bldP spid="23" grpId="6" animBg="1"/>
      <p:bldP spid="27" grpId="13" animBg="1"/>
      <p:bldP spid="79" grpId="4" animBg="1"/>
      <p:bldP spid="29" grpId="12" animBg="1"/>
      <p:bldP spid="30" grpId="7" animBg="1"/>
      <p:bldP spid="86" grpId="8" animBg="1"/>
      <p:bldP spid="87" grpId="9" animBg="1"/>
      <p:bldP spid="88" grpId="10" animBg="1"/>
      <p:bldP spid="89" grpId="11" animBg="1"/>
      <p:bldP spid="90" grpId="0"/>
      <p:bldP spid="92" grpId="0"/>
      <p:bldP spid="93" grpId="0"/>
      <p:bldP spid="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5910" y="234950"/>
            <a:ext cx="1527810" cy="1527810"/>
            <a:chOff x="295910" y="234950"/>
            <a:chExt cx="1527810" cy="1527810"/>
          </a:xfrm>
        </p:grpSpPr>
        <p:sp>
          <p:nvSpPr>
            <p:cNvPr id="4" name="타원 3"/>
            <p:cNvSpPr>
              <a:spLocks/>
            </p:cNvSpPr>
            <p:nvPr/>
          </p:nvSpPr>
          <p:spPr>
            <a:xfrm>
              <a:off x="375920" y="314960"/>
              <a:ext cx="1367155" cy="1367155"/>
            </a:xfrm>
            <a:prstGeom prst="ellipse">
              <a:avLst/>
            </a:prstGeom>
            <a:noFill/>
            <a:ln w="190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타원 5"/>
            <p:cNvSpPr>
              <a:spLocks/>
            </p:cNvSpPr>
            <p:nvPr/>
          </p:nvSpPr>
          <p:spPr>
            <a:xfrm>
              <a:off x="509905" y="448310"/>
              <a:ext cx="1100455" cy="1100455"/>
            </a:xfrm>
            <a:prstGeom prst="ellipse">
              <a:avLst/>
            </a:prstGeom>
            <a:noFill/>
            <a:ln w="63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막힌 원호 6"/>
            <p:cNvSpPr>
              <a:spLocks/>
            </p:cNvSpPr>
            <p:nvPr/>
          </p:nvSpPr>
          <p:spPr>
            <a:xfrm>
              <a:off x="470535" y="409575"/>
              <a:ext cx="1179195" cy="1179195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1810"/>
              </a:srgbClr>
            </a:solidFill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막힌 원호 7"/>
            <p:cNvSpPr>
              <a:spLocks/>
            </p:cNvSpPr>
            <p:nvPr/>
          </p:nvSpPr>
          <p:spPr>
            <a:xfrm>
              <a:off x="470535" y="409575"/>
              <a:ext cx="1179195" cy="1179195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막힌 원호 8"/>
            <p:cNvSpPr>
              <a:spLocks/>
            </p:cNvSpPr>
            <p:nvPr/>
          </p:nvSpPr>
          <p:spPr>
            <a:xfrm>
              <a:off x="470535" y="409575"/>
              <a:ext cx="1179195" cy="1179195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타원 9"/>
            <p:cNvSpPr>
              <a:spLocks/>
            </p:cNvSpPr>
            <p:nvPr/>
          </p:nvSpPr>
          <p:spPr>
            <a:xfrm>
              <a:off x="612140" y="550545"/>
              <a:ext cx="895985" cy="895985"/>
            </a:xfrm>
            <a:prstGeom prst="ellipse">
              <a:avLst/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0" strike="noStrike" cap="none" dirty="0" smtClean="0">
                  <a:solidFill>
                    <a:srgbClr val="0CB9E8"/>
                  </a:solidFill>
                  <a:latin typeface="맑은 고딕" charset="0"/>
                  <a:ea typeface="맑은 고딕" charset="0"/>
                </a:rPr>
                <a:t>Page</a:t>
              </a:r>
              <a:r>
                <a:rPr lang="en-US" altLang="ko-KR" sz="2400" b="0" strike="noStrike" cap="none" dirty="0" smtClean="0">
                  <a:solidFill>
                    <a:srgbClr val="0CB9E8"/>
                  </a:solidFill>
                  <a:latin typeface="맑은 고딕" charset="0"/>
                  <a:ea typeface="맑은 고딕" charset="0"/>
                </a:rPr>
                <a:t>4</a:t>
              </a:r>
              <a:endParaRPr lang="ko-KR" altLang="en-US" sz="2400" b="0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타원 14"/>
            <p:cNvSpPr>
              <a:spLocks/>
            </p:cNvSpPr>
            <p:nvPr/>
          </p:nvSpPr>
          <p:spPr>
            <a:xfrm>
              <a:off x="295910" y="234950"/>
              <a:ext cx="1527810" cy="1527810"/>
            </a:xfrm>
            <a:prstGeom prst="ellipse">
              <a:avLst/>
            </a:prstGeom>
            <a:noFill/>
            <a:ln w="63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2" name="자유형 11"/>
          <p:cNvSpPr>
            <a:spLocks/>
          </p:cNvSpPr>
          <p:nvPr/>
        </p:nvSpPr>
        <p:spPr>
          <a:xfrm>
            <a:off x="1995170" y="725805"/>
            <a:ext cx="5474970" cy="393700"/>
          </a:xfrm>
          <a:custGeom>
            <a:avLst/>
            <a:gdLst>
              <a:gd name="TX0" fmla="*/ 0 w 5474237"/>
              <a:gd name="TY0" fmla="*/ 387191 h 393164"/>
              <a:gd name="TX1" fmla="*/ 5017257 w 5474237"/>
              <a:gd name="TY1" fmla="*/ 393163 h 393164"/>
              <a:gd name="TX2" fmla="*/ 5474236 w 5474237"/>
              <a:gd name="TY2" fmla="*/ 0 h 393164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</a:cxnLst>
            <a:rect l="l" t="t" r="r" b="b"/>
            <a:pathLst>
              <a:path w="5474237" h="393164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 w="1270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7" name="직사각형 46"/>
          <p:cNvSpPr>
            <a:spLocks/>
          </p:cNvSpPr>
          <p:nvPr/>
        </p:nvSpPr>
        <p:spPr>
          <a:xfrm>
            <a:off x="2063115" y="283845"/>
            <a:ext cx="4980305" cy="64579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DEMO Play</a:t>
            </a:r>
            <a:endParaRPr lang="ko-KR" altLang="en-US" sz="24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자유형 18"/>
          <p:cNvSpPr>
            <a:spLocks/>
          </p:cNvSpPr>
          <p:nvPr/>
        </p:nvSpPr>
        <p:spPr>
          <a:xfrm>
            <a:off x="1995805" y="553720"/>
            <a:ext cx="10217150" cy="457835"/>
          </a:xfrm>
          <a:custGeom>
            <a:avLst/>
            <a:gdLst>
              <a:gd name="TX0" fmla="*/ 0 w 10216662"/>
              <a:gd name="TY0" fmla="*/ 448408 h 457201"/>
              <a:gd name="TX1" fmla="*/ 4914900 w 10216662"/>
              <a:gd name="TY1" fmla="*/ 457200 h 457201"/>
              <a:gd name="TX2" fmla="*/ 5460023 w 10216662"/>
              <a:gd name="TY2" fmla="*/ 0 h 457201"/>
              <a:gd name="TX3" fmla="*/ 10216661 w 10216662"/>
              <a:gd name="TY3" fmla="*/ 0 h 4572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0216662" h="457201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 w="1270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469505" y="393065"/>
            <a:ext cx="4716780" cy="635"/>
          </a:xfrm>
          <a:prstGeom prst="line">
            <a:avLst/>
          </a:prstGeom>
          <a:ln w="635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>
            <a:spLocks/>
          </p:cNvSpPr>
          <p:nvPr/>
        </p:nvSpPr>
        <p:spPr>
          <a:xfrm>
            <a:off x="7604760" y="625475"/>
            <a:ext cx="2604770" cy="27686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bg1">
                    <a:lumMod val="95000"/>
                  </a:schemeClr>
                </a:solidFill>
                <a:latin typeface="맑은 고딕" charset="0"/>
                <a:ea typeface="맑은 고딕" charset="0"/>
              </a:rPr>
              <a:t>System Programming Team Project by Rainy Team  </a:t>
            </a:r>
            <a:endParaRPr lang="ko-KR" altLang="en-US" sz="800" b="0" strike="noStrike" cap="none" dirty="0" smtClean="0">
              <a:solidFill>
                <a:schemeClr val="bg1">
                  <a:lumMod val="9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한쪽 모서리가 잘린 사각형 26"/>
          <p:cNvSpPr>
            <a:spLocks/>
          </p:cNvSpPr>
          <p:nvPr/>
        </p:nvSpPr>
        <p:spPr>
          <a:xfrm flipH="1">
            <a:off x="1450340" y="1452245"/>
            <a:ext cx="10453370" cy="5215255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445" y="4389120"/>
            <a:ext cx="4932680" cy="635"/>
          </a:xfrm>
          <a:prstGeom prst="line">
            <a:avLst/>
          </a:prstGeom>
          <a:ln w="635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>
            <a:spLocks/>
          </p:cNvSpPr>
          <p:nvPr/>
        </p:nvSpPr>
        <p:spPr>
          <a:xfrm>
            <a:off x="12065" y="2365375"/>
            <a:ext cx="1045845" cy="3322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INDEX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What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Program</a:t>
            </a:r>
            <a:endParaRPr lang="ko-KR" altLang="en-US" sz="500" b="0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HOW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Implement</a:t>
            </a:r>
            <a:endParaRPr lang="ko-KR" altLang="en-US" sz="500" b="0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DEMO</a:t>
            </a: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500" b="0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Play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FINISH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타원 29"/>
          <p:cNvSpPr>
            <a:spLocks/>
          </p:cNvSpPr>
          <p:nvPr/>
        </p:nvSpPr>
        <p:spPr>
          <a:xfrm>
            <a:off x="1026160" y="27190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6" name="타원 85"/>
          <p:cNvSpPr>
            <a:spLocks/>
          </p:cNvSpPr>
          <p:nvPr/>
        </p:nvSpPr>
        <p:spPr>
          <a:xfrm>
            <a:off x="1026160" y="32524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7" name="타원 86"/>
          <p:cNvSpPr>
            <a:spLocks/>
          </p:cNvSpPr>
          <p:nvPr/>
        </p:nvSpPr>
        <p:spPr>
          <a:xfrm>
            <a:off x="1026160" y="37858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8" name="타원 87"/>
          <p:cNvSpPr>
            <a:spLocks/>
          </p:cNvSpPr>
          <p:nvPr/>
        </p:nvSpPr>
        <p:spPr>
          <a:xfrm>
            <a:off x="1026160" y="4319270"/>
            <a:ext cx="76835" cy="76835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9" name="타원 88"/>
          <p:cNvSpPr>
            <a:spLocks/>
          </p:cNvSpPr>
          <p:nvPr/>
        </p:nvSpPr>
        <p:spPr>
          <a:xfrm>
            <a:off x="1026160" y="48526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2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2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29 0.92870 C -0.37510 0.885 -0.02541 0.75268 0.09072 0.66601 C 0.20739 0.57935 0.21640 0.50379 0.23166 0.40814 C 0.24697 0.3125 0.22109 0.15963 0.18255 0.09138 C 0.14401 0.02324 0.03791 0 0 0 " pathEditMode="relative" ptsTypes="" rAng="0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1" animBg="1"/>
      <p:bldP spid="47" grpId="5" animBg="1"/>
      <p:bldP spid="19" grpId="2" animBg="1"/>
      <p:bldP spid="21" grpId="3" animBg="1"/>
      <p:bldP spid="23" grpId="6" animBg="1"/>
      <p:bldP spid="27" grpId="13" animBg="1"/>
      <p:bldP spid="79" grpId="4" animBg="1"/>
      <p:bldP spid="29" grpId="12" animBg="1"/>
      <p:bldP spid="30" grpId="7" animBg="1"/>
      <p:bldP spid="86" grpId="8" animBg="1"/>
      <p:bldP spid="87" grpId="9" animBg="1"/>
      <p:bldP spid="88" grpId="10" animBg="1"/>
      <p:bldP spid="89" grpId="1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5910" y="234950"/>
            <a:ext cx="1527810" cy="1527810"/>
            <a:chOff x="295910" y="234950"/>
            <a:chExt cx="1527810" cy="1527810"/>
          </a:xfrm>
        </p:grpSpPr>
        <p:sp>
          <p:nvSpPr>
            <p:cNvPr id="4" name="타원 3"/>
            <p:cNvSpPr>
              <a:spLocks/>
            </p:cNvSpPr>
            <p:nvPr/>
          </p:nvSpPr>
          <p:spPr>
            <a:xfrm>
              <a:off x="375920" y="314960"/>
              <a:ext cx="1367155" cy="1367155"/>
            </a:xfrm>
            <a:prstGeom prst="ellipse">
              <a:avLst/>
            </a:prstGeom>
            <a:noFill/>
            <a:ln w="190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타원 5"/>
            <p:cNvSpPr>
              <a:spLocks/>
            </p:cNvSpPr>
            <p:nvPr/>
          </p:nvSpPr>
          <p:spPr>
            <a:xfrm>
              <a:off x="509905" y="448310"/>
              <a:ext cx="1100455" cy="1100455"/>
            </a:xfrm>
            <a:prstGeom prst="ellipse">
              <a:avLst/>
            </a:prstGeom>
            <a:noFill/>
            <a:ln w="63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막힌 원호 6"/>
            <p:cNvSpPr>
              <a:spLocks/>
            </p:cNvSpPr>
            <p:nvPr/>
          </p:nvSpPr>
          <p:spPr>
            <a:xfrm>
              <a:off x="470535" y="409575"/>
              <a:ext cx="1179195" cy="1179195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1810"/>
              </a:srgbClr>
            </a:solidFill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막힌 원호 7"/>
            <p:cNvSpPr>
              <a:spLocks/>
            </p:cNvSpPr>
            <p:nvPr/>
          </p:nvSpPr>
          <p:spPr>
            <a:xfrm>
              <a:off x="470535" y="409575"/>
              <a:ext cx="1179195" cy="1179195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막힌 원호 8"/>
            <p:cNvSpPr>
              <a:spLocks/>
            </p:cNvSpPr>
            <p:nvPr/>
          </p:nvSpPr>
          <p:spPr>
            <a:xfrm>
              <a:off x="470535" y="409575"/>
              <a:ext cx="1179195" cy="1179195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타원 9"/>
            <p:cNvSpPr>
              <a:spLocks/>
            </p:cNvSpPr>
            <p:nvPr/>
          </p:nvSpPr>
          <p:spPr>
            <a:xfrm>
              <a:off x="612140" y="550545"/>
              <a:ext cx="895985" cy="895985"/>
            </a:xfrm>
            <a:prstGeom prst="ellipse">
              <a:avLst/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0" strike="noStrike" cap="none" dirty="0" smtClean="0">
                  <a:solidFill>
                    <a:srgbClr val="0CB9E8"/>
                  </a:solidFill>
                  <a:latin typeface="맑은 고딕" charset="0"/>
                  <a:ea typeface="맑은 고딕" charset="0"/>
                </a:rPr>
                <a:t>Page</a:t>
              </a:r>
              <a:r>
                <a:rPr lang="en-US" altLang="ko-KR" sz="2400" b="0" strike="noStrike" cap="none" dirty="0" smtClean="0">
                  <a:solidFill>
                    <a:srgbClr val="0CB9E8"/>
                  </a:solidFill>
                  <a:latin typeface="맑은 고딕" charset="0"/>
                  <a:ea typeface="맑은 고딕" charset="0"/>
                </a:rPr>
                <a:t>5</a:t>
              </a:r>
              <a:endParaRPr lang="ko-KR" altLang="en-US" sz="2400" b="0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타원 14"/>
            <p:cNvSpPr>
              <a:spLocks/>
            </p:cNvSpPr>
            <p:nvPr/>
          </p:nvSpPr>
          <p:spPr>
            <a:xfrm>
              <a:off x="295910" y="234950"/>
              <a:ext cx="1527810" cy="1527810"/>
            </a:xfrm>
            <a:prstGeom prst="ellipse">
              <a:avLst/>
            </a:prstGeom>
            <a:noFill/>
            <a:ln w="63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2" name="자유형 11"/>
          <p:cNvSpPr>
            <a:spLocks/>
          </p:cNvSpPr>
          <p:nvPr/>
        </p:nvSpPr>
        <p:spPr>
          <a:xfrm>
            <a:off x="1995170" y="725805"/>
            <a:ext cx="5474970" cy="393700"/>
          </a:xfrm>
          <a:custGeom>
            <a:avLst/>
            <a:gdLst>
              <a:gd name="TX0" fmla="*/ 0 w 5474237"/>
              <a:gd name="TY0" fmla="*/ 387191 h 393164"/>
              <a:gd name="TX1" fmla="*/ 5017257 w 5474237"/>
              <a:gd name="TY1" fmla="*/ 393163 h 393164"/>
              <a:gd name="TX2" fmla="*/ 5474236 w 5474237"/>
              <a:gd name="TY2" fmla="*/ 0 h 393164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</a:cxnLst>
            <a:rect l="l" t="t" r="r" b="b"/>
            <a:pathLst>
              <a:path w="5474237" h="393164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 w="1270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7" name="직사각형 46"/>
          <p:cNvSpPr>
            <a:spLocks/>
          </p:cNvSpPr>
          <p:nvPr/>
        </p:nvSpPr>
        <p:spPr>
          <a:xfrm>
            <a:off x="2063115" y="283845"/>
            <a:ext cx="4980305" cy="64579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FINISH</a:t>
            </a:r>
            <a:endParaRPr lang="ko-KR" altLang="en-US" sz="24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자유형 18"/>
          <p:cNvSpPr>
            <a:spLocks/>
          </p:cNvSpPr>
          <p:nvPr/>
        </p:nvSpPr>
        <p:spPr>
          <a:xfrm>
            <a:off x="1995805" y="553720"/>
            <a:ext cx="10217150" cy="457835"/>
          </a:xfrm>
          <a:custGeom>
            <a:avLst/>
            <a:gdLst>
              <a:gd name="TX0" fmla="*/ 0 w 10216662"/>
              <a:gd name="TY0" fmla="*/ 448408 h 457201"/>
              <a:gd name="TX1" fmla="*/ 4914900 w 10216662"/>
              <a:gd name="TY1" fmla="*/ 457200 h 457201"/>
              <a:gd name="TX2" fmla="*/ 5460023 w 10216662"/>
              <a:gd name="TY2" fmla="*/ 0 h 457201"/>
              <a:gd name="TX3" fmla="*/ 10216661 w 10216662"/>
              <a:gd name="TY3" fmla="*/ 0 h 4572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0216662" h="457201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 w="1270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469505" y="393065"/>
            <a:ext cx="4716780" cy="635"/>
          </a:xfrm>
          <a:prstGeom prst="line">
            <a:avLst/>
          </a:prstGeom>
          <a:ln w="635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>
            <a:spLocks/>
          </p:cNvSpPr>
          <p:nvPr/>
        </p:nvSpPr>
        <p:spPr>
          <a:xfrm>
            <a:off x="7604760" y="625475"/>
            <a:ext cx="2604770" cy="27686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bg1">
                    <a:lumMod val="95000"/>
                  </a:schemeClr>
                </a:solidFill>
                <a:latin typeface="맑은 고딕" charset="0"/>
                <a:ea typeface="맑은 고딕" charset="0"/>
              </a:rPr>
              <a:t>System Programming Team Project by Rainy Team  </a:t>
            </a:r>
            <a:endParaRPr lang="ko-KR" altLang="en-US" sz="800" b="0" strike="noStrike" cap="none" dirty="0" smtClean="0">
              <a:solidFill>
                <a:schemeClr val="bg1">
                  <a:lumMod val="9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한쪽 모서리가 잘린 사각형 26"/>
          <p:cNvSpPr>
            <a:spLocks/>
          </p:cNvSpPr>
          <p:nvPr/>
        </p:nvSpPr>
        <p:spPr>
          <a:xfrm flipH="1">
            <a:off x="1443990" y="1452245"/>
            <a:ext cx="10453370" cy="5215255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445" y="4389120"/>
            <a:ext cx="4932680" cy="635"/>
          </a:xfrm>
          <a:prstGeom prst="line">
            <a:avLst/>
          </a:prstGeom>
          <a:ln w="635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>
            <a:spLocks/>
          </p:cNvSpPr>
          <p:nvPr/>
        </p:nvSpPr>
        <p:spPr>
          <a:xfrm>
            <a:off x="12065" y="2365375"/>
            <a:ext cx="1045845" cy="3322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INDEX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What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Program</a:t>
            </a:r>
            <a:endParaRPr lang="ko-KR" altLang="en-US" sz="500" b="0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HOW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Implement</a:t>
            </a:r>
            <a:endParaRPr lang="ko-KR" altLang="en-US" sz="500" b="0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DEMO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Play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FINISH</a:t>
            </a:r>
            <a:endParaRPr lang="ko-KR" altLang="en-US" sz="700" b="0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타원 29"/>
          <p:cNvSpPr>
            <a:spLocks/>
          </p:cNvSpPr>
          <p:nvPr/>
        </p:nvSpPr>
        <p:spPr>
          <a:xfrm>
            <a:off x="1026160" y="27190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6" name="타원 85"/>
          <p:cNvSpPr>
            <a:spLocks/>
          </p:cNvSpPr>
          <p:nvPr/>
        </p:nvSpPr>
        <p:spPr>
          <a:xfrm>
            <a:off x="1026160" y="32524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7" name="타원 86"/>
          <p:cNvSpPr>
            <a:spLocks/>
          </p:cNvSpPr>
          <p:nvPr/>
        </p:nvSpPr>
        <p:spPr>
          <a:xfrm>
            <a:off x="1026160" y="37858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8" name="타원 87"/>
          <p:cNvSpPr>
            <a:spLocks/>
          </p:cNvSpPr>
          <p:nvPr/>
        </p:nvSpPr>
        <p:spPr>
          <a:xfrm>
            <a:off x="1026160" y="43192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타원 88"/>
          <p:cNvSpPr>
            <a:spLocks/>
          </p:cNvSpPr>
          <p:nvPr/>
        </p:nvSpPr>
        <p:spPr>
          <a:xfrm>
            <a:off x="1026160" y="4852670"/>
            <a:ext cx="76835" cy="76835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0" name="도형 89"/>
          <p:cNvSpPr>
            <a:spLocks/>
          </p:cNvSpPr>
          <p:nvPr/>
        </p:nvSpPr>
        <p:spPr>
          <a:xfrm>
            <a:off x="4064635" y="2066290"/>
            <a:ext cx="4058920" cy="3990340"/>
          </a:xfrm>
          <a:prstGeom prst="ellipse">
            <a:avLst/>
          </a:prstGeom>
          <a:solidFill>
            <a:srgbClr val="43CDD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감사합니다!</a:t>
            </a:r>
            <a:endParaRPr lang="ko-KR" altLang="en-US" sz="4000" b="1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QnA</a:t>
            </a:r>
            <a:endParaRPr lang="ko-KR" altLang="en-US" sz="4000" b="1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2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2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29 0.92870 C -0.37510 0.885 -0.02541 0.75268 0.09072 0.66601 C 0.20739 0.57935 0.21640 0.50379 0.23166 0.40814 C 0.24697 0.3125 0.22109 0.15963 0.18255 0.09138 C 0.14401 0.02324 0.03791 0 0 0 " pathEditMode="relative" ptsTypes="" rAng="0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1" animBg="1"/>
      <p:bldP spid="47" grpId="5" animBg="1"/>
      <p:bldP spid="19" grpId="2" animBg="1"/>
      <p:bldP spid="21" grpId="3" animBg="1"/>
      <p:bldP spid="23" grpId="6" animBg="1"/>
      <p:bldP spid="27" grpId="13" animBg="1"/>
      <p:bldP spid="79" grpId="4" animBg="1"/>
      <p:bldP spid="29" grpId="12" animBg="1"/>
      <p:bldP spid="30" grpId="7" animBg="1"/>
      <p:bldP spid="86" grpId="8" animBg="1"/>
      <p:bldP spid="87" grpId="9" animBg="1"/>
      <p:bldP spid="88" grpId="10" animBg="1"/>
      <p:bldP spid="89" grpId="11" animBg="1"/>
      <p:bldP spid="90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70</Paragraphs>
  <Words>163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조땡</dc:creator>
  <cp:lastModifiedBy>frt1145</cp:lastModifiedBy>
  <dc:title>PowerPoint 프레젠테이션</dc:title>
  <dcterms:modified xsi:type="dcterms:W3CDTF">2018-12-20T11:45:04Z</dcterms:modified>
</cp:coreProperties>
</file>