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99" r:id="rId2"/>
  </p:sldMasterIdLst>
  <p:sldIdLst>
    <p:sldId id="309" r:id="rId3"/>
    <p:sldId id="310" r:id="rId4"/>
    <p:sldId id="317" r:id="rId5"/>
    <p:sldId id="312" r:id="rId6"/>
    <p:sldId id="318" r:id="rId7"/>
    <p:sldId id="313" r:id="rId8"/>
    <p:sldId id="31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="">
        <p15:guide id="1" orient="horz" pos="215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9"/>
    <a:srgbClr val="0CB9E8"/>
    <a:srgbClr val="FCB670"/>
    <a:srgbClr val="FDCC9B"/>
    <a:srgbClr val="010276"/>
    <a:srgbClr val="010242"/>
    <a:srgbClr val="3B709A"/>
    <a:srgbClr val="59B9C9"/>
    <a:srgbClr val="FF9999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8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336" y="254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9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36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79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9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5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9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5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4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8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095750" y="1428750"/>
            <a:ext cx="4000500" cy="4000500"/>
          </a:xfrm>
          <a:prstGeom prst="ellipse">
            <a:avLst/>
          </a:prstGeom>
          <a:noFill/>
          <a:ln w="762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86275" y="1819275"/>
            <a:ext cx="3219450" cy="3219450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막힌 원호 6"/>
          <p:cNvSpPr/>
          <p:nvPr/>
        </p:nvSpPr>
        <p:spPr>
          <a:xfrm>
            <a:off x="4370705" y="1704340"/>
            <a:ext cx="3449955" cy="3449320"/>
          </a:xfrm>
          <a:prstGeom prst="blockArc">
            <a:avLst>
              <a:gd name="adj1" fmla="val 18507138"/>
              <a:gd name="adj2" fmla="val 2061794"/>
              <a:gd name="adj3" fmla="val 6126"/>
            </a:avLst>
          </a:prstGeom>
          <a:solidFill>
            <a:srgbClr val="0CB9E8">
              <a:alpha val="52000"/>
            </a:srgbClr>
          </a:solidFill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막힌 원호 7"/>
          <p:cNvSpPr/>
          <p:nvPr/>
        </p:nvSpPr>
        <p:spPr>
          <a:xfrm>
            <a:off x="4370705" y="1704340"/>
            <a:ext cx="3449955" cy="3449320"/>
          </a:xfrm>
          <a:prstGeom prst="blockArc">
            <a:avLst>
              <a:gd name="adj1" fmla="val 11742239"/>
              <a:gd name="adj2" fmla="val 14413820"/>
              <a:gd name="adj3" fmla="val 7282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막힌 원호 8"/>
          <p:cNvSpPr/>
          <p:nvPr/>
        </p:nvSpPr>
        <p:spPr>
          <a:xfrm>
            <a:off x="4370705" y="1704340"/>
            <a:ext cx="3449955" cy="3449320"/>
          </a:xfrm>
          <a:prstGeom prst="blockArc">
            <a:avLst>
              <a:gd name="adj1" fmla="val 3913502"/>
              <a:gd name="adj2" fmla="val 6694589"/>
              <a:gd name="adj3" fmla="val 6339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785360" y="2118360"/>
            <a:ext cx="2620645" cy="2620645"/>
          </a:xfrm>
          <a:prstGeom prst="ellipse">
            <a:avLst/>
          </a:prstGeom>
          <a:noFill/>
          <a:ln w="12700">
            <a:solidFill>
              <a:srgbClr val="0CB9E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62830" y="2806065"/>
            <a:ext cx="2466975" cy="10839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System Programming</a:t>
            </a:r>
            <a:endParaRPr lang="ko-KR" altLang="en-US" sz="20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TEAM PROJECT</a:t>
            </a:r>
            <a:endParaRPr lang="ko-KR" altLang="en-US" sz="20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Presentatation by Rainy Team</a:t>
            </a:r>
            <a:endParaRPr lang="ko-KR" altLang="en-US" sz="7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860800" y="1193800"/>
            <a:ext cx="4470400" cy="4470400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-24765" y="4605655"/>
            <a:ext cx="3413125" cy="1308100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-8255" y="4423410"/>
            <a:ext cx="3937635" cy="1252220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23495" y="3863975"/>
            <a:ext cx="3821430" cy="324485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-11430" y="4243705"/>
            <a:ext cx="2262505" cy="293370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-11430" y="4396105"/>
            <a:ext cx="2379980" cy="551180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0" y="4165600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0" y="5149850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4663440" y="5604510"/>
            <a:ext cx="0" cy="124650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9525" y="5400675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3105150" y="5638800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3600450" y="5638800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 rot="10800000">
            <a:off x="8797925" y="951230"/>
            <a:ext cx="3413125" cy="1308100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 rot="10800000">
            <a:off x="8256905" y="1188720"/>
            <a:ext cx="3937635" cy="1252220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 rot="10800000">
            <a:off x="8341360" y="2676525"/>
            <a:ext cx="3821430" cy="324485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 61"/>
          <p:cNvSpPr/>
          <p:nvPr/>
        </p:nvSpPr>
        <p:spPr>
          <a:xfrm rot="10800000">
            <a:off x="9935210" y="2327910"/>
            <a:ext cx="2262505" cy="293370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 rot="10800000">
            <a:off x="9818370" y="1917700"/>
            <a:ext cx="2379980" cy="551180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 rot="10800000">
            <a:off x="9500235" y="1562735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 rot="10800000">
            <a:off x="7779385" y="635635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rot="10800000">
            <a:off x="7522845" y="13335"/>
            <a:ext cx="0" cy="124650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 66"/>
          <p:cNvSpPr/>
          <p:nvPr/>
        </p:nvSpPr>
        <p:spPr>
          <a:xfrm rot="10800000">
            <a:off x="7633335" y="16510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 rot="10800000">
            <a:off x="8281035" y="6985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 rot="10800000">
            <a:off x="7871460" y="26035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381000" y="-19050"/>
            <a:ext cx="4171950" cy="18097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1809750">
                <a:moveTo>
                  <a:pt x="0" y="0"/>
                </a:moveTo>
                <a:lnTo>
                  <a:pt x="1552575" y="1343025"/>
                </a:lnTo>
                <a:lnTo>
                  <a:pt x="3619500" y="1343025"/>
                </a:lnTo>
                <a:lnTo>
                  <a:pt x="4171950" y="18097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 72"/>
          <p:cNvSpPr/>
          <p:nvPr/>
        </p:nvSpPr>
        <p:spPr>
          <a:xfrm>
            <a:off x="23495" y="288925"/>
            <a:ext cx="4257675" cy="18859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  <a:gd name="connsiteX0" fmla="*/ 0 w 4257675"/>
              <a:gd name="connsiteY0" fmla="*/ 0 h 1885950"/>
              <a:gd name="connsiteX1" fmla="*/ 1638300 w 4257675"/>
              <a:gd name="connsiteY1" fmla="*/ 1419225 h 1885950"/>
              <a:gd name="connsiteX2" fmla="*/ 3705225 w 4257675"/>
              <a:gd name="connsiteY2" fmla="*/ 1419225 h 1885950"/>
              <a:gd name="connsiteX3" fmla="*/ 4257675 w 4257675"/>
              <a:gd name="connsiteY3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7675" h="1885950">
                <a:moveTo>
                  <a:pt x="0" y="0"/>
                </a:moveTo>
                <a:lnTo>
                  <a:pt x="1638300" y="1419225"/>
                </a:lnTo>
                <a:lnTo>
                  <a:pt x="3705225" y="1419225"/>
                </a:lnTo>
                <a:lnTo>
                  <a:pt x="4257675" y="18859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8001000" y="4629150"/>
            <a:ext cx="4171950" cy="857250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171950"/>
              <a:gd name="connsiteY0" fmla="*/ 0 h 857250"/>
              <a:gd name="connsiteX1" fmla="*/ 1000125 w 4171950"/>
              <a:gd name="connsiteY1" fmla="*/ 857250 h 857250"/>
              <a:gd name="connsiteX2" fmla="*/ 4143375 w 4171950"/>
              <a:gd name="connsiteY2" fmla="*/ 857250 h 857250"/>
              <a:gd name="connsiteX3" fmla="*/ 4171950 w 4171950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57250">
                <a:moveTo>
                  <a:pt x="0" y="0"/>
                </a:moveTo>
                <a:lnTo>
                  <a:pt x="1000125" y="857250"/>
                </a:lnTo>
                <a:lnTo>
                  <a:pt x="4143375" y="857250"/>
                </a:lnTo>
                <a:lnTo>
                  <a:pt x="4171950" y="8572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 74"/>
          <p:cNvSpPr/>
          <p:nvPr/>
        </p:nvSpPr>
        <p:spPr>
          <a:xfrm>
            <a:off x="7714615" y="5028565"/>
            <a:ext cx="4469765" cy="859790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513684"/>
              <a:gd name="connsiteY0" fmla="*/ 0 h 866775"/>
              <a:gd name="connsiteX1" fmla="*/ 1000125 w 4513684"/>
              <a:gd name="connsiteY1" fmla="*/ 857250 h 866775"/>
              <a:gd name="connsiteX2" fmla="*/ 4191000 w 4513684"/>
              <a:gd name="connsiteY2" fmla="*/ 857250 h 866775"/>
              <a:gd name="connsiteX3" fmla="*/ 4467225 w 4513684"/>
              <a:gd name="connsiteY3" fmla="*/ 866775 h 866775"/>
              <a:gd name="connsiteX0" fmla="*/ 0 w 4486182"/>
              <a:gd name="connsiteY0" fmla="*/ 0 h 864394"/>
              <a:gd name="connsiteX1" fmla="*/ 1000125 w 4486182"/>
              <a:gd name="connsiteY1" fmla="*/ 857250 h 864394"/>
              <a:gd name="connsiteX2" fmla="*/ 4191000 w 4486182"/>
              <a:gd name="connsiteY2" fmla="*/ 857250 h 864394"/>
              <a:gd name="connsiteX3" fmla="*/ 4407694 w 4486182"/>
              <a:gd name="connsiteY3" fmla="*/ 864394 h 864394"/>
              <a:gd name="connsiteX0" fmla="*/ 0 w 4568398"/>
              <a:gd name="connsiteY0" fmla="*/ 0 h 857250"/>
              <a:gd name="connsiteX1" fmla="*/ 1000125 w 4568398"/>
              <a:gd name="connsiteY1" fmla="*/ 857250 h 857250"/>
              <a:gd name="connsiteX2" fmla="*/ 4191000 w 4568398"/>
              <a:gd name="connsiteY2" fmla="*/ 857250 h 857250"/>
              <a:gd name="connsiteX3" fmla="*/ 4567238 w 4568398"/>
              <a:gd name="connsiteY3" fmla="*/ 854869 h 857250"/>
              <a:gd name="connsiteX0" fmla="*/ 0 w 4469606"/>
              <a:gd name="connsiteY0" fmla="*/ 0 h 859631"/>
              <a:gd name="connsiteX1" fmla="*/ 1000125 w 4469606"/>
              <a:gd name="connsiteY1" fmla="*/ 857250 h 859631"/>
              <a:gd name="connsiteX2" fmla="*/ 4191000 w 4469606"/>
              <a:gd name="connsiteY2" fmla="*/ 857250 h 859631"/>
              <a:gd name="connsiteX3" fmla="*/ 4469606 w 4469606"/>
              <a:gd name="connsiteY3" fmla="*/ 859631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9606" h="859631">
                <a:moveTo>
                  <a:pt x="0" y="0"/>
                </a:moveTo>
                <a:lnTo>
                  <a:pt x="1000125" y="857250"/>
                </a:lnTo>
                <a:lnTo>
                  <a:pt x="4191000" y="857250"/>
                </a:lnTo>
                <a:lnTo>
                  <a:pt x="4469606" y="859631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>
            <a:off x="0" y="-19050"/>
            <a:ext cx="4419600" cy="1971675"/>
          </a:xfrm>
          <a:custGeom>
            <a:avLst/>
            <a:gdLst>
              <a:gd name="connsiteX0" fmla="*/ 0 w 4419600"/>
              <a:gd name="connsiteY0" fmla="*/ 0 h 1971675"/>
              <a:gd name="connsiteX1" fmla="*/ 1838325 w 4419600"/>
              <a:gd name="connsiteY1" fmla="*/ 1552575 h 1971675"/>
              <a:gd name="connsiteX2" fmla="*/ 3971925 w 4419600"/>
              <a:gd name="connsiteY2" fmla="*/ 1581150 h 1971675"/>
              <a:gd name="connsiteX3" fmla="*/ 4419600 w 4419600"/>
              <a:gd name="connsiteY3" fmla="*/ 1971675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1971675">
                <a:moveTo>
                  <a:pt x="0" y="0"/>
                </a:moveTo>
                <a:lnTo>
                  <a:pt x="1838325" y="1552575"/>
                </a:lnTo>
                <a:lnTo>
                  <a:pt x="3971925" y="1581150"/>
                </a:lnTo>
                <a:lnTo>
                  <a:pt x="4419600" y="1971675"/>
                </a:lnTo>
              </a:path>
            </a:pathLst>
          </a:custGeom>
          <a:noFill/>
          <a:ln w="19050">
            <a:solidFill>
              <a:srgbClr val="0CB9E8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>
            <a:off x="7867650" y="4822825"/>
            <a:ext cx="4324350" cy="895350"/>
          </a:xfrm>
          <a:custGeom>
            <a:avLst/>
            <a:gdLst>
              <a:gd name="connsiteX0" fmla="*/ 0 w 4324350"/>
              <a:gd name="connsiteY0" fmla="*/ 0 h 895350"/>
              <a:gd name="connsiteX1" fmla="*/ 1057275 w 4324350"/>
              <a:gd name="connsiteY1" fmla="*/ 876300 h 895350"/>
              <a:gd name="connsiteX2" fmla="*/ 4324350 w 4324350"/>
              <a:gd name="connsiteY2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350" h="895350">
                <a:moveTo>
                  <a:pt x="0" y="0"/>
                </a:moveTo>
                <a:lnTo>
                  <a:pt x="1057275" y="876300"/>
                </a:lnTo>
                <a:lnTo>
                  <a:pt x="4324350" y="8953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>
            <a:spLocks/>
          </p:cNvSpPr>
          <p:nvPr/>
        </p:nvSpPr>
        <p:spPr>
          <a:xfrm>
            <a:off x="9296400" y="4243070"/>
            <a:ext cx="2074545" cy="10153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Member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2013105107 홍혁진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2015114934 김경래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2016113204 송영욱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2017111680 김현유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직사각형 78"/>
          <p:cNvSpPr>
            <a:spLocks/>
          </p:cNvSpPr>
          <p:nvPr/>
        </p:nvSpPr>
        <p:spPr>
          <a:xfrm>
            <a:off x="2055495" y="798195"/>
            <a:ext cx="2948940" cy="461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2018년도 2학기 시스템 프로그래밍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류은경 교수님 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3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750" tmFilter="0,0; 0.2000,0.5000; 0.8000,0.5000; 1,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2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910" y="234950"/>
            <a:ext cx="1527175" cy="1527175"/>
            <a:chOff x="295910" y="234950"/>
            <a:chExt cx="1527175" cy="1527175"/>
          </a:xfrm>
        </p:grpSpPr>
        <p:sp>
          <p:nvSpPr>
            <p:cNvPr id="4" name="타원 3"/>
            <p:cNvSpPr/>
            <p:nvPr/>
          </p:nvSpPr>
          <p:spPr>
            <a:xfrm>
              <a:off x="375920" y="314960"/>
              <a:ext cx="1366520" cy="136652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09905" y="448310"/>
              <a:ext cx="1099820" cy="109982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70535" y="409575"/>
              <a:ext cx="1178560" cy="1178560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70535" y="409575"/>
              <a:ext cx="1178560" cy="1178560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70535" y="409575"/>
              <a:ext cx="1178560" cy="1178560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12140" y="550545"/>
              <a:ext cx="895350" cy="895350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1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95910" y="234950"/>
              <a:ext cx="1527175" cy="1527175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170" y="725805"/>
            <a:ext cx="5474335" cy="393065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15" y="283845"/>
            <a:ext cx="4980305" cy="645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2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05" y="553720"/>
            <a:ext cx="10216515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505" y="393065"/>
            <a:ext cx="4716145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04760" y="625475"/>
            <a:ext cx="2604770" cy="27686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b="0" strike="noStrike" cap="none" dirty="0" smtClean="0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flipH="1">
            <a:off x="1450340" y="1450975"/>
            <a:ext cx="10453370" cy="5215255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2045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12065" y="2365375"/>
            <a:ext cx="1045845" cy="3322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b="0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What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HOW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DEMO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26160" y="271907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160" y="3252470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160" y="3785870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160" y="4319270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160" y="4852670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596515" y="2277110"/>
            <a:ext cx="650875" cy="651510"/>
            <a:chOff x="2596515" y="2277110"/>
            <a:chExt cx="650875" cy="651510"/>
          </a:xfrm>
        </p:grpSpPr>
        <p:sp>
          <p:nvSpPr>
            <p:cNvPr id="91" name="도형 90"/>
            <p:cNvSpPr>
              <a:spLocks/>
            </p:cNvSpPr>
            <p:nvPr/>
          </p:nvSpPr>
          <p:spPr>
            <a:xfrm>
              <a:off x="2596515" y="2277110"/>
              <a:ext cx="651510" cy="652145"/>
            </a:xfrm>
            <a:prstGeom prst="ellipse">
              <a:avLst/>
            </a:prstGeom>
            <a:solidFill>
              <a:srgbClr val="6A6F7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16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2775585" y="2497455"/>
              <a:ext cx="270510" cy="236855"/>
              <a:chOff x="2775585" y="2497455"/>
              <a:chExt cx="270510" cy="236855"/>
            </a:xfrm>
            <a:solidFill>
              <a:schemeClr val="bg1"/>
            </a:solidFill>
          </p:grpSpPr>
          <p:sp>
            <p:nvSpPr>
              <p:cNvPr id="93" name="도형 92"/>
              <p:cNvSpPr>
                <a:spLocks/>
              </p:cNvSpPr>
              <p:nvPr/>
            </p:nvSpPr>
            <p:spPr>
              <a:xfrm>
                <a:off x="2864485" y="2693670"/>
                <a:ext cx="37465" cy="40005"/>
              </a:xfrm>
              <a:custGeom>
                <a:avLst/>
                <a:gdLst>
                  <a:gd name="TX0" fmla="*/ 0 w 528"/>
                  <a:gd name="TY0" fmla="*/ 0 h 555"/>
                  <a:gd name="TX1" fmla="*/ 526 w 528"/>
                  <a:gd name="TY1" fmla="*/ 250 h 555"/>
                  <a:gd name="TX2" fmla="*/ 97 w 528"/>
                  <a:gd name="TY2" fmla="*/ 542 h 555"/>
                  <a:gd name="TX3" fmla="*/ 81 w 528"/>
                  <a:gd name="TY3" fmla="*/ 549 h 555"/>
                  <a:gd name="TX4" fmla="*/ 65 w 528"/>
                  <a:gd name="TY4" fmla="*/ 553 h 555"/>
                  <a:gd name="TX5" fmla="*/ 49 w 528"/>
                  <a:gd name="TY5" fmla="*/ 552 h 555"/>
                  <a:gd name="TX6" fmla="*/ 34 w 528"/>
                  <a:gd name="TY6" fmla="*/ 546 h 555"/>
                  <a:gd name="TX7" fmla="*/ 20 w 528"/>
                  <a:gd name="TY7" fmla="*/ 535 h 555"/>
                  <a:gd name="TX8" fmla="*/ 9 w 528"/>
                  <a:gd name="TY8" fmla="*/ 522 h 555"/>
                  <a:gd name="TX9" fmla="*/ 2 w 528"/>
                  <a:gd name="TY9" fmla="*/ 507 h 555"/>
                  <a:gd name="TX10" fmla="*/ 0 w 528"/>
                  <a:gd name="TY10" fmla="*/ 490 h 555"/>
                  <a:gd name="TX11" fmla="*/ 0 w 528"/>
                  <a:gd name="TY11" fmla="*/ 0 h 55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</a:cxnLst>
                <a:rect l="l" t="t" r="r" b="b"/>
                <a:pathLst>
                  <a:path w="528" h="555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4" name="도형 93"/>
              <p:cNvSpPr>
                <a:spLocks/>
              </p:cNvSpPr>
              <p:nvPr/>
            </p:nvSpPr>
            <p:spPr>
              <a:xfrm>
                <a:off x="2773680" y="2496185"/>
                <a:ext cx="271145" cy="224155"/>
              </a:xfrm>
              <a:custGeom>
                <a:avLst/>
                <a:gdLst>
                  <a:gd name="TX0" fmla="*/ 3785 w 3849"/>
                  <a:gd name="TY0" fmla="*/ 0 h 3182"/>
                  <a:gd name="TX1" fmla="*/ 3800 w 3849"/>
                  <a:gd name="TY1" fmla="*/ 2 h 3182"/>
                  <a:gd name="TX2" fmla="*/ 3814 w 3849"/>
                  <a:gd name="TY2" fmla="*/ 7 h 3182"/>
                  <a:gd name="TX3" fmla="*/ 3827 w 3849"/>
                  <a:gd name="TY3" fmla="*/ 16 h 3182"/>
                  <a:gd name="TX4" fmla="*/ 3839 w 3849"/>
                  <a:gd name="TY4" fmla="*/ 31 h 3182"/>
                  <a:gd name="TX5" fmla="*/ 3846 w 3849"/>
                  <a:gd name="TY5" fmla="*/ 49 h 3182"/>
                  <a:gd name="TX6" fmla="*/ 3847 w 3849"/>
                  <a:gd name="TY6" fmla="*/ 66 h 3182"/>
                  <a:gd name="TX7" fmla="*/ 3842 w 3849"/>
                  <a:gd name="TY7" fmla="*/ 85 h 3182"/>
                  <a:gd name="TX8" fmla="*/ 2642 w 3849"/>
                  <a:gd name="TY8" fmla="*/ 3110 h 3182"/>
                  <a:gd name="TX9" fmla="*/ 2631 w 3849"/>
                  <a:gd name="TY9" fmla="*/ 3130 h 3182"/>
                  <a:gd name="TX10" fmla="*/ 2617 w 3849"/>
                  <a:gd name="TY10" fmla="*/ 3147 h 3182"/>
                  <a:gd name="TX11" fmla="*/ 2600 w 3849"/>
                  <a:gd name="TY11" fmla="*/ 3161 h 3182"/>
                  <a:gd name="TX12" fmla="*/ 2579 w 3849"/>
                  <a:gd name="TY12" fmla="*/ 3172 h 3182"/>
                  <a:gd name="TX13" fmla="*/ 2559 w 3849"/>
                  <a:gd name="TY13" fmla="*/ 3178 h 3182"/>
                  <a:gd name="TX14" fmla="*/ 2539 w 3849"/>
                  <a:gd name="TY14" fmla="*/ 3180 h 3182"/>
                  <a:gd name="TX15" fmla="*/ 2514 w 3849"/>
                  <a:gd name="TY15" fmla="*/ 3177 h 3182"/>
                  <a:gd name="TX16" fmla="*/ 2491 w 3849"/>
                  <a:gd name="TY16" fmla="*/ 3168 h 3182"/>
                  <a:gd name="TX17" fmla="*/ 1278 w 3849"/>
                  <a:gd name="TY17" fmla="*/ 2591 h 3182"/>
                  <a:gd name="TX18" fmla="*/ 2984 w 3849"/>
                  <a:gd name="TY18" fmla="*/ 878 h 3182"/>
                  <a:gd name="TX19" fmla="*/ 1036 w 3849"/>
                  <a:gd name="TY19" fmla="*/ 2477 h 3182"/>
                  <a:gd name="TX20" fmla="*/ 63 w 3849"/>
                  <a:gd name="TY20" fmla="*/ 2014 h 3182"/>
                  <a:gd name="TX21" fmla="*/ 42 w 3849"/>
                  <a:gd name="TY21" fmla="*/ 2000 h 3182"/>
                  <a:gd name="TX22" fmla="*/ 24 w 3849"/>
                  <a:gd name="TY22" fmla="*/ 1983 h 3182"/>
                  <a:gd name="TX23" fmla="*/ 11 w 3849"/>
                  <a:gd name="TY23" fmla="*/ 1963 h 3182"/>
                  <a:gd name="TX24" fmla="*/ 3 w 3849"/>
                  <a:gd name="TY24" fmla="*/ 1940 h 3182"/>
                  <a:gd name="TX25" fmla="*/ 0 w 3849"/>
                  <a:gd name="TY25" fmla="*/ 1915 h 3182"/>
                  <a:gd name="TX26" fmla="*/ 2 w 3849"/>
                  <a:gd name="TY26" fmla="*/ 1891 h 3182"/>
                  <a:gd name="TX27" fmla="*/ 10 w 3849"/>
                  <a:gd name="TY27" fmla="*/ 1867 h 3182"/>
                  <a:gd name="TX28" fmla="*/ 23 w 3849"/>
                  <a:gd name="TY28" fmla="*/ 1846 h 3182"/>
                  <a:gd name="TX29" fmla="*/ 41 w 3849"/>
                  <a:gd name="TY29" fmla="*/ 1829 h 3182"/>
                  <a:gd name="TX30" fmla="*/ 62 w 3849"/>
                  <a:gd name="TY30" fmla="*/ 1816 h 3182"/>
                  <a:gd name="TX31" fmla="*/ 3757 w 3849"/>
                  <a:gd name="TY31" fmla="*/ 5 h 3182"/>
                  <a:gd name="TX32" fmla="*/ 3771 w 3849"/>
                  <a:gd name="TY32" fmla="*/ 1 h 3182"/>
                  <a:gd name="TX33" fmla="*/ 3785 w 3849"/>
                  <a:gd name="TY33" fmla="*/ 0 h 318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</a:cxnLst>
                <a:rect l="l" t="t" r="r" b="b"/>
                <a:pathLst>
                  <a:path w="3849" h="3182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2595880" y="3667125"/>
            <a:ext cx="650875" cy="651510"/>
            <a:chOff x="2595880" y="3667125"/>
            <a:chExt cx="650875" cy="651510"/>
          </a:xfrm>
        </p:grpSpPr>
        <p:sp>
          <p:nvSpPr>
            <p:cNvPr id="96" name="도형 95"/>
            <p:cNvSpPr>
              <a:spLocks/>
            </p:cNvSpPr>
            <p:nvPr/>
          </p:nvSpPr>
          <p:spPr>
            <a:xfrm>
              <a:off x="2595880" y="3667125"/>
              <a:ext cx="651510" cy="652145"/>
            </a:xfrm>
            <a:prstGeom prst="ellipse">
              <a:avLst/>
            </a:prstGeom>
            <a:solidFill>
              <a:srgbClr val="6A6F7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16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2774950" y="3887470"/>
              <a:ext cx="270510" cy="236855"/>
              <a:chOff x="2774950" y="3887470"/>
              <a:chExt cx="270510" cy="236855"/>
            </a:xfrm>
            <a:solidFill>
              <a:schemeClr val="bg1"/>
            </a:solidFill>
          </p:grpSpPr>
          <p:sp>
            <p:nvSpPr>
              <p:cNvPr id="98" name="도형 97"/>
              <p:cNvSpPr>
                <a:spLocks/>
              </p:cNvSpPr>
              <p:nvPr/>
            </p:nvSpPr>
            <p:spPr>
              <a:xfrm>
                <a:off x="2863850" y="4083685"/>
                <a:ext cx="37465" cy="40005"/>
              </a:xfrm>
              <a:custGeom>
                <a:avLst/>
                <a:gdLst>
                  <a:gd name="TX0" fmla="*/ 0 w 528"/>
                  <a:gd name="TY0" fmla="*/ 0 h 555"/>
                  <a:gd name="TX1" fmla="*/ 526 w 528"/>
                  <a:gd name="TY1" fmla="*/ 250 h 555"/>
                  <a:gd name="TX2" fmla="*/ 97 w 528"/>
                  <a:gd name="TY2" fmla="*/ 542 h 555"/>
                  <a:gd name="TX3" fmla="*/ 81 w 528"/>
                  <a:gd name="TY3" fmla="*/ 549 h 555"/>
                  <a:gd name="TX4" fmla="*/ 65 w 528"/>
                  <a:gd name="TY4" fmla="*/ 553 h 555"/>
                  <a:gd name="TX5" fmla="*/ 49 w 528"/>
                  <a:gd name="TY5" fmla="*/ 552 h 555"/>
                  <a:gd name="TX6" fmla="*/ 34 w 528"/>
                  <a:gd name="TY6" fmla="*/ 546 h 555"/>
                  <a:gd name="TX7" fmla="*/ 20 w 528"/>
                  <a:gd name="TY7" fmla="*/ 535 h 555"/>
                  <a:gd name="TX8" fmla="*/ 9 w 528"/>
                  <a:gd name="TY8" fmla="*/ 522 h 555"/>
                  <a:gd name="TX9" fmla="*/ 2 w 528"/>
                  <a:gd name="TY9" fmla="*/ 507 h 555"/>
                  <a:gd name="TX10" fmla="*/ 0 w 528"/>
                  <a:gd name="TY10" fmla="*/ 490 h 555"/>
                  <a:gd name="TX11" fmla="*/ 0 w 528"/>
                  <a:gd name="TY11" fmla="*/ 0 h 55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</a:cxnLst>
                <a:rect l="l" t="t" r="r" b="b"/>
                <a:pathLst>
                  <a:path w="528" h="555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9" name="도형 98"/>
              <p:cNvSpPr>
                <a:spLocks/>
              </p:cNvSpPr>
              <p:nvPr/>
            </p:nvSpPr>
            <p:spPr>
              <a:xfrm>
                <a:off x="2773045" y="3886200"/>
                <a:ext cx="271145" cy="224155"/>
              </a:xfrm>
              <a:custGeom>
                <a:avLst/>
                <a:gdLst>
                  <a:gd name="TX0" fmla="*/ 3785 w 3849"/>
                  <a:gd name="TY0" fmla="*/ 0 h 3182"/>
                  <a:gd name="TX1" fmla="*/ 3800 w 3849"/>
                  <a:gd name="TY1" fmla="*/ 2 h 3182"/>
                  <a:gd name="TX2" fmla="*/ 3814 w 3849"/>
                  <a:gd name="TY2" fmla="*/ 7 h 3182"/>
                  <a:gd name="TX3" fmla="*/ 3827 w 3849"/>
                  <a:gd name="TY3" fmla="*/ 16 h 3182"/>
                  <a:gd name="TX4" fmla="*/ 3839 w 3849"/>
                  <a:gd name="TY4" fmla="*/ 31 h 3182"/>
                  <a:gd name="TX5" fmla="*/ 3846 w 3849"/>
                  <a:gd name="TY5" fmla="*/ 49 h 3182"/>
                  <a:gd name="TX6" fmla="*/ 3847 w 3849"/>
                  <a:gd name="TY6" fmla="*/ 66 h 3182"/>
                  <a:gd name="TX7" fmla="*/ 3842 w 3849"/>
                  <a:gd name="TY7" fmla="*/ 85 h 3182"/>
                  <a:gd name="TX8" fmla="*/ 2642 w 3849"/>
                  <a:gd name="TY8" fmla="*/ 3110 h 3182"/>
                  <a:gd name="TX9" fmla="*/ 2631 w 3849"/>
                  <a:gd name="TY9" fmla="*/ 3130 h 3182"/>
                  <a:gd name="TX10" fmla="*/ 2617 w 3849"/>
                  <a:gd name="TY10" fmla="*/ 3147 h 3182"/>
                  <a:gd name="TX11" fmla="*/ 2600 w 3849"/>
                  <a:gd name="TY11" fmla="*/ 3161 h 3182"/>
                  <a:gd name="TX12" fmla="*/ 2579 w 3849"/>
                  <a:gd name="TY12" fmla="*/ 3172 h 3182"/>
                  <a:gd name="TX13" fmla="*/ 2559 w 3849"/>
                  <a:gd name="TY13" fmla="*/ 3178 h 3182"/>
                  <a:gd name="TX14" fmla="*/ 2539 w 3849"/>
                  <a:gd name="TY14" fmla="*/ 3180 h 3182"/>
                  <a:gd name="TX15" fmla="*/ 2514 w 3849"/>
                  <a:gd name="TY15" fmla="*/ 3177 h 3182"/>
                  <a:gd name="TX16" fmla="*/ 2491 w 3849"/>
                  <a:gd name="TY16" fmla="*/ 3168 h 3182"/>
                  <a:gd name="TX17" fmla="*/ 1278 w 3849"/>
                  <a:gd name="TY17" fmla="*/ 2591 h 3182"/>
                  <a:gd name="TX18" fmla="*/ 2984 w 3849"/>
                  <a:gd name="TY18" fmla="*/ 878 h 3182"/>
                  <a:gd name="TX19" fmla="*/ 1036 w 3849"/>
                  <a:gd name="TY19" fmla="*/ 2477 h 3182"/>
                  <a:gd name="TX20" fmla="*/ 63 w 3849"/>
                  <a:gd name="TY20" fmla="*/ 2014 h 3182"/>
                  <a:gd name="TX21" fmla="*/ 42 w 3849"/>
                  <a:gd name="TY21" fmla="*/ 2000 h 3182"/>
                  <a:gd name="TX22" fmla="*/ 24 w 3849"/>
                  <a:gd name="TY22" fmla="*/ 1983 h 3182"/>
                  <a:gd name="TX23" fmla="*/ 11 w 3849"/>
                  <a:gd name="TY23" fmla="*/ 1963 h 3182"/>
                  <a:gd name="TX24" fmla="*/ 3 w 3849"/>
                  <a:gd name="TY24" fmla="*/ 1940 h 3182"/>
                  <a:gd name="TX25" fmla="*/ 0 w 3849"/>
                  <a:gd name="TY25" fmla="*/ 1915 h 3182"/>
                  <a:gd name="TX26" fmla="*/ 2 w 3849"/>
                  <a:gd name="TY26" fmla="*/ 1891 h 3182"/>
                  <a:gd name="TX27" fmla="*/ 10 w 3849"/>
                  <a:gd name="TY27" fmla="*/ 1867 h 3182"/>
                  <a:gd name="TX28" fmla="*/ 23 w 3849"/>
                  <a:gd name="TY28" fmla="*/ 1846 h 3182"/>
                  <a:gd name="TX29" fmla="*/ 41 w 3849"/>
                  <a:gd name="TY29" fmla="*/ 1829 h 3182"/>
                  <a:gd name="TX30" fmla="*/ 62 w 3849"/>
                  <a:gd name="TY30" fmla="*/ 1816 h 3182"/>
                  <a:gd name="TX31" fmla="*/ 3757 w 3849"/>
                  <a:gd name="TY31" fmla="*/ 5 h 3182"/>
                  <a:gd name="TX32" fmla="*/ 3771 w 3849"/>
                  <a:gd name="TY32" fmla="*/ 1 h 3182"/>
                  <a:gd name="TX33" fmla="*/ 3785 w 3849"/>
                  <a:gd name="TY33" fmla="*/ 0 h 318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</a:cxnLst>
                <a:rect l="l" t="t" r="r" b="b"/>
                <a:pathLst>
                  <a:path w="3849" h="3182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105" name="그룹 104"/>
          <p:cNvGrpSpPr/>
          <p:nvPr/>
        </p:nvGrpSpPr>
        <p:grpSpPr>
          <a:xfrm>
            <a:off x="2599055" y="5046345"/>
            <a:ext cx="651510" cy="652145"/>
            <a:chOff x="2599055" y="5046345"/>
            <a:chExt cx="651510" cy="652145"/>
          </a:xfrm>
        </p:grpSpPr>
        <p:sp>
          <p:nvSpPr>
            <p:cNvPr id="106" name="도형 105"/>
            <p:cNvSpPr>
              <a:spLocks/>
            </p:cNvSpPr>
            <p:nvPr/>
          </p:nvSpPr>
          <p:spPr>
            <a:xfrm>
              <a:off x="2599055" y="5046345"/>
              <a:ext cx="651510" cy="652145"/>
            </a:xfrm>
            <a:prstGeom prst="ellipse">
              <a:avLst/>
            </a:prstGeom>
            <a:solidFill>
              <a:srgbClr val="6A6F7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16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2778125" y="5266690"/>
              <a:ext cx="270510" cy="236855"/>
              <a:chOff x="2778125" y="5266690"/>
              <a:chExt cx="270510" cy="236855"/>
            </a:xfrm>
            <a:solidFill>
              <a:schemeClr val="bg1"/>
            </a:solidFill>
          </p:grpSpPr>
          <p:sp>
            <p:nvSpPr>
              <p:cNvPr id="108" name="도형 107"/>
              <p:cNvSpPr>
                <a:spLocks/>
              </p:cNvSpPr>
              <p:nvPr/>
            </p:nvSpPr>
            <p:spPr>
              <a:xfrm>
                <a:off x="2867025" y="5462905"/>
                <a:ext cx="37465" cy="40005"/>
              </a:xfrm>
              <a:custGeom>
                <a:avLst/>
                <a:gdLst>
                  <a:gd name="TX0" fmla="*/ 0 w 528"/>
                  <a:gd name="TY0" fmla="*/ 0 h 555"/>
                  <a:gd name="TX1" fmla="*/ 526 w 528"/>
                  <a:gd name="TY1" fmla="*/ 250 h 555"/>
                  <a:gd name="TX2" fmla="*/ 97 w 528"/>
                  <a:gd name="TY2" fmla="*/ 542 h 555"/>
                  <a:gd name="TX3" fmla="*/ 81 w 528"/>
                  <a:gd name="TY3" fmla="*/ 549 h 555"/>
                  <a:gd name="TX4" fmla="*/ 65 w 528"/>
                  <a:gd name="TY4" fmla="*/ 553 h 555"/>
                  <a:gd name="TX5" fmla="*/ 49 w 528"/>
                  <a:gd name="TY5" fmla="*/ 552 h 555"/>
                  <a:gd name="TX6" fmla="*/ 34 w 528"/>
                  <a:gd name="TY6" fmla="*/ 546 h 555"/>
                  <a:gd name="TX7" fmla="*/ 20 w 528"/>
                  <a:gd name="TY7" fmla="*/ 535 h 555"/>
                  <a:gd name="TX8" fmla="*/ 9 w 528"/>
                  <a:gd name="TY8" fmla="*/ 522 h 555"/>
                  <a:gd name="TX9" fmla="*/ 2 w 528"/>
                  <a:gd name="TY9" fmla="*/ 507 h 555"/>
                  <a:gd name="TX10" fmla="*/ 0 w 528"/>
                  <a:gd name="TY10" fmla="*/ 490 h 555"/>
                  <a:gd name="TX11" fmla="*/ 0 w 528"/>
                  <a:gd name="TY11" fmla="*/ 0 h 55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</a:cxnLst>
                <a:rect l="l" t="t" r="r" b="b"/>
                <a:pathLst>
                  <a:path w="528" h="555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9" name="도형 108"/>
              <p:cNvSpPr>
                <a:spLocks/>
              </p:cNvSpPr>
              <p:nvPr/>
            </p:nvSpPr>
            <p:spPr>
              <a:xfrm>
                <a:off x="2776220" y="5265420"/>
                <a:ext cx="271145" cy="224155"/>
              </a:xfrm>
              <a:custGeom>
                <a:avLst/>
                <a:gdLst>
                  <a:gd name="TX0" fmla="*/ 3785 w 3849"/>
                  <a:gd name="TY0" fmla="*/ 0 h 3182"/>
                  <a:gd name="TX1" fmla="*/ 3800 w 3849"/>
                  <a:gd name="TY1" fmla="*/ 2 h 3182"/>
                  <a:gd name="TX2" fmla="*/ 3814 w 3849"/>
                  <a:gd name="TY2" fmla="*/ 7 h 3182"/>
                  <a:gd name="TX3" fmla="*/ 3827 w 3849"/>
                  <a:gd name="TY3" fmla="*/ 16 h 3182"/>
                  <a:gd name="TX4" fmla="*/ 3839 w 3849"/>
                  <a:gd name="TY4" fmla="*/ 31 h 3182"/>
                  <a:gd name="TX5" fmla="*/ 3846 w 3849"/>
                  <a:gd name="TY5" fmla="*/ 49 h 3182"/>
                  <a:gd name="TX6" fmla="*/ 3847 w 3849"/>
                  <a:gd name="TY6" fmla="*/ 66 h 3182"/>
                  <a:gd name="TX7" fmla="*/ 3842 w 3849"/>
                  <a:gd name="TY7" fmla="*/ 85 h 3182"/>
                  <a:gd name="TX8" fmla="*/ 2642 w 3849"/>
                  <a:gd name="TY8" fmla="*/ 3110 h 3182"/>
                  <a:gd name="TX9" fmla="*/ 2631 w 3849"/>
                  <a:gd name="TY9" fmla="*/ 3130 h 3182"/>
                  <a:gd name="TX10" fmla="*/ 2617 w 3849"/>
                  <a:gd name="TY10" fmla="*/ 3147 h 3182"/>
                  <a:gd name="TX11" fmla="*/ 2600 w 3849"/>
                  <a:gd name="TY11" fmla="*/ 3161 h 3182"/>
                  <a:gd name="TX12" fmla="*/ 2579 w 3849"/>
                  <a:gd name="TY12" fmla="*/ 3172 h 3182"/>
                  <a:gd name="TX13" fmla="*/ 2559 w 3849"/>
                  <a:gd name="TY13" fmla="*/ 3178 h 3182"/>
                  <a:gd name="TX14" fmla="*/ 2539 w 3849"/>
                  <a:gd name="TY14" fmla="*/ 3180 h 3182"/>
                  <a:gd name="TX15" fmla="*/ 2514 w 3849"/>
                  <a:gd name="TY15" fmla="*/ 3177 h 3182"/>
                  <a:gd name="TX16" fmla="*/ 2491 w 3849"/>
                  <a:gd name="TY16" fmla="*/ 3168 h 3182"/>
                  <a:gd name="TX17" fmla="*/ 1278 w 3849"/>
                  <a:gd name="TY17" fmla="*/ 2591 h 3182"/>
                  <a:gd name="TX18" fmla="*/ 2984 w 3849"/>
                  <a:gd name="TY18" fmla="*/ 878 h 3182"/>
                  <a:gd name="TX19" fmla="*/ 1036 w 3849"/>
                  <a:gd name="TY19" fmla="*/ 2477 h 3182"/>
                  <a:gd name="TX20" fmla="*/ 63 w 3849"/>
                  <a:gd name="TY20" fmla="*/ 2014 h 3182"/>
                  <a:gd name="TX21" fmla="*/ 42 w 3849"/>
                  <a:gd name="TY21" fmla="*/ 2000 h 3182"/>
                  <a:gd name="TX22" fmla="*/ 24 w 3849"/>
                  <a:gd name="TY22" fmla="*/ 1983 h 3182"/>
                  <a:gd name="TX23" fmla="*/ 11 w 3849"/>
                  <a:gd name="TY23" fmla="*/ 1963 h 3182"/>
                  <a:gd name="TX24" fmla="*/ 3 w 3849"/>
                  <a:gd name="TY24" fmla="*/ 1940 h 3182"/>
                  <a:gd name="TX25" fmla="*/ 0 w 3849"/>
                  <a:gd name="TY25" fmla="*/ 1915 h 3182"/>
                  <a:gd name="TX26" fmla="*/ 2 w 3849"/>
                  <a:gd name="TY26" fmla="*/ 1891 h 3182"/>
                  <a:gd name="TX27" fmla="*/ 10 w 3849"/>
                  <a:gd name="TY27" fmla="*/ 1867 h 3182"/>
                  <a:gd name="TX28" fmla="*/ 23 w 3849"/>
                  <a:gd name="TY28" fmla="*/ 1846 h 3182"/>
                  <a:gd name="TX29" fmla="*/ 41 w 3849"/>
                  <a:gd name="TY29" fmla="*/ 1829 h 3182"/>
                  <a:gd name="TX30" fmla="*/ 62 w 3849"/>
                  <a:gd name="TY30" fmla="*/ 1816 h 3182"/>
                  <a:gd name="TX31" fmla="*/ 3757 w 3849"/>
                  <a:gd name="TY31" fmla="*/ 5 h 3182"/>
                  <a:gd name="TX32" fmla="*/ 3771 w 3849"/>
                  <a:gd name="TY32" fmla="*/ 1 h 3182"/>
                  <a:gd name="TX33" fmla="*/ 3785 w 3849"/>
                  <a:gd name="TY33" fmla="*/ 0 h 318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</a:cxnLst>
                <a:rect l="l" t="t" r="r" b="b"/>
                <a:pathLst>
                  <a:path w="3849" h="3182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110" name="도형 109"/>
          <p:cNvSpPr>
            <a:spLocks/>
          </p:cNvSpPr>
          <p:nvPr/>
        </p:nvSpPr>
        <p:spPr>
          <a:xfrm>
            <a:off x="3338195" y="2280920"/>
            <a:ext cx="2478405" cy="8534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1. What program</a:t>
            </a:r>
            <a:endParaRPr lang="ko-KR" altLang="en-US" sz="1200" b="1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프로그램 선정 계기 및 이유</a:t>
            </a:r>
            <a:endParaRPr lang="ko-KR" altLang="en-US" sz="12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" name="도형 110"/>
          <p:cNvSpPr>
            <a:spLocks/>
          </p:cNvSpPr>
          <p:nvPr/>
        </p:nvSpPr>
        <p:spPr>
          <a:xfrm>
            <a:off x="3326765" y="3672205"/>
            <a:ext cx="2478405" cy="8534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2. How implement</a:t>
            </a:r>
            <a:endParaRPr lang="ko-KR" altLang="en-US" sz="1200" b="1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구현 설명</a:t>
            </a:r>
            <a:endParaRPr lang="ko-KR" altLang="en-US" sz="12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" name="도형 111"/>
          <p:cNvSpPr>
            <a:spLocks/>
          </p:cNvSpPr>
          <p:nvPr/>
        </p:nvSpPr>
        <p:spPr>
          <a:xfrm>
            <a:off x="3348990" y="5067300"/>
            <a:ext cx="2478405" cy="8534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3. Demo play</a:t>
            </a:r>
            <a:endParaRPr lang="ko-KR" altLang="en-US" sz="1200" b="1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동영상을 통한 프로그램 시연</a:t>
            </a:r>
            <a:endParaRPr lang="ko-KR" altLang="en-US" sz="12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29 0.92870 C -0.37510 0.885 -0.02541 0.75268 0.09072 0.66601 C 0.20739 0.57935 0.21640 0.50379 0.23166 0.40814 C 0.24697 0.3125 0.22109 0.15963 0.18255 0.09138 C 0.14401 0.02324 0.03791 0 0 0 " pathEditMode="relative" rAng="0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47" grpId="5" animBg="1"/>
      <p:bldP spid="19" grpId="2" animBg="1"/>
      <p:bldP spid="21" grpId="3" animBg="1"/>
      <p:bldP spid="23" grpId="6" animBg="1"/>
      <p:bldP spid="27" grpId="13" animBg="1"/>
      <p:bldP spid="79" grpId="4" animBg="1"/>
      <p:bldP spid="29" grpId="12" animBg="1"/>
      <p:bldP spid="30" grpId="7" animBg="1"/>
      <p:bldP spid="86" grpId="8" animBg="1"/>
      <p:bldP spid="87" grpId="9" animBg="1"/>
      <p:bldP spid="88" grpId="10" animBg="1"/>
      <p:bldP spid="89" grpId="11" animBg="1"/>
      <p:bldP spid="110" grpId="0"/>
      <p:bldP spid="111" grpId="0"/>
      <p:bldP spid="1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910" y="234950"/>
            <a:ext cx="1528445" cy="1528445"/>
            <a:chOff x="295910" y="234950"/>
            <a:chExt cx="1528445" cy="1528445"/>
          </a:xfrm>
        </p:grpSpPr>
        <p:sp>
          <p:nvSpPr>
            <p:cNvPr id="4" name="타원 3"/>
            <p:cNvSpPr>
              <a:spLocks/>
            </p:cNvSpPr>
            <p:nvPr/>
          </p:nvSpPr>
          <p:spPr>
            <a:xfrm>
              <a:off x="375920" y="314960"/>
              <a:ext cx="1367790" cy="1367790"/>
            </a:xfrm>
            <a:prstGeom prst="ellipse">
              <a:avLst/>
            </a:prstGeom>
            <a:noFill/>
            <a:ln w="190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타원 5"/>
            <p:cNvSpPr>
              <a:spLocks/>
            </p:cNvSpPr>
            <p:nvPr/>
          </p:nvSpPr>
          <p:spPr>
            <a:xfrm>
              <a:off x="509905" y="448310"/>
              <a:ext cx="1101090" cy="1101090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막힌 원호 6"/>
            <p:cNvSpPr>
              <a:spLocks/>
            </p:cNvSpPr>
            <p:nvPr/>
          </p:nvSpPr>
          <p:spPr>
            <a:xfrm>
              <a:off x="470535" y="409575"/>
              <a:ext cx="1179830" cy="1179830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1025"/>
              </a:srgbClr>
            </a:solidFill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막힌 원호 7"/>
            <p:cNvSpPr>
              <a:spLocks/>
            </p:cNvSpPr>
            <p:nvPr/>
          </p:nvSpPr>
          <p:spPr>
            <a:xfrm>
              <a:off x="470535" y="409575"/>
              <a:ext cx="1179830" cy="1179830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막힌 원호 8"/>
            <p:cNvSpPr>
              <a:spLocks/>
            </p:cNvSpPr>
            <p:nvPr/>
          </p:nvSpPr>
          <p:spPr>
            <a:xfrm>
              <a:off x="470535" y="409575"/>
              <a:ext cx="1179830" cy="1179830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/>
          </p:nvSpPr>
          <p:spPr>
            <a:xfrm>
              <a:off x="612140" y="550545"/>
              <a:ext cx="896620" cy="896620"/>
            </a:xfrm>
            <a:prstGeom prst="ellipse">
              <a:avLst/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Page</a:t>
              </a:r>
              <a:r>
                <a:rPr lang="en-US" altLang="ko-KR" sz="24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2400" b="0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타원 14"/>
            <p:cNvSpPr>
              <a:spLocks/>
            </p:cNvSpPr>
            <p:nvPr/>
          </p:nvSpPr>
          <p:spPr>
            <a:xfrm>
              <a:off x="295910" y="234950"/>
              <a:ext cx="1528445" cy="1528445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자유형 11"/>
          <p:cNvSpPr>
            <a:spLocks/>
          </p:cNvSpPr>
          <p:nvPr/>
        </p:nvSpPr>
        <p:spPr>
          <a:xfrm>
            <a:off x="1995170" y="725805"/>
            <a:ext cx="5475605" cy="394335"/>
          </a:xfrm>
          <a:custGeom>
            <a:avLst/>
            <a:gdLst>
              <a:gd name="TX0" fmla="*/ 0 w 5474238"/>
              <a:gd name="TY0" fmla="*/ 387191 h 393165"/>
              <a:gd name="TX1" fmla="*/ 5017257 w 5474238"/>
              <a:gd name="TY1" fmla="*/ 393163 h 393165"/>
              <a:gd name="TX2" fmla="*/ 5474236 w 5474238"/>
              <a:gd name="TY2" fmla="*/ 0 h 3931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5474238" h="393165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2063115" y="283845"/>
            <a:ext cx="4980940" cy="6464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What Program</a:t>
            </a:r>
            <a:endParaRPr lang="ko-KR" altLang="en-US" sz="2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>
          <a:xfrm>
            <a:off x="1995805" y="553720"/>
            <a:ext cx="10217785" cy="458470"/>
          </a:xfrm>
          <a:custGeom>
            <a:avLst/>
            <a:gdLst>
              <a:gd name="TX0" fmla="*/ 0 w 10216663"/>
              <a:gd name="TY0" fmla="*/ 448408 h 457202"/>
              <a:gd name="TX1" fmla="*/ 4914900 w 10216663"/>
              <a:gd name="TY1" fmla="*/ 457200 h 457202"/>
              <a:gd name="TX2" fmla="*/ 5460023 w 10216663"/>
              <a:gd name="TY2" fmla="*/ 0 h 457202"/>
              <a:gd name="TX3" fmla="*/ 10216661 w 10216663"/>
              <a:gd name="TY3" fmla="*/ 0 h 45720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0216663" h="457202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469505" y="393065"/>
            <a:ext cx="4717415" cy="1270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>
            <a:spLocks/>
          </p:cNvSpPr>
          <p:nvPr/>
        </p:nvSpPr>
        <p:spPr>
          <a:xfrm>
            <a:off x="7604760" y="625475"/>
            <a:ext cx="2605405" cy="27749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b="0" strike="noStrike" cap="none" dirty="0" smtClean="0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flipH="1">
            <a:off x="1443990" y="1452245"/>
            <a:ext cx="10454005" cy="5215890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3315" cy="1270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12065" y="2365375"/>
            <a:ext cx="1046480" cy="33235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What</a:t>
            </a: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700" b="0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HOW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DEMO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>
            <a:spLocks/>
          </p:cNvSpPr>
          <p:nvPr/>
        </p:nvSpPr>
        <p:spPr>
          <a:xfrm>
            <a:off x="1026160" y="2719070"/>
            <a:ext cx="77470" cy="77470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타원 85"/>
          <p:cNvSpPr>
            <a:spLocks/>
          </p:cNvSpPr>
          <p:nvPr/>
        </p:nvSpPr>
        <p:spPr>
          <a:xfrm>
            <a:off x="1026160" y="3252470"/>
            <a:ext cx="77470" cy="77470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타원 86"/>
          <p:cNvSpPr>
            <a:spLocks/>
          </p:cNvSpPr>
          <p:nvPr/>
        </p:nvSpPr>
        <p:spPr>
          <a:xfrm>
            <a:off x="1026160" y="3785869"/>
            <a:ext cx="77470" cy="77470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타원 87"/>
          <p:cNvSpPr>
            <a:spLocks/>
          </p:cNvSpPr>
          <p:nvPr/>
        </p:nvSpPr>
        <p:spPr>
          <a:xfrm>
            <a:off x="1026160" y="4319270"/>
            <a:ext cx="77470" cy="77470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타원 88"/>
          <p:cNvSpPr>
            <a:spLocks/>
          </p:cNvSpPr>
          <p:nvPr/>
        </p:nvSpPr>
        <p:spPr>
          <a:xfrm>
            <a:off x="1026160" y="4852670"/>
            <a:ext cx="77470" cy="77470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0" name="그림 89" descr="C:/Users/frt11/AppData/Roaming/PolarisOffice/ETemp/16036_10671464/image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8075" y="1452880"/>
            <a:ext cx="3509010" cy="2206625"/>
          </a:xfrm>
          <a:prstGeom prst="rect">
            <a:avLst/>
          </a:prstGeom>
          <a:noFill/>
        </p:spPr>
      </p:pic>
      <p:pic>
        <p:nvPicPr>
          <p:cNvPr id="91" name="그림 90" descr="C:/Users/frt11/AppData/Roaming/PolarisOffice/ETemp/16036_10671464/image2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03700" y="2401570"/>
            <a:ext cx="4942840" cy="371030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29 0.92870 C -0.37510 0.885 -0.02541 0.75268 0.09072 0.66601 C 0.20739 0.57935 0.21640 0.50379 0.23166 0.40814 C 0.24697 0.3125 0.22109 0.15963 0.18255 0.09138 C 0.14401 0.02324 0.03791 0 0 0 " pathEditMode="relative" rAng="0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47" grpId="5" animBg="1"/>
      <p:bldP spid="19" grpId="2" animBg="1"/>
      <p:bldP spid="21" grpId="3" animBg="1"/>
      <p:bldP spid="23" grpId="6" animBg="1"/>
      <p:bldP spid="27" grpId="13" animBg="1"/>
      <p:bldP spid="79" grpId="4" animBg="1"/>
      <p:bldP spid="29" grpId="12" animBg="1"/>
      <p:bldP spid="30" grpId="7" animBg="1"/>
      <p:bldP spid="86" grpId="8" animBg="1"/>
      <p:bldP spid="87" grpId="9" animBg="1"/>
      <p:bldP spid="88" grpId="10" animBg="1"/>
      <p:bldP spid="89" grpId="1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910" y="234950"/>
            <a:ext cx="1527810" cy="1527810"/>
            <a:chOff x="295910" y="234950"/>
            <a:chExt cx="1527810" cy="1527810"/>
          </a:xfrm>
        </p:grpSpPr>
        <p:sp>
          <p:nvSpPr>
            <p:cNvPr id="4" name="타원 3"/>
            <p:cNvSpPr>
              <a:spLocks/>
            </p:cNvSpPr>
            <p:nvPr/>
          </p:nvSpPr>
          <p:spPr>
            <a:xfrm>
              <a:off x="375920" y="314960"/>
              <a:ext cx="1367155" cy="1367155"/>
            </a:xfrm>
            <a:prstGeom prst="ellipse">
              <a:avLst/>
            </a:prstGeom>
            <a:noFill/>
            <a:ln w="190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타원 5"/>
            <p:cNvSpPr>
              <a:spLocks/>
            </p:cNvSpPr>
            <p:nvPr/>
          </p:nvSpPr>
          <p:spPr>
            <a:xfrm>
              <a:off x="509905" y="448310"/>
              <a:ext cx="1100455" cy="1100455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막힌 원호 6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1810"/>
              </a:srgbClr>
            </a:solidFill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막힌 원호 7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막힌 원호 8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/>
          </p:nvSpPr>
          <p:spPr>
            <a:xfrm>
              <a:off x="612140" y="550545"/>
              <a:ext cx="895985" cy="895985"/>
            </a:xfrm>
            <a:prstGeom prst="ellipse">
              <a:avLst/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Page</a:t>
              </a:r>
              <a:r>
                <a:rPr lang="en-US" altLang="ko-KR" sz="24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2400" b="0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타원 14"/>
            <p:cNvSpPr>
              <a:spLocks/>
            </p:cNvSpPr>
            <p:nvPr/>
          </p:nvSpPr>
          <p:spPr>
            <a:xfrm>
              <a:off x="295910" y="234950"/>
              <a:ext cx="1527810" cy="1527810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자유형 11"/>
          <p:cNvSpPr>
            <a:spLocks/>
          </p:cNvSpPr>
          <p:nvPr/>
        </p:nvSpPr>
        <p:spPr>
          <a:xfrm>
            <a:off x="1995170" y="725805"/>
            <a:ext cx="5474970" cy="393700"/>
          </a:xfrm>
          <a:custGeom>
            <a:avLst/>
            <a:gdLst>
              <a:gd name="TX0" fmla="*/ 0 w 5474237"/>
              <a:gd name="TY0" fmla="*/ 387191 h 393164"/>
              <a:gd name="TX1" fmla="*/ 5017257 w 5474237"/>
              <a:gd name="TY1" fmla="*/ 393163 h 393164"/>
              <a:gd name="TX2" fmla="*/ 5474236 w 5474237"/>
              <a:gd name="TY2" fmla="*/ 0 h 393164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5474237" h="393164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2063115" y="283845"/>
            <a:ext cx="498030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How Implement</a:t>
            </a:r>
            <a:endParaRPr lang="ko-KR" altLang="en-US" sz="2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>
          <a:xfrm>
            <a:off x="1995805" y="553720"/>
            <a:ext cx="10217150" cy="457835"/>
          </a:xfrm>
          <a:custGeom>
            <a:avLst/>
            <a:gdLst>
              <a:gd name="TX0" fmla="*/ 0 w 10216662"/>
              <a:gd name="TY0" fmla="*/ 448408 h 457201"/>
              <a:gd name="TX1" fmla="*/ 4914900 w 10216662"/>
              <a:gd name="TY1" fmla="*/ 457200 h 457201"/>
              <a:gd name="TX2" fmla="*/ 5460023 w 10216662"/>
              <a:gd name="TY2" fmla="*/ 0 h 457201"/>
              <a:gd name="TX3" fmla="*/ 10216661 w 10216662"/>
              <a:gd name="TY3" fmla="*/ 0 h 4572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0216662" h="457201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469505" y="393065"/>
            <a:ext cx="47167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>
            <a:spLocks/>
          </p:cNvSpPr>
          <p:nvPr/>
        </p:nvSpPr>
        <p:spPr>
          <a:xfrm>
            <a:off x="7604760" y="625475"/>
            <a:ext cx="2604770" cy="27686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b="0" strike="noStrike" cap="none" dirty="0" smtClean="0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flipH="1">
            <a:off x="1443990" y="1452245"/>
            <a:ext cx="10453370" cy="5215255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26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12065" y="2365375"/>
            <a:ext cx="1045845" cy="3322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What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HOW</a:t>
            </a: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DEMO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>
            <a:spLocks/>
          </p:cNvSpPr>
          <p:nvPr/>
        </p:nvSpPr>
        <p:spPr>
          <a:xfrm>
            <a:off x="1026160" y="27190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타원 85"/>
          <p:cNvSpPr>
            <a:spLocks/>
          </p:cNvSpPr>
          <p:nvPr/>
        </p:nvSpPr>
        <p:spPr>
          <a:xfrm>
            <a:off x="1026160" y="32524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타원 86"/>
          <p:cNvSpPr>
            <a:spLocks/>
          </p:cNvSpPr>
          <p:nvPr/>
        </p:nvSpPr>
        <p:spPr>
          <a:xfrm>
            <a:off x="1026160" y="3785870"/>
            <a:ext cx="76835" cy="768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8" name="타원 87"/>
          <p:cNvSpPr>
            <a:spLocks/>
          </p:cNvSpPr>
          <p:nvPr/>
        </p:nvSpPr>
        <p:spPr>
          <a:xfrm>
            <a:off x="1026160" y="43192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타원 88"/>
          <p:cNvSpPr>
            <a:spLocks/>
          </p:cNvSpPr>
          <p:nvPr/>
        </p:nvSpPr>
        <p:spPr>
          <a:xfrm>
            <a:off x="1026160" y="48526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텍스트 상자 90"/>
          <p:cNvSpPr txBox="1">
            <a:spLocks/>
          </p:cNvSpPr>
          <p:nvPr/>
        </p:nvSpPr>
        <p:spPr>
          <a:xfrm>
            <a:off x="4729480" y="4297045"/>
            <a:ext cx="46882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2" name="텍스트 상자 91"/>
          <p:cNvSpPr txBox="1">
            <a:spLocks/>
          </p:cNvSpPr>
          <p:nvPr/>
        </p:nvSpPr>
        <p:spPr>
          <a:xfrm>
            <a:off x="2055495" y="1763395"/>
            <a:ext cx="545528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1" strike="noStrike" cap="none" dirty="0" smtClean="0">
                <a:latin typeface="바탕체" charset="0"/>
                <a:ea typeface="바탕체" charset="0"/>
              </a:rPr>
              <a:t>https://github.com/HYUCKJIN/SysProgTeamProject</a:t>
            </a:r>
            <a:endParaRPr lang="ko-KR" altLang="en-US" sz="1800" b="0" i="1" strike="noStrike" cap="none" dirty="0" smtClean="0">
              <a:latin typeface="바탕체" charset="0"/>
              <a:ea typeface="바탕체" charset="0"/>
            </a:endParaRPr>
          </a:p>
        </p:txBody>
      </p:sp>
      <p:pic>
        <p:nvPicPr>
          <p:cNvPr id="93" name="그림 92" descr="C:/Users/frt11/AppData/Roaming/PolarisOffice/ETemp/16036_10671464/fImage98698556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1210" y="2273935"/>
            <a:ext cx="6452235" cy="38557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29 0.92870 C -0.37510 0.885 -0.02541 0.75268 0.09072 0.66601 C 0.20739 0.57935 0.21640 0.50379 0.23166 0.40814 C 0.24697 0.3125 0.22109 0.15963 0.18255 0.09138 C 0.14401 0.02324 0.03791 0 0 0 " pathEditMode="relative" rAng="0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47" grpId="5" animBg="1"/>
      <p:bldP spid="19" grpId="2" animBg="1"/>
      <p:bldP spid="21" grpId="3" animBg="1"/>
      <p:bldP spid="23" grpId="6" animBg="1"/>
      <p:bldP spid="27" grpId="13" animBg="1"/>
      <p:bldP spid="79" grpId="4" animBg="1"/>
      <p:bldP spid="29" grpId="12" animBg="1"/>
      <p:bldP spid="30" grpId="7" animBg="1"/>
      <p:bldP spid="86" grpId="8" animBg="1"/>
      <p:bldP spid="87" grpId="9" animBg="1"/>
      <p:bldP spid="88" grpId="10" animBg="1"/>
      <p:bldP spid="89" grpId="11" animBg="1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910" y="234950"/>
            <a:ext cx="1528445" cy="1528445"/>
            <a:chOff x="295910" y="234950"/>
            <a:chExt cx="1528445" cy="1528445"/>
          </a:xfrm>
        </p:grpSpPr>
        <p:sp>
          <p:nvSpPr>
            <p:cNvPr id="4" name="타원 3"/>
            <p:cNvSpPr>
              <a:spLocks/>
            </p:cNvSpPr>
            <p:nvPr/>
          </p:nvSpPr>
          <p:spPr>
            <a:xfrm>
              <a:off x="375920" y="314960"/>
              <a:ext cx="1367790" cy="1367790"/>
            </a:xfrm>
            <a:prstGeom prst="ellipse">
              <a:avLst/>
            </a:prstGeom>
            <a:noFill/>
            <a:ln w="190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타원 5"/>
            <p:cNvSpPr>
              <a:spLocks/>
            </p:cNvSpPr>
            <p:nvPr/>
          </p:nvSpPr>
          <p:spPr>
            <a:xfrm>
              <a:off x="509905" y="448310"/>
              <a:ext cx="1101090" cy="1101090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막힌 원호 6"/>
            <p:cNvSpPr>
              <a:spLocks/>
            </p:cNvSpPr>
            <p:nvPr/>
          </p:nvSpPr>
          <p:spPr>
            <a:xfrm>
              <a:off x="470535" y="409575"/>
              <a:ext cx="1179830" cy="1179830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1025"/>
              </a:srgbClr>
            </a:solidFill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막힌 원호 7"/>
            <p:cNvSpPr>
              <a:spLocks/>
            </p:cNvSpPr>
            <p:nvPr/>
          </p:nvSpPr>
          <p:spPr>
            <a:xfrm>
              <a:off x="470535" y="409575"/>
              <a:ext cx="1179830" cy="1179830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막힌 원호 8"/>
            <p:cNvSpPr>
              <a:spLocks/>
            </p:cNvSpPr>
            <p:nvPr/>
          </p:nvSpPr>
          <p:spPr>
            <a:xfrm>
              <a:off x="470535" y="409575"/>
              <a:ext cx="1179830" cy="1179830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/>
          </p:nvSpPr>
          <p:spPr>
            <a:xfrm>
              <a:off x="612140" y="550545"/>
              <a:ext cx="896620" cy="896620"/>
            </a:xfrm>
            <a:prstGeom prst="ellipse">
              <a:avLst/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Page</a:t>
              </a:r>
              <a:r>
                <a:rPr lang="en-US" altLang="ko-KR" sz="24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2400" b="0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타원 14"/>
            <p:cNvSpPr>
              <a:spLocks/>
            </p:cNvSpPr>
            <p:nvPr/>
          </p:nvSpPr>
          <p:spPr>
            <a:xfrm>
              <a:off x="295910" y="234950"/>
              <a:ext cx="1528445" cy="1528445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자유형 11"/>
          <p:cNvSpPr>
            <a:spLocks/>
          </p:cNvSpPr>
          <p:nvPr/>
        </p:nvSpPr>
        <p:spPr>
          <a:xfrm>
            <a:off x="1995170" y="725805"/>
            <a:ext cx="5475605" cy="394335"/>
          </a:xfrm>
          <a:custGeom>
            <a:avLst/>
            <a:gdLst>
              <a:gd name="TX0" fmla="*/ 0 w 5474238"/>
              <a:gd name="TY0" fmla="*/ 387191 h 393165"/>
              <a:gd name="TX1" fmla="*/ 5017257 w 5474238"/>
              <a:gd name="TY1" fmla="*/ 393163 h 393165"/>
              <a:gd name="TX2" fmla="*/ 5474236 w 5474238"/>
              <a:gd name="TY2" fmla="*/ 0 h 3931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5474238" h="393165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2063115" y="283845"/>
            <a:ext cx="4980940" cy="6464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How Implement</a:t>
            </a:r>
            <a:endParaRPr lang="ko-KR" altLang="en-US" sz="2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>
          <a:xfrm>
            <a:off x="1995805" y="553720"/>
            <a:ext cx="10217785" cy="458470"/>
          </a:xfrm>
          <a:custGeom>
            <a:avLst/>
            <a:gdLst>
              <a:gd name="TX0" fmla="*/ 0 w 10216663"/>
              <a:gd name="TY0" fmla="*/ 448408 h 457202"/>
              <a:gd name="TX1" fmla="*/ 4914900 w 10216663"/>
              <a:gd name="TY1" fmla="*/ 457200 h 457202"/>
              <a:gd name="TX2" fmla="*/ 5460023 w 10216663"/>
              <a:gd name="TY2" fmla="*/ 0 h 457202"/>
              <a:gd name="TX3" fmla="*/ 10216661 w 10216663"/>
              <a:gd name="TY3" fmla="*/ 0 h 45720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0216663" h="457202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469505" y="393065"/>
            <a:ext cx="4717415" cy="1270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>
            <a:spLocks/>
          </p:cNvSpPr>
          <p:nvPr/>
        </p:nvSpPr>
        <p:spPr>
          <a:xfrm>
            <a:off x="7604760" y="625475"/>
            <a:ext cx="2605405" cy="27749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b="0" strike="noStrike" cap="none" dirty="0" smtClean="0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flipH="1">
            <a:off x="1443990" y="1452245"/>
            <a:ext cx="10454005" cy="5215890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3315" cy="1270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12065" y="2365375"/>
            <a:ext cx="1046480" cy="33235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What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HOW</a:t>
            </a: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700" b="0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DEMO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>
            <a:spLocks/>
          </p:cNvSpPr>
          <p:nvPr/>
        </p:nvSpPr>
        <p:spPr>
          <a:xfrm>
            <a:off x="1026160" y="2719070"/>
            <a:ext cx="77470" cy="77470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타원 85"/>
          <p:cNvSpPr>
            <a:spLocks/>
          </p:cNvSpPr>
          <p:nvPr/>
        </p:nvSpPr>
        <p:spPr>
          <a:xfrm>
            <a:off x="1026160" y="3252470"/>
            <a:ext cx="77470" cy="77470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타원 86"/>
          <p:cNvSpPr>
            <a:spLocks/>
          </p:cNvSpPr>
          <p:nvPr/>
        </p:nvSpPr>
        <p:spPr>
          <a:xfrm>
            <a:off x="1026160" y="3785869"/>
            <a:ext cx="77470" cy="77470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8" name="타원 87"/>
          <p:cNvSpPr>
            <a:spLocks/>
          </p:cNvSpPr>
          <p:nvPr/>
        </p:nvSpPr>
        <p:spPr>
          <a:xfrm>
            <a:off x="1026160" y="4319270"/>
            <a:ext cx="77470" cy="77470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타원 88"/>
          <p:cNvSpPr>
            <a:spLocks/>
          </p:cNvSpPr>
          <p:nvPr/>
        </p:nvSpPr>
        <p:spPr>
          <a:xfrm>
            <a:off x="1026160" y="4852670"/>
            <a:ext cx="77470" cy="77470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텍스트 상자 89"/>
          <p:cNvSpPr txBox="1">
            <a:spLocks/>
          </p:cNvSpPr>
          <p:nvPr/>
        </p:nvSpPr>
        <p:spPr>
          <a:xfrm>
            <a:off x="4729480" y="2131695"/>
            <a:ext cx="4688840" cy="17551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create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wordptr random_input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play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movestr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*asnw_input 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cmplist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1" name="텍스트 상자 90"/>
          <p:cNvSpPr txBox="1">
            <a:spLocks/>
          </p:cNvSpPr>
          <p:nvPr/>
        </p:nvSpPr>
        <p:spPr>
          <a:xfrm>
            <a:off x="4729480" y="4297045"/>
            <a:ext cx="468884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2" name="텍스트 상자 91"/>
          <p:cNvSpPr txBox="1">
            <a:spLocks/>
          </p:cNvSpPr>
          <p:nvPr/>
        </p:nvSpPr>
        <p:spPr>
          <a:xfrm>
            <a:off x="4729480" y="4441825"/>
            <a:ext cx="4688840" cy="12014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ranking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int readranking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sort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printrank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3" name="텍스트 상자 92"/>
          <p:cNvSpPr txBox="1">
            <a:spLocks/>
          </p:cNvSpPr>
          <p:nvPr/>
        </p:nvSpPr>
        <p:spPr>
          <a:xfrm>
            <a:off x="2333625" y="2824480"/>
            <a:ext cx="179451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Game play</a:t>
            </a:r>
            <a:endParaRPr lang="ko-KR" altLang="en-US" sz="18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5" name="텍스트 상자 94"/>
          <p:cNvSpPr txBox="1">
            <a:spLocks/>
          </p:cNvSpPr>
          <p:nvPr/>
        </p:nvSpPr>
        <p:spPr>
          <a:xfrm>
            <a:off x="2332355" y="4854575"/>
            <a:ext cx="179451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Ranking</a:t>
            </a:r>
            <a:endParaRPr lang="ko-KR" altLang="en-US" sz="18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92"/>
          <p:cNvSpPr txBox="1">
            <a:spLocks/>
          </p:cNvSpPr>
          <p:nvPr/>
        </p:nvSpPr>
        <p:spPr>
          <a:xfrm>
            <a:off x="7672588" y="3850237"/>
            <a:ext cx="179451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DB</a:t>
            </a:r>
            <a:endParaRPr lang="ko-KR" altLang="en-US" sz="18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89"/>
          <p:cNvSpPr txBox="1">
            <a:spLocks/>
          </p:cNvSpPr>
          <p:nvPr/>
        </p:nvSpPr>
        <p:spPr>
          <a:xfrm>
            <a:off x="8907462" y="3749127"/>
            <a:ext cx="2834373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err="1" smtClean="0">
                <a:latin typeface="맑은 고딕" charset="0"/>
                <a:ea typeface="맑은 고딕" charset="0"/>
              </a:rPr>
              <a:t>WordData</a:t>
            </a:r>
            <a:endParaRPr lang="en-US" altLang="ko-KR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i="1" dirty="0" smtClean="0">
                <a:latin typeface="맑은 고딕" charset="0"/>
                <a:ea typeface="맑은 고딕" charset="0"/>
              </a:rPr>
              <a:t>ranking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29 0.92870 C -0.37510 0.885 -0.02541 0.75268 0.09072 0.66601 C 0.20739 0.57935 0.21640 0.50379 0.23166 0.40814 C 0.24697 0.3125 0.22109 0.15963 0.18255 0.09138 C 0.14401 0.02324 0.03791 0 0 0 " pathEditMode="relative" rAng="0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47" grpId="5" animBg="1"/>
      <p:bldP spid="19" grpId="2" animBg="1"/>
      <p:bldP spid="21" grpId="3" animBg="1"/>
      <p:bldP spid="23" grpId="6" animBg="1"/>
      <p:bldP spid="27" grpId="13" animBg="1"/>
      <p:bldP spid="79" grpId="4" animBg="1"/>
      <p:bldP spid="29" grpId="12" animBg="1"/>
      <p:bldP spid="30" grpId="7" animBg="1"/>
      <p:bldP spid="86" grpId="8" animBg="1"/>
      <p:bldP spid="87" grpId="9" animBg="1"/>
      <p:bldP spid="88" grpId="10" animBg="1"/>
      <p:bldP spid="89" grpId="11" animBg="1"/>
      <p:bldP spid="90" grpId="0"/>
      <p:bldP spid="92" grpId="0"/>
      <p:bldP spid="93" grpId="0"/>
      <p:bldP spid="95" grpId="0"/>
      <p:bldP spid="28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910" y="234950"/>
            <a:ext cx="1527810" cy="1527810"/>
            <a:chOff x="295910" y="234950"/>
            <a:chExt cx="1527810" cy="1527810"/>
          </a:xfrm>
        </p:grpSpPr>
        <p:sp>
          <p:nvSpPr>
            <p:cNvPr id="4" name="타원 3"/>
            <p:cNvSpPr>
              <a:spLocks/>
            </p:cNvSpPr>
            <p:nvPr/>
          </p:nvSpPr>
          <p:spPr>
            <a:xfrm>
              <a:off x="375920" y="314960"/>
              <a:ext cx="1367155" cy="1367155"/>
            </a:xfrm>
            <a:prstGeom prst="ellipse">
              <a:avLst/>
            </a:prstGeom>
            <a:noFill/>
            <a:ln w="190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타원 5"/>
            <p:cNvSpPr>
              <a:spLocks/>
            </p:cNvSpPr>
            <p:nvPr/>
          </p:nvSpPr>
          <p:spPr>
            <a:xfrm>
              <a:off x="509905" y="448310"/>
              <a:ext cx="1100455" cy="1100455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막힌 원호 6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1810"/>
              </a:srgbClr>
            </a:solidFill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막힌 원호 7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막힌 원호 8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/>
          </p:nvSpPr>
          <p:spPr>
            <a:xfrm>
              <a:off x="612140" y="550545"/>
              <a:ext cx="895985" cy="895985"/>
            </a:xfrm>
            <a:prstGeom prst="ellipse">
              <a:avLst/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Page</a:t>
              </a:r>
              <a:r>
                <a:rPr lang="en-US" altLang="ko-KR" sz="24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2400" b="0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타원 14"/>
            <p:cNvSpPr>
              <a:spLocks/>
            </p:cNvSpPr>
            <p:nvPr/>
          </p:nvSpPr>
          <p:spPr>
            <a:xfrm>
              <a:off x="295910" y="234950"/>
              <a:ext cx="1527810" cy="1527810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자유형 11"/>
          <p:cNvSpPr>
            <a:spLocks/>
          </p:cNvSpPr>
          <p:nvPr/>
        </p:nvSpPr>
        <p:spPr>
          <a:xfrm>
            <a:off x="1995170" y="725805"/>
            <a:ext cx="5474970" cy="393700"/>
          </a:xfrm>
          <a:custGeom>
            <a:avLst/>
            <a:gdLst>
              <a:gd name="TX0" fmla="*/ 0 w 5474237"/>
              <a:gd name="TY0" fmla="*/ 387191 h 393164"/>
              <a:gd name="TX1" fmla="*/ 5017257 w 5474237"/>
              <a:gd name="TY1" fmla="*/ 393163 h 393164"/>
              <a:gd name="TX2" fmla="*/ 5474236 w 5474237"/>
              <a:gd name="TY2" fmla="*/ 0 h 393164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5474237" h="393164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2063115" y="283845"/>
            <a:ext cx="498030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DEMO Play</a:t>
            </a:r>
            <a:endParaRPr lang="ko-KR" altLang="en-US" sz="2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>
          <a:xfrm>
            <a:off x="1995805" y="553720"/>
            <a:ext cx="10217150" cy="457835"/>
          </a:xfrm>
          <a:custGeom>
            <a:avLst/>
            <a:gdLst>
              <a:gd name="TX0" fmla="*/ 0 w 10216662"/>
              <a:gd name="TY0" fmla="*/ 448408 h 457201"/>
              <a:gd name="TX1" fmla="*/ 4914900 w 10216662"/>
              <a:gd name="TY1" fmla="*/ 457200 h 457201"/>
              <a:gd name="TX2" fmla="*/ 5460023 w 10216662"/>
              <a:gd name="TY2" fmla="*/ 0 h 457201"/>
              <a:gd name="TX3" fmla="*/ 10216661 w 10216662"/>
              <a:gd name="TY3" fmla="*/ 0 h 4572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0216662" h="457201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469505" y="393065"/>
            <a:ext cx="47167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>
            <a:spLocks/>
          </p:cNvSpPr>
          <p:nvPr/>
        </p:nvSpPr>
        <p:spPr>
          <a:xfrm>
            <a:off x="7604760" y="625475"/>
            <a:ext cx="2604770" cy="27686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b="0" strike="noStrike" cap="none" dirty="0" smtClean="0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flipH="1">
            <a:off x="1450340" y="1452245"/>
            <a:ext cx="10453370" cy="5215255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26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12065" y="2365375"/>
            <a:ext cx="1045845" cy="3322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What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HOW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DEMO</a:t>
            </a: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5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>
            <a:spLocks/>
          </p:cNvSpPr>
          <p:nvPr/>
        </p:nvSpPr>
        <p:spPr>
          <a:xfrm>
            <a:off x="1026160" y="27190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타원 85"/>
          <p:cNvSpPr>
            <a:spLocks/>
          </p:cNvSpPr>
          <p:nvPr/>
        </p:nvSpPr>
        <p:spPr>
          <a:xfrm>
            <a:off x="1026160" y="32524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타원 86"/>
          <p:cNvSpPr>
            <a:spLocks/>
          </p:cNvSpPr>
          <p:nvPr/>
        </p:nvSpPr>
        <p:spPr>
          <a:xfrm>
            <a:off x="1026160" y="37858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타원 87"/>
          <p:cNvSpPr>
            <a:spLocks/>
          </p:cNvSpPr>
          <p:nvPr/>
        </p:nvSpPr>
        <p:spPr>
          <a:xfrm>
            <a:off x="1026160" y="4319270"/>
            <a:ext cx="76835" cy="768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9" name="타원 88"/>
          <p:cNvSpPr>
            <a:spLocks/>
          </p:cNvSpPr>
          <p:nvPr/>
        </p:nvSpPr>
        <p:spPr>
          <a:xfrm>
            <a:off x="1026160" y="48526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29 0.92870 C -0.37510 0.885 -0.02541 0.75268 0.09072 0.66601 C 0.20739 0.57935 0.21640 0.50379 0.23166 0.40814 C 0.24697 0.3125 0.22109 0.15963 0.18255 0.09138 C 0.14401 0.02324 0.03791 0 0 0 " pathEditMode="relative" rAng="0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47" grpId="5" animBg="1"/>
      <p:bldP spid="19" grpId="2" animBg="1"/>
      <p:bldP spid="21" grpId="3" animBg="1"/>
      <p:bldP spid="23" grpId="6" animBg="1"/>
      <p:bldP spid="27" grpId="13" animBg="1"/>
      <p:bldP spid="79" grpId="4" animBg="1"/>
      <p:bldP spid="29" grpId="12" animBg="1"/>
      <p:bldP spid="30" grpId="7" animBg="1"/>
      <p:bldP spid="86" grpId="8" animBg="1"/>
      <p:bldP spid="87" grpId="9" animBg="1"/>
      <p:bldP spid="88" grpId="10" animBg="1"/>
      <p:bldP spid="89" grpId="1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910" y="234950"/>
            <a:ext cx="1527810" cy="1527810"/>
            <a:chOff x="295910" y="234950"/>
            <a:chExt cx="1527810" cy="1527810"/>
          </a:xfrm>
        </p:grpSpPr>
        <p:sp>
          <p:nvSpPr>
            <p:cNvPr id="4" name="타원 3"/>
            <p:cNvSpPr>
              <a:spLocks/>
            </p:cNvSpPr>
            <p:nvPr/>
          </p:nvSpPr>
          <p:spPr>
            <a:xfrm>
              <a:off x="375920" y="314960"/>
              <a:ext cx="1367155" cy="1367155"/>
            </a:xfrm>
            <a:prstGeom prst="ellipse">
              <a:avLst/>
            </a:prstGeom>
            <a:noFill/>
            <a:ln w="190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타원 5"/>
            <p:cNvSpPr>
              <a:spLocks/>
            </p:cNvSpPr>
            <p:nvPr/>
          </p:nvSpPr>
          <p:spPr>
            <a:xfrm>
              <a:off x="509905" y="448310"/>
              <a:ext cx="1100455" cy="1100455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막힌 원호 6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1810"/>
              </a:srgbClr>
            </a:solidFill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막힌 원호 7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막힌 원호 8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/>
          </p:nvSpPr>
          <p:spPr>
            <a:xfrm>
              <a:off x="612140" y="550545"/>
              <a:ext cx="895985" cy="895985"/>
            </a:xfrm>
            <a:prstGeom prst="ellipse">
              <a:avLst/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Page</a:t>
              </a:r>
              <a:r>
                <a:rPr lang="en-US" altLang="ko-KR" sz="24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2400" b="0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타원 14"/>
            <p:cNvSpPr>
              <a:spLocks/>
            </p:cNvSpPr>
            <p:nvPr/>
          </p:nvSpPr>
          <p:spPr>
            <a:xfrm>
              <a:off x="295910" y="234950"/>
              <a:ext cx="1527810" cy="1527810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자유형 11"/>
          <p:cNvSpPr>
            <a:spLocks/>
          </p:cNvSpPr>
          <p:nvPr/>
        </p:nvSpPr>
        <p:spPr>
          <a:xfrm>
            <a:off x="1995170" y="725805"/>
            <a:ext cx="5474970" cy="393700"/>
          </a:xfrm>
          <a:custGeom>
            <a:avLst/>
            <a:gdLst>
              <a:gd name="TX0" fmla="*/ 0 w 5474237"/>
              <a:gd name="TY0" fmla="*/ 387191 h 393164"/>
              <a:gd name="TX1" fmla="*/ 5017257 w 5474237"/>
              <a:gd name="TY1" fmla="*/ 393163 h 393164"/>
              <a:gd name="TX2" fmla="*/ 5474236 w 5474237"/>
              <a:gd name="TY2" fmla="*/ 0 h 393164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5474237" h="393164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2063115" y="283845"/>
            <a:ext cx="498030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2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>
          <a:xfrm>
            <a:off x="1995805" y="553720"/>
            <a:ext cx="10217150" cy="457835"/>
          </a:xfrm>
          <a:custGeom>
            <a:avLst/>
            <a:gdLst>
              <a:gd name="TX0" fmla="*/ 0 w 10216662"/>
              <a:gd name="TY0" fmla="*/ 448408 h 457201"/>
              <a:gd name="TX1" fmla="*/ 4914900 w 10216662"/>
              <a:gd name="TY1" fmla="*/ 457200 h 457201"/>
              <a:gd name="TX2" fmla="*/ 5460023 w 10216662"/>
              <a:gd name="TY2" fmla="*/ 0 h 457201"/>
              <a:gd name="TX3" fmla="*/ 10216661 w 10216662"/>
              <a:gd name="TY3" fmla="*/ 0 h 4572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0216662" h="457201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469505" y="393065"/>
            <a:ext cx="47167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>
            <a:spLocks/>
          </p:cNvSpPr>
          <p:nvPr/>
        </p:nvSpPr>
        <p:spPr>
          <a:xfrm>
            <a:off x="7604760" y="625475"/>
            <a:ext cx="2604770" cy="27686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b="0" strike="noStrike" cap="none" dirty="0" smtClean="0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flipH="1">
            <a:off x="1443990" y="1452245"/>
            <a:ext cx="10453370" cy="5215255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26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12065" y="2365375"/>
            <a:ext cx="1045845" cy="3322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What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HOW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DEMO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b="0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>
            <a:spLocks/>
          </p:cNvSpPr>
          <p:nvPr/>
        </p:nvSpPr>
        <p:spPr>
          <a:xfrm>
            <a:off x="1026160" y="27190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타원 85"/>
          <p:cNvSpPr>
            <a:spLocks/>
          </p:cNvSpPr>
          <p:nvPr/>
        </p:nvSpPr>
        <p:spPr>
          <a:xfrm>
            <a:off x="1026160" y="32524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타원 86"/>
          <p:cNvSpPr>
            <a:spLocks/>
          </p:cNvSpPr>
          <p:nvPr/>
        </p:nvSpPr>
        <p:spPr>
          <a:xfrm>
            <a:off x="1026160" y="37858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타원 87"/>
          <p:cNvSpPr>
            <a:spLocks/>
          </p:cNvSpPr>
          <p:nvPr/>
        </p:nvSpPr>
        <p:spPr>
          <a:xfrm>
            <a:off x="1026160" y="43192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타원 88"/>
          <p:cNvSpPr>
            <a:spLocks/>
          </p:cNvSpPr>
          <p:nvPr/>
        </p:nvSpPr>
        <p:spPr>
          <a:xfrm>
            <a:off x="1026160" y="4852670"/>
            <a:ext cx="76835" cy="768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>
            <a:off x="4064635" y="2066290"/>
            <a:ext cx="4058920" cy="3990340"/>
          </a:xfrm>
          <a:prstGeom prst="ellipse">
            <a:avLst/>
          </a:prstGeom>
          <a:solidFill>
            <a:srgbClr val="43CDD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감사합니다!</a:t>
            </a:r>
            <a:endParaRPr lang="ko-KR" altLang="en-US" sz="4000" b="1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QnA</a:t>
            </a:r>
            <a:endParaRPr lang="ko-KR" altLang="en-US" sz="4000" b="1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29 0.92870 C -0.37510 0.885 -0.02541 0.75268 0.09072 0.66601 C 0.20739 0.57935 0.21640 0.50379 0.23166 0.40814 C 0.24697 0.3125 0.22109 0.15963 0.18255 0.09138 C 0.14401 0.02324 0.03791 0 0 0 " pathEditMode="relative" rAng="0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47" grpId="5" animBg="1"/>
      <p:bldP spid="19" grpId="2" animBg="1"/>
      <p:bldP spid="21" grpId="3" animBg="1"/>
      <p:bldP spid="23" grpId="6" animBg="1"/>
      <p:bldP spid="27" grpId="13" animBg="1"/>
      <p:bldP spid="79" grpId="4" animBg="1"/>
      <p:bldP spid="29" grpId="12" animBg="1"/>
      <p:bldP spid="30" grpId="7" animBg="1"/>
      <p:bldP spid="86" grpId="8" animBg="1"/>
      <p:bldP spid="87" grpId="9" animBg="1"/>
      <p:bldP spid="88" grpId="10" animBg="1"/>
      <p:bldP spid="89" grpId="11" animBg="1"/>
      <p:bldP spid="90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Pages>7</Pages>
  <Words>187</Words>
  <Characters>0</Characters>
  <Application>Microsoft Office PowerPoint</Application>
  <DocSecurity>0</DocSecurity>
  <PresentationFormat>사용자 지정</PresentationFormat>
  <Lines>0</Lines>
  <Paragraphs>82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1_Office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김경래</cp:lastModifiedBy>
  <cp:revision>4</cp:revision>
  <dcterms:modified xsi:type="dcterms:W3CDTF">2018-12-20T15:06:42Z</dcterms:modified>
</cp:coreProperties>
</file>