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OS 1차 중간점검 보고서"/>
          <p:cNvSpPr txBox="1"/>
          <p:nvPr>
            <p:ph type="ctrTitle"/>
          </p:nvPr>
        </p:nvSpPr>
        <p:spPr>
          <a:xfrm>
            <a:off x="1146175" y="-292100"/>
            <a:ext cx="10712450" cy="3302000"/>
          </a:xfrm>
          <a:prstGeom prst="rect">
            <a:avLst/>
          </a:prstGeom>
        </p:spPr>
        <p:txBody>
          <a:bodyPr/>
          <a:lstStyle/>
          <a:p>
            <a:pPr/>
            <a:r>
              <a:t>EOS 1차 중간점검 보고서</a:t>
            </a:r>
          </a:p>
        </p:txBody>
      </p:sp>
      <p:sp>
        <p:nvSpPr>
          <p:cNvPr id="120" name="필요 목록:…"/>
          <p:cNvSpPr txBox="1"/>
          <p:nvPr/>
        </p:nvSpPr>
        <p:spPr>
          <a:xfrm>
            <a:off x="2571775" y="3033620"/>
            <a:ext cx="7861250" cy="206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필요 목록:</a:t>
            </a:r>
          </a:p>
          <a:p>
            <a:pPr marL="476250" indent="-476250" algn="l">
              <a:buSzPct val="100000"/>
              <a:buAutoNum type="arabicPeriod" startAt="1"/>
            </a:pPr>
            <a:r>
              <a:t>UI 설계도</a:t>
            </a:r>
          </a:p>
          <a:p>
            <a:pPr marL="476250" indent="-476250" algn="l">
              <a:buSzPct val="100000"/>
              <a:buAutoNum type="arabicPeriod" startAt="1"/>
            </a:pPr>
            <a:r>
              <a:t>프로그램 핵심 기능 설계도</a:t>
            </a:r>
          </a:p>
          <a:p>
            <a:pPr marL="476250" indent="-476250" algn="l">
              <a:buSzPct val="100000"/>
              <a:buAutoNum type="arabicPeriod" startAt="1"/>
            </a:pPr>
            <a:r>
              <a:t>데이터(또는 DB) 테이블 설계도</a:t>
            </a:r>
          </a:p>
          <a:p>
            <a:pPr marL="476250" indent="-476250" algn="l">
              <a:buSzPct val="100000"/>
              <a:buAutoNum type="arabicPeriod" startAt="1"/>
            </a:pPr>
            <a:r>
              <a:t>각 팀원 (혹은 개인) 의 할 일을 요구사항으로 구체적으로 정의</a:t>
            </a:r>
          </a:p>
        </p:txBody>
      </p:sp>
      <p:sp>
        <p:nvSpPr>
          <p:cNvPr id="121" name="참고: 기존 예시 페이지들은 참고하셔서 만든 후 모두 지워주세요!"/>
          <p:cNvSpPr txBox="1"/>
          <p:nvPr/>
        </p:nvSpPr>
        <p:spPr>
          <a:xfrm>
            <a:off x="2594102" y="5117160"/>
            <a:ext cx="7816597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참고: 기존 예시 페이지들은 참고하셔서 만든 후 모두 지워주세요!</a:t>
            </a:r>
          </a:p>
        </p:txBody>
      </p:sp>
      <p:sp>
        <p:nvSpPr>
          <p:cNvPr id="122" name="앱명: 이름1, 이름2"/>
          <p:cNvSpPr txBox="1"/>
          <p:nvPr/>
        </p:nvSpPr>
        <p:spPr>
          <a:xfrm>
            <a:off x="7096429" y="6525920"/>
            <a:ext cx="237408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앱명: 이름1, 이름2</a:t>
            </a:r>
          </a:p>
        </p:txBody>
      </p:sp>
      <p:sp>
        <p:nvSpPr>
          <p:cNvPr id="123" name="앱명과 이름을 써주세요! -&gt;"/>
          <p:cNvSpPr txBox="1"/>
          <p:nvPr/>
        </p:nvSpPr>
        <p:spPr>
          <a:xfrm>
            <a:off x="2517902" y="6525920"/>
            <a:ext cx="339669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앱명과 이름을 써주세요! -&gt;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각 팀원 (혹은 개인) 별 요구사항 정의"/>
          <p:cNvSpPr txBox="1"/>
          <p:nvPr/>
        </p:nvSpPr>
        <p:spPr>
          <a:xfrm>
            <a:off x="3981513" y="4607191"/>
            <a:ext cx="5041774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각 팀원 (혹은 개인) 별 요구사항 정의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I 설계도 -&gt; 프로그램 기능 설계도 -&gt; DB 설계도 를 작성해 나가면서 앱을 개발하는데에 필요한 기능들이 구체적으로 정리가 됐을꺼라고 생각합니다.…"/>
          <p:cNvSpPr txBox="1"/>
          <p:nvPr/>
        </p:nvSpPr>
        <p:spPr>
          <a:xfrm>
            <a:off x="431998" y="490643"/>
            <a:ext cx="12140804" cy="224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900"/>
            </a:pPr>
            <a:r>
              <a:t>UI 설계도 -&gt; 프로그램 기능 설계도 -&gt; DB 설계도 를 작성해 나가면서 앱을 개발하는데에 필요한 기능들이 구체적으로 정리가 됐을꺼라고 생각합니다.</a:t>
            </a:r>
          </a:p>
          <a:p>
            <a:pPr algn="l">
              <a:defRPr b="0" sz="1900"/>
            </a:pPr>
          </a:p>
          <a:p>
            <a:pPr algn="l">
              <a:defRPr b="0" sz="1900"/>
            </a:pPr>
            <a:r>
              <a:t>각 팀원별로 어떤 부분을 맡을 것인지 앞에서 작성하신 UI 설계도, 프로그램 기능 설계도, DB 설계도 를 참고하셔서 분류해주세요!</a:t>
            </a:r>
          </a:p>
          <a:p>
            <a:pPr algn="l">
              <a:defRPr b="0" sz="1900"/>
            </a:pPr>
          </a:p>
          <a:p>
            <a:pPr algn="l">
              <a:defRPr b="0" sz="1900"/>
            </a:pPr>
            <a:r>
              <a:t>개인이라면 굳이 이 페이지를 작성하실 필요는 없습니다.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UI 설계도"/>
          <p:cNvSpPr txBox="1"/>
          <p:nvPr/>
        </p:nvSpPr>
        <p:spPr>
          <a:xfrm>
            <a:off x="5775051" y="4607191"/>
            <a:ext cx="1454698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UI 설계도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예시 페이지1"/>
          <p:cNvSpPr txBox="1"/>
          <p:nvPr/>
        </p:nvSpPr>
        <p:spPr>
          <a:xfrm>
            <a:off x="153581" y="95085"/>
            <a:ext cx="1359168" cy="4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예시 페이지1</a:t>
            </a:r>
          </a:p>
        </p:txBody>
      </p:sp>
      <p:pic>
        <p:nvPicPr>
          <p:cNvPr id="128" name="스크린샷 2017-11-01 오후 6.25.51.png" descr="스크린샷 2017-11-01 오후 6.25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00089"/>
            <a:ext cx="13004801" cy="8684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스크린샷 2017-09-29 오후 5.11.03.png" descr="스크린샷 2017-09-29 오후 5.11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200150"/>
            <a:ext cx="3449140" cy="5673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스크린샷 2017-09-29 오후 5.11.10.png" descr="스크린샷 2017-09-29 오후 5.11.10.png"/>
          <p:cNvPicPr>
            <a:picLocks noChangeAspect="1"/>
          </p:cNvPicPr>
          <p:nvPr/>
        </p:nvPicPr>
        <p:blipFill>
          <a:blip r:embed="rId3">
            <a:extLst/>
          </a:blip>
          <a:srcRect l="0" t="1973" r="0" b="0"/>
          <a:stretch>
            <a:fillRect/>
          </a:stretch>
        </p:blipFill>
        <p:spPr>
          <a:xfrm>
            <a:off x="5930900" y="1276350"/>
            <a:ext cx="3449140" cy="567716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선"/>
          <p:cNvSpPr/>
          <p:nvPr/>
        </p:nvSpPr>
        <p:spPr>
          <a:xfrm>
            <a:off x="4140200" y="4036942"/>
            <a:ext cx="19207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혹은 이런식으로 크게크게, 여러장 작성하셔도 됩니다. (단 플로우 순서로)"/>
          <p:cNvSpPr txBox="1"/>
          <p:nvPr/>
        </p:nvSpPr>
        <p:spPr>
          <a:xfrm>
            <a:off x="201980" y="9014357"/>
            <a:ext cx="8765440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혹은 이런식으로 크게크게, 여러장 작성하셔도 됩니다. (단 플로우 순서로)</a:t>
            </a:r>
          </a:p>
        </p:txBody>
      </p:sp>
      <p:sp>
        <p:nvSpPr>
          <p:cNvPr id="134" name="예시 페이지2"/>
          <p:cNvSpPr txBox="1"/>
          <p:nvPr/>
        </p:nvSpPr>
        <p:spPr>
          <a:xfrm>
            <a:off x="153581" y="95085"/>
            <a:ext cx="1359168" cy="4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예시 페이지2</a:t>
            </a:r>
          </a:p>
        </p:txBody>
      </p:sp>
      <p:sp>
        <p:nvSpPr>
          <p:cNvPr id="135" name="-회원가입…"/>
          <p:cNvSpPr txBox="1"/>
          <p:nvPr/>
        </p:nvSpPr>
        <p:spPr>
          <a:xfrm>
            <a:off x="1022350" y="6746848"/>
            <a:ext cx="2247900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-회원가입</a:t>
            </a:r>
          </a:p>
          <a:p>
            <a:pPr algn="l">
              <a:defRPr b="0"/>
            </a:pPr>
            <a:r>
              <a:t>-약관 및 개인정보</a:t>
            </a:r>
          </a:p>
        </p:txBody>
      </p:sp>
      <p:sp>
        <p:nvSpPr>
          <p:cNvPr id="136" name="-회원가입…"/>
          <p:cNvSpPr txBox="1"/>
          <p:nvPr/>
        </p:nvSpPr>
        <p:spPr>
          <a:xfrm>
            <a:off x="6102350" y="6746848"/>
            <a:ext cx="1984248" cy="88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-회원가입</a:t>
            </a:r>
          </a:p>
          <a:p>
            <a:pPr algn="l">
              <a:defRPr b="0"/>
            </a:pPr>
            <a:r>
              <a:t>-필요 정보 기입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연필로 그리셔서 사진을 찍으신 후 올리셔도 됩니다."/>
          <p:cNvSpPr txBox="1"/>
          <p:nvPr/>
        </p:nvSpPr>
        <p:spPr>
          <a:xfrm>
            <a:off x="332333" y="9014357"/>
            <a:ext cx="6244134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연필로 그리셔서 사진을 찍으신 후 올리셔도 됩니다.</a:t>
            </a:r>
          </a:p>
        </p:txBody>
      </p:sp>
      <p:sp>
        <p:nvSpPr>
          <p:cNvPr id="139" name="예시 페이지3"/>
          <p:cNvSpPr txBox="1"/>
          <p:nvPr/>
        </p:nvSpPr>
        <p:spPr>
          <a:xfrm>
            <a:off x="153581" y="95085"/>
            <a:ext cx="1359168" cy="4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예시 페이지3</a:t>
            </a:r>
          </a:p>
        </p:txBody>
      </p:sp>
      <p:pic>
        <p:nvPicPr>
          <p:cNvPr id="140" name="스크린샷 2017-09-29 오후 5.48.21.png" descr="스크린샷 2017-09-29 오후 5.4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1066800"/>
            <a:ext cx="9498304" cy="7395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프로그램 핵심 기능 설계도"/>
          <p:cNvSpPr txBox="1"/>
          <p:nvPr/>
        </p:nvSpPr>
        <p:spPr>
          <a:xfrm>
            <a:off x="4670914" y="4607191"/>
            <a:ext cx="3662973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프로그램 핵심 기능 설계도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예시 페이지1"/>
          <p:cNvSpPr txBox="1"/>
          <p:nvPr/>
        </p:nvSpPr>
        <p:spPr>
          <a:xfrm>
            <a:off x="153581" y="95085"/>
            <a:ext cx="1359168" cy="4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예시 페이지1</a:t>
            </a:r>
          </a:p>
        </p:txBody>
      </p:sp>
      <p:pic>
        <p:nvPicPr>
          <p:cNvPr id="145" name="스크린샷 2017-09-29 오후 5.51.01.png" descr="스크린샷 2017-09-29 오후 5.5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1347930"/>
            <a:ext cx="10477119" cy="705774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앞의 UI 설계도 중, 제작하시는 앱의 가장 핵심 부분들을 골라서 위와 같이 작성해주시면 됩니다. 최대한 많은 페이지를 작성해주시면 후에 개발할 때 상당히 도움이 많이 됩니다. (원래는 제대로 개발시 모든 페이지에 대해 저렇게 작성합니다.)"/>
          <p:cNvSpPr txBox="1"/>
          <p:nvPr/>
        </p:nvSpPr>
        <p:spPr>
          <a:xfrm>
            <a:off x="382983" y="8808884"/>
            <a:ext cx="12140805" cy="72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/>
            </a:lvl1pPr>
          </a:lstStyle>
          <a:p>
            <a:pPr/>
            <a:r>
              <a:t>앞의 UI 설계도 중, 제작하시는 앱의 가장 핵심 부분들을 골라서 위와 같이 작성해주시면 됩니다. 최대한 많은 페이지를 작성해주시면 후에 개발할 때 상당히 도움이 많이 됩니다. (원래는 제대로 개발시 모든 페이지에 대해 저렇게 작성합니다.)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데이터 (혹은 DB) 테이블 설계도"/>
          <p:cNvSpPr txBox="1"/>
          <p:nvPr/>
        </p:nvSpPr>
        <p:spPr>
          <a:xfrm>
            <a:off x="4274007" y="4607191"/>
            <a:ext cx="4456786" cy="53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데이터 (혹은 DB) 테이블 설계도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스크린샷 2017-09-29 오후 5.54.24.png" descr="스크린샷 2017-09-29 오후 5.5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733550"/>
            <a:ext cx="8382000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예시 페이지1"/>
          <p:cNvSpPr txBox="1"/>
          <p:nvPr/>
        </p:nvSpPr>
        <p:spPr>
          <a:xfrm>
            <a:off x="153581" y="95085"/>
            <a:ext cx="1359168" cy="41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예시 페이지1</a:t>
            </a:r>
          </a:p>
        </p:txBody>
      </p:sp>
      <p:sp>
        <p:nvSpPr>
          <p:cNvPr id="152" name="앱에 들어갈 데이터 형식을 위와 같이 테이블로 분류 후, 데이터 플로우를 만들어주세요."/>
          <p:cNvSpPr txBox="1"/>
          <p:nvPr/>
        </p:nvSpPr>
        <p:spPr>
          <a:xfrm>
            <a:off x="431998" y="8825731"/>
            <a:ext cx="12140804" cy="407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/>
            </a:lvl1pPr>
          </a:lstStyle>
          <a:p>
            <a:pPr/>
            <a:r>
              <a:t>앱에 들어갈 데이터 형식을 위와 같이 테이블로 분류 후, 데이터 플로우를 만들어주세요.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